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704" r:id="rId2"/>
  </p:sldMasterIdLst>
  <p:notesMasterIdLst>
    <p:notesMasterId r:id="rId19"/>
  </p:notesMasterIdLst>
  <p:handoutMasterIdLst>
    <p:handoutMasterId r:id="rId20"/>
  </p:handoutMasterIdLst>
  <p:sldIdLst>
    <p:sldId id="447" r:id="rId3"/>
    <p:sldId id="468" r:id="rId4"/>
    <p:sldId id="452" r:id="rId5"/>
    <p:sldId id="448" r:id="rId6"/>
    <p:sldId id="450" r:id="rId7"/>
    <p:sldId id="471" r:id="rId8"/>
    <p:sldId id="479" r:id="rId9"/>
    <p:sldId id="472" r:id="rId10"/>
    <p:sldId id="477" r:id="rId11"/>
    <p:sldId id="476" r:id="rId12"/>
    <p:sldId id="473" r:id="rId13"/>
    <p:sldId id="470" r:id="rId14"/>
    <p:sldId id="474" r:id="rId15"/>
    <p:sldId id="469" r:id="rId16"/>
    <p:sldId id="475" r:id="rId17"/>
    <p:sldId id="451"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093D"/>
    <a:srgbClr val="808816"/>
    <a:srgbClr val="C38944"/>
    <a:srgbClr val="9EB31C"/>
    <a:srgbClr val="53565A"/>
    <a:srgbClr val="E8EADE"/>
    <a:srgbClr val="0195FF"/>
    <a:srgbClr val="060E18"/>
    <a:srgbClr val="081422"/>
    <a:srgbClr val="B1C0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929F9F4-4A8F-4326-A1B4-22849713DDAB}" styleName="Style foncé 1 - Accentuation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Style foncé 1 - Accentuation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Style foncé 1 - Accentuation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Style foncé 1 - Accentuation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Style foncé 1 - Accentuation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Style foncé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00" autoAdjust="0"/>
    <p:restoredTop sz="83292" autoAdjust="0"/>
  </p:normalViewPr>
  <p:slideViewPr>
    <p:cSldViewPr>
      <p:cViewPr>
        <p:scale>
          <a:sx n="75" d="100"/>
          <a:sy n="75" d="100"/>
        </p:scale>
        <p:origin x="180" y="678"/>
      </p:cViewPr>
      <p:guideLst>
        <p:guide orient="horz" pos="2160"/>
        <p:guide orient="horz" pos="2387"/>
        <p:guide pos="3470"/>
        <p:guide pos="1429"/>
        <p:guide pos="5511"/>
        <p:guide pos="1156"/>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82" d="100"/>
          <a:sy n="82" d="100"/>
        </p:scale>
        <p:origin x="-206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explosion val="25"/>
          <c:dLbls>
            <c:dLbl>
              <c:idx val="0"/>
              <c:layout>
                <c:manualLayout>
                  <c:x val="-1.0372293307086614E-2"/>
                  <c:y val="-3.8115157480315058E-3"/>
                </c:manualLayout>
              </c:layout>
              <c:spPr/>
              <c:txPr>
                <a:bodyPr/>
                <a:lstStyle/>
                <a:p>
                  <a:pPr>
                    <a:defRPr b="1"/>
                  </a:pPr>
                  <a:endParaRPr lang="tr-TR"/>
                </a:p>
              </c:txPr>
              <c:showLegendKey val="0"/>
              <c:showVal val="0"/>
              <c:showCatName val="0"/>
              <c:showSerName val="0"/>
              <c:showPercent val="1"/>
              <c:showBubbleSize val="0"/>
            </c:dLbl>
            <c:dLbl>
              <c:idx val="1"/>
              <c:layout>
                <c:manualLayout>
                  <c:x val="2.0882135826771724E-2"/>
                  <c:y val="-2.1894685039370091E-2"/>
                </c:manualLayout>
              </c:layout>
              <c:spPr/>
              <c:txPr>
                <a:bodyPr/>
                <a:lstStyle/>
                <a:p>
                  <a:pPr>
                    <a:defRPr b="1"/>
                  </a:pPr>
                  <a:endParaRPr lang="tr-TR"/>
                </a:p>
              </c:txPr>
              <c:showLegendKey val="0"/>
              <c:showVal val="0"/>
              <c:showCatName val="0"/>
              <c:showSerName val="0"/>
              <c:showPercent val="1"/>
              <c:showBubbleSize val="0"/>
            </c:dLbl>
            <c:dLbl>
              <c:idx val="2"/>
              <c:spPr/>
              <c:txPr>
                <a:bodyPr/>
                <a:lstStyle/>
                <a:p>
                  <a:pPr>
                    <a:defRPr b="1"/>
                  </a:pPr>
                  <a:endParaRPr lang="tr-TR"/>
                </a:p>
              </c:txPr>
              <c:showLegendKey val="0"/>
              <c:showVal val="0"/>
              <c:showCatName val="0"/>
              <c:showSerName val="0"/>
              <c:showPercent val="1"/>
              <c:showBubbleSize val="0"/>
            </c:dLbl>
            <c:dLbl>
              <c:idx val="3"/>
              <c:spPr/>
              <c:txPr>
                <a:bodyPr/>
                <a:lstStyle/>
                <a:p>
                  <a:pPr>
                    <a:defRPr b="1"/>
                  </a:pPr>
                  <a:endParaRPr lang="tr-TR"/>
                </a:p>
              </c:txPr>
              <c:showLegendKey val="0"/>
              <c:showVal val="0"/>
              <c:showCatName val="0"/>
              <c:showSerName val="0"/>
              <c:showPercent val="1"/>
              <c:showBubbleSize val="0"/>
            </c:dLbl>
            <c:dLbl>
              <c:idx val="4"/>
              <c:layout>
                <c:manualLayout>
                  <c:x val="2.3413795931758536E-2"/>
                  <c:y val="7.7103838582677194E-3"/>
                </c:manualLayout>
              </c:layout>
              <c:spPr/>
              <c:txPr>
                <a:bodyPr/>
                <a:lstStyle/>
                <a:p>
                  <a:pPr>
                    <a:defRPr b="1"/>
                  </a:pPr>
                  <a:endParaRPr lang="tr-TR"/>
                </a:p>
              </c:txPr>
              <c:showLegendKey val="0"/>
              <c:showVal val="0"/>
              <c:showCatName val="0"/>
              <c:showSerName val="0"/>
              <c:showPercent val="1"/>
              <c:showBubbleSize val="0"/>
            </c:dLbl>
            <c:showLegendKey val="0"/>
            <c:showVal val="0"/>
            <c:showCatName val="0"/>
            <c:showSerName val="0"/>
            <c:showPercent val="1"/>
            <c:showBubbleSize val="0"/>
            <c:showLeaderLines val="1"/>
          </c:dLbls>
          <c:cat>
            <c:strRef>
              <c:f>Sheet1!$A$2:$A$6</c:f>
              <c:strCache>
                <c:ptCount val="5"/>
                <c:pt idx="0">
                  <c:v>Reeskont Kredisi</c:v>
                </c:pt>
                <c:pt idx="1">
                  <c:v>Sevk Öncesi İhracat Kredisi</c:v>
                </c:pt>
                <c:pt idx="2">
                  <c:v>İhracata Hazırlık Kredisi</c:v>
                </c:pt>
                <c:pt idx="3">
                  <c:v>Diğer Kısa Vadeli Krediler</c:v>
                </c:pt>
                <c:pt idx="4">
                  <c:v>Orta-Uzun Vadeli Krediler</c:v>
                </c:pt>
              </c:strCache>
            </c:strRef>
          </c:cat>
          <c:val>
            <c:numRef>
              <c:f>Sheet1!$B$2:$B$6</c:f>
              <c:numCache>
                <c:formatCode>General</c:formatCode>
                <c:ptCount val="5"/>
                <c:pt idx="0">
                  <c:v>74.099999999999994</c:v>
                </c:pt>
                <c:pt idx="1">
                  <c:v>15.6</c:v>
                </c:pt>
                <c:pt idx="2">
                  <c:v>2.8</c:v>
                </c:pt>
                <c:pt idx="3">
                  <c:v>2.6</c:v>
                </c:pt>
                <c:pt idx="4" formatCode="0.0">
                  <c:v>5</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txPr>
    <a:bodyPr/>
    <a:lstStyle/>
    <a:p>
      <a:pPr>
        <a:defRPr sz="1800"/>
      </a:pPr>
      <a:endParaRPr lang="tr-TR"/>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7332F5-2D89-4D98-B98C-1A1F3038F8FE}" type="doc">
      <dgm:prSet loTypeId="urn:microsoft.com/office/officeart/2005/8/layout/vList2" loCatId="list" qsTypeId="urn:microsoft.com/office/officeart/2005/8/quickstyle/3d3" qsCatId="3D" csTypeId="urn:microsoft.com/office/officeart/2005/8/colors/accent2_5" csCatId="accent2" phldr="1"/>
      <dgm:spPr/>
      <dgm:t>
        <a:bodyPr/>
        <a:lstStyle/>
        <a:p>
          <a:endParaRPr lang="tr-TR"/>
        </a:p>
      </dgm:t>
    </dgm:pt>
    <dgm:pt modelId="{A49E89C9-D004-4CB2-BB4E-355ACC9148A6}">
      <dgm:prSet phldrT="[Text]" custT="1"/>
      <dgm:spPr/>
      <dgm:t>
        <a:bodyPr/>
        <a:lstStyle/>
        <a:p>
          <a:pPr algn="ctr"/>
          <a:r>
            <a:rPr lang="tr-TR" sz="2200" b="1" dirty="0" smtClean="0">
              <a:latin typeface="Times New Roman" pitchFamily="18" charset="0"/>
              <a:cs typeface="Times New Roman" pitchFamily="18" charset="0"/>
            </a:rPr>
            <a:t>İhracatın Geliştirilmesi</a:t>
          </a:r>
          <a:endParaRPr lang="tr-TR" sz="2200" b="1" dirty="0">
            <a:latin typeface="Times New Roman" pitchFamily="18" charset="0"/>
            <a:cs typeface="Times New Roman" pitchFamily="18" charset="0"/>
          </a:endParaRPr>
        </a:p>
      </dgm:t>
    </dgm:pt>
    <dgm:pt modelId="{7163C5DC-2B87-477C-ADA3-C8D49334A59E}" type="parTrans" cxnId="{C2342E0E-FE1C-49F0-919E-3D45ED415EC7}">
      <dgm:prSet/>
      <dgm:spPr/>
      <dgm:t>
        <a:bodyPr/>
        <a:lstStyle/>
        <a:p>
          <a:pPr algn="ctr"/>
          <a:endParaRPr lang="tr-TR" sz="2200">
            <a:latin typeface="Times New Roman" pitchFamily="18" charset="0"/>
            <a:cs typeface="Times New Roman" pitchFamily="18" charset="0"/>
          </a:endParaRPr>
        </a:p>
      </dgm:t>
    </dgm:pt>
    <dgm:pt modelId="{61955E46-9265-4AF1-91DE-C92F5132726A}" type="sibTrans" cxnId="{C2342E0E-FE1C-49F0-919E-3D45ED415EC7}">
      <dgm:prSet/>
      <dgm:spPr/>
      <dgm:t>
        <a:bodyPr/>
        <a:lstStyle/>
        <a:p>
          <a:pPr algn="ctr"/>
          <a:endParaRPr lang="tr-TR" sz="2200">
            <a:latin typeface="Times New Roman" pitchFamily="18" charset="0"/>
            <a:cs typeface="Times New Roman" pitchFamily="18" charset="0"/>
          </a:endParaRPr>
        </a:p>
      </dgm:t>
    </dgm:pt>
    <dgm:pt modelId="{B9A5A805-97F2-45AB-9C1C-D2672D074036}">
      <dgm:prSet phldrT="[Text]" custT="1"/>
      <dgm:spPr/>
      <dgm:t>
        <a:bodyPr/>
        <a:lstStyle/>
        <a:p>
          <a:pPr algn="ctr"/>
          <a:r>
            <a:rPr lang="tr-TR" sz="2200" b="1" dirty="0" smtClean="0">
              <a:latin typeface="Times New Roman" pitchFamily="18" charset="0"/>
              <a:cs typeface="Times New Roman" pitchFamily="18" charset="0"/>
            </a:rPr>
            <a:t>İhraç Ürünlerinin Çeşitlendirilmesi</a:t>
          </a:r>
          <a:endParaRPr lang="tr-TR" sz="2200" b="1" dirty="0">
            <a:latin typeface="Times New Roman" pitchFamily="18" charset="0"/>
            <a:cs typeface="Times New Roman" pitchFamily="18" charset="0"/>
          </a:endParaRPr>
        </a:p>
      </dgm:t>
    </dgm:pt>
    <dgm:pt modelId="{86D28B3E-8D60-4A8C-8905-589CC78791B8}" type="parTrans" cxnId="{E192F037-87AE-40FE-AEA8-CBCA74739F79}">
      <dgm:prSet/>
      <dgm:spPr/>
      <dgm:t>
        <a:bodyPr/>
        <a:lstStyle/>
        <a:p>
          <a:pPr algn="ctr"/>
          <a:endParaRPr lang="tr-TR" sz="2200">
            <a:latin typeface="Times New Roman" pitchFamily="18" charset="0"/>
            <a:cs typeface="Times New Roman" pitchFamily="18" charset="0"/>
          </a:endParaRPr>
        </a:p>
      </dgm:t>
    </dgm:pt>
    <dgm:pt modelId="{2A612F5B-6892-4028-962E-E8B3FF2F5A29}" type="sibTrans" cxnId="{E192F037-87AE-40FE-AEA8-CBCA74739F79}">
      <dgm:prSet/>
      <dgm:spPr/>
      <dgm:t>
        <a:bodyPr/>
        <a:lstStyle/>
        <a:p>
          <a:pPr algn="ctr"/>
          <a:endParaRPr lang="tr-TR" sz="2200">
            <a:latin typeface="Times New Roman" pitchFamily="18" charset="0"/>
            <a:cs typeface="Times New Roman" pitchFamily="18" charset="0"/>
          </a:endParaRPr>
        </a:p>
      </dgm:t>
    </dgm:pt>
    <dgm:pt modelId="{D8D4DBB0-A858-4D91-B8BC-A6825E857CAA}">
      <dgm:prSet phldrT="[Text]" custT="1"/>
      <dgm:spPr/>
      <dgm:t>
        <a:bodyPr/>
        <a:lstStyle/>
        <a:p>
          <a:pPr algn="ctr"/>
          <a:r>
            <a:rPr lang="tr-TR" sz="2200" b="1" dirty="0" smtClean="0">
              <a:latin typeface="Times New Roman" pitchFamily="18" charset="0"/>
              <a:cs typeface="Times New Roman" pitchFamily="18" charset="0"/>
            </a:rPr>
            <a:t>İhracatta Pazar Payı Artışı</a:t>
          </a:r>
          <a:endParaRPr lang="tr-TR" sz="2200" b="1" dirty="0">
            <a:latin typeface="Times New Roman" pitchFamily="18" charset="0"/>
            <a:cs typeface="Times New Roman" pitchFamily="18" charset="0"/>
          </a:endParaRPr>
        </a:p>
      </dgm:t>
    </dgm:pt>
    <dgm:pt modelId="{30F14E3E-E2E4-4ECC-9109-9F4EF1543A23}" type="parTrans" cxnId="{F57AD8E3-B56E-4268-8492-AFAB38720F7D}">
      <dgm:prSet/>
      <dgm:spPr/>
      <dgm:t>
        <a:bodyPr/>
        <a:lstStyle/>
        <a:p>
          <a:pPr algn="ctr"/>
          <a:endParaRPr lang="tr-TR" sz="2200">
            <a:latin typeface="Times New Roman" pitchFamily="18" charset="0"/>
            <a:cs typeface="Times New Roman" pitchFamily="18" charset="0"/>
          </a:endParaRPr>
        </a:p>
      </dgm:t>
    </dgm:pt>
    <dgm:pt modelId="{2E4E9727-763C-4BCD-B67E-2A574795CD65}" type="sibTrans" cxnId="{F57AD8E3-B56E-4268-8492-AFAB38720F7D}">
      <dgm:prSet/>
      <dgm:spPr/>
      <dgm:t>
        <a:bodyPr/>
        <a:lstStyle/>
        <a:p>
          <a:pPr algn="ctr"/>
          <a:endParaRPr lang="tr-TR" sz="2200">
            <a:latin typeface="Times New Roman" pitchFamily="18" charset="0"/>
            <a:cs typeface="Times New Roman" pitchFamily="18" charset="0"/>
          </a:endParaRPr>
        </a:p>
      </dgm:t>
    </dgm:pt>
    <dgm:pt modelId="{C59418FE-983F-4802-8F70-C0A06848E260}">
      <dgm:prSet phldrT="[Text]" custT="1"/>
      <dgm:spPr/>
      <dgm:t>
        <a:bodyPr/>
        <a:lstStyle/>
        <a:p>
          <a:pPr algn="ctr"/>
          <a:r>
            <a:rPr lang="tr-TR" sz="2200" b="1" dirty="0" smtClean="0">
              <a:latin typeface="Times New Roman" pitchFamily="18" charset="0"/>
              <a:cs typeface="Times New Roman" pitchFamily="18" charset="0"/>
            </a:rPr>
            <a:t>İhracatçılarımıza Rekabet Gücü Kazandırmak</a:t>
          </a:r>
          <a:endParaRPr lang="tr-TR" sz="2200" b="1" dirty="0">
            <a:latin typeface="Times New Roman" pitchFamily="18" charset="0"/>
            <a:cs typeface="Times New Roman" pitchFamily="18" charset="0"/>
          </a:endParaRPr>
        </a:p>
      </dgm:t>
    </dgm:pt>
    <dgm:pt modelId="{4F5A3B53-C7F6-406B-802C-C1E5CB562E37}" type="parTrans" cxnId="{30BE865A-F6CB-422B-843C-D7CE5A40BBCC}">
      <dgm:prSet/>
      <dgm:spPr/>
      <dgm:t>
        <a:bodyPr/>
        <a:lstStyle/>
        <a:p>
          <a:pPr algn="ctr"/>
          <a:endParaRPr lang="tr-TR" sz="2200">
            <a:latin typeface="Times New Roman" pitchFamily="18" charset="0"/>
            <a:cs typeface="Times New Roman" pitchFamily="18" charset="0"/>
          </a:endParaRPr>
        </a:p>
      </dgm:t>
    </dgm:pt>
    <dgm:pt modelId="{05CCDD02-899A-48B2-ACE2-E9D726D2F943}" type="sibTrans" cxnId="{30BE865A-F6CB-422B-843C-D7CE5A40BBCC}">
      <dgm:prSet/>
      <dgm:spPr/>
      <dgm:t>
        <a:bodyPr/>
        <a:lstStyle/>
        <a:p>
          <a:pPr algn="ctr"/>
          <a:endParaRPr lang="tr-TR" sz="2200">
            <a:latin typeface="Times New Roman" pitchFamily="18" charset="0"/>
            <a:cs typeface="Times New Roman" pitchFamily="18" charset="0"/>
          </a:endParaRPr>
        </a:p>
      </dgm:t>
    </dgm:pt>
    <dgm:pt modelId="{74920D4C-8BCB-45DB-B65D-D5116B708774}">
      <dgm:prSet phldrT="[Text]" custT="1"/>
      <dgm:spPr/>
      <dgm:t>
        <a:bodyPr/>
        <a:lstStyle/>
        <a:p>
          <a:pPr algn="ctr"/>
          <a:r>
            <a:rPr lang="tr-TR" sz="2200" b="1" dirty="0" smtClean="0">
              <a:latin typeface="Times New Roman" pitchFamily="18" charset="0"/>
              <a:cs typeface="Times New Roman" pitchFamily="18" charset="0"/>
            </a:rPr>
            <a:t>İhracatçılarımıza Güvence Sağlamak</a:t>
          </a:r>
          <a:endParaRPr lang="tr-TR" sz="2200" b="1" dirty="0">
            <a:latin typeface="Times New Roman" pitchFamily="18" charset="0"/>
            <a:cs typeface="Times New Roman" pitchFamily="18" charset="0"/>
          </a:endParaRPr>
        </a:p>
      </dgm:t>
    </dgm:pt>
    <dgm:pt modelId="{7F975288-7D58-46A5-B3C1-2012FD4CF7F5}" type="parTrans" cxnId="{A46F2ED3-EE01-4957-9166-21FD226CD320}">
      <dgm:prSet/>
      <dgm:spPr/>
      <dgm:t>
        <a:bodyPr/>
        <a:lstStyle/>
        <a:p>
          <a:pPr algn="ctr"/>
          <a:endParaRPr lang="tr-TR" sz="2200">
            <a:latin typeface="Times New Roman" pitchFamily="18" charset="0"/>
            <a:cs typeface="Times New Roman" pitchFamily="18" charset="0"/>
          </a:endParaRPr>
        </a:p>
      </dgm:t>
    </dgm:pt>
    <dgm:pt modelId="{A258B628-B28F-4D83-ABFD-B71D86070FCE}" type="sibTrans" cxnId="{A46F2ED3-EE01-4957-9166-21FD226CD320}">
      <dgm:prSet/>
      <dgm:spPr/>
      <dgm:t>
        <a:bodyPr/>
        <a:lstStyle/>
        <a:p>
          <a:pPr algn="ctr"/>
          <a:endParaRPr lang="tr-TR" sz="2200">
            <a:latin typeface="Times New Roman" pitchFamily="18" charset="0"/>
            <a:cs typeface="Times New Roman" pitchFamily="18" charset="0"/>
          </a:endParaRPr>
        </a:p>
      </dgm:t>
    </dgm:pt>
    <dgm:pt modelId="{9D6BA4B2-2254-4E9E-A8EF-E1A5E6BEA874}" type="pres">
      <dgm:prSet presAssocID="{5A7332F5-2D89-4D98-B98C-1A1F3038F8FE}" presName="linear" presStyleCnt="0">
        <dgm:presLayoutVars>
          <dgm:animLvl val="lvl"/>
          <dgm:resizeHandles val="exact"/>
        </dgm:presLayoutVars>
      </dgm:prSet>
      <dgm:spPr/>
      <dgm:t>
        <a:bodyPr/>
        <a:lstStyle/>
        <a:p>
          <a:endParaRPr lang="tr-TR"/>
        </a:p>
      </dgm:t>
    </dgm:pt>
    <dgm:pt modelId="{3E13115A-E4AF-47A3-B402-CEA5F5143723}" type="pres">
      <dgm:prSet presAssocID="{A49E89C9-D004-4CB2-BB4E-355ACC9148A6}" presName="parentText" presStyleLbl="node1" presStyleIdx="0" presStyleCnt="5" custLinFactNeighborY="-71063">
        <dgm:presLayoutVars>
          <dgm:chMax val="0"/>
          <dgm:bulletEnabled val="1"/>
        </dgm:presLayoutVars>
      </dgm:prSet>
      <dgm:spPr/>
      <dgm:t>
        <a:bodyPr/>
        <a:lstStyle/>
        <a:p>
          <a:endParaRPr lang="tr-TR"/>
        </a:p>
      </dgm:t>
    </dgm:pt>
    <dgm:pt modelId="{2A54AE78-E98D-42C2-85AD-3BD0FDBD9A2F}" type="pres">
      <dgm:prSet presAssocID="{61955E46-9265-4AF1-91DE-C92F5132726A}" presName="spacer" presStyleCnt="0"/>
      <dgm:spPr/>
      <dgm:t>
        <a:bodyPr/>
        <a:lstStyle/>
        <a:p>
          <a:endParaRPr lang="tr-TR"/>
        </a:p>
      </dgm:t>
    </dgm:pt>
    <dgm:pt modelId="{5606A1DB-31E4-44A7-8379-81B4F2A836E7}" type="pres">
      <dgm:prSet presAssocID="{B9A5A805-97F2-45AB-9C1C-D2672D074036}" presName="parentText" presStyleLbl="node1" presStyleIdx="1" presStyleCnt="5">
        <dgm:presLayoutVars>
          <dgm:chMax val="0"/>
          <dgm:bulletEnabled val="1"/>
        </dgm:presLayoutVars>
      </dgm:prSet>
      <dgm:spPr/>
      <dgm:t>
        <a:bodyPr/>
        <a:lstStyle/>
        <a:p>
          <a:endParaRPr lang="tr-TR"/>
        </a:p>
      </dgm:t>
    </dgm:pt>
    <dgm:pt modelId="{1C54941F-5506-44C7-90E4-399CBFD3D0D2}" type="pres">
      <dgm:prSet presAssocID="{2A612F5B-6892-4028-962E-E8B3FF2F5A29}" presName="spacer" presStyleCnt="0"/>
      <dgm:spPr/>
      <dgm:t>
        <a:bodyPr/>
        <a:lstStyle/>
        <a:p>
          <a:endParaRPr lang="tr-TR"/>
        </a:p>
      </dgm:t>
    </dgm:pt>
    <dgm:pt modelId="{A6DE422B-4010-4B60-8C3B-D4BA0BF6A22E}" type="pres">
      <dgm:prSet presAssocID="{D8D4DBB0-A858-4D91-B8BC-A6825E857CAA}" presName="parentText" presStyleLbl="node1" presStyleIdx="2" presStyleCnt="5">
        <dgm:presLayoutVars>
          <dgm:chMax val="0"/>
          <dgm:bulletEnabled val="1"/>
        </dgm:presLayoutVars>
      </dgm:prSet>
      <dgm:spPr/>
      <dgm:t>
        <a:bodyPr/>
        <a:lstStyle/>
        <a:p>
          <a:endParaRPr lang="tr-TR"/>
        </a:p>
      </dgm:t>
    </dgm:pt>
    <dgm:pt modelId="{C8E94DE7-AEF3-4B3F-9640-1970CBE27985}" type="pres">
      <dgm:prSet presAssocID="{2E4E9727-763C-4BCD-B67E-2A574795CD65}" presName="spacer" presStyleCnt="0"/>
      <dgm:spPr/>
      <dgm:t>
        <a:bodyPr/>
        <a:lstStyle/>
        <a:p>
          <a:endParaRPr lang="tr-TR"/>
        </a:p>
      </dgm:t>
    </dgm:pt>
    <dgm:pt modelId="{3FAAF01E-BD7B-4AC6-B825-442D8D154229}" type="pres">
      <dgm:prSet presAssocID="{C59418FE-983F-4802-8F70-C0A06848E260}" presName="parentText" presStyleLbl="node1" presStyleIdx="3" presStyleCnt="5">
        <dgm:presLayoutVars>
          <dgm:chMax val="0"/>
          <dgm:bulletEnabled val="1"/>
        </dgm:presLayoutVars>
      </dgm:prSet>
      <dgm:spPr/>
      <dgm:t>
        <a:bodyPr/>
        <a:lstStyle/>
        <a:p>
          <a:endParaRPr lang="tr-TR"/>
        </a:p>
      </dgm:t>
    </dgm:pt>
    <dgm:pt modelId="{F70B56CD-9B55-4FD2-8837-A7921763F7E8}" type="pres">
      <dgm:prSet presAssocID="{05CCDD02-899A-48B2-ACE2-E9D726D2F943}" presName="spacer" presStyleCnt="0"/>
      <dgm:spPr/>
      <dgm:t>
        <a:bodyPr/>
        <a:lstStyle/>
        <a:p>
          <a:endParaRPr lang="tr-TR"/>
        </a:p>
      </dgm:t>
    </dgm:pt>
    <dgm:pt modelId="{1BB50A34-1EF1-4113-9103-F722DE96664E}" type="pres">
      <dgm:prSet presAssocID="{74920D4C-8BCB-45DB-B65D-D5116B708774}" presName="parentText" presStyleLbl="node1" presStyleIdx="4" presStyleCnt="5">
        <dgm:presLayoutVars>
          <dgm:chMax val="0"/>
          <dgm:bulletEnabled val="1"/>
        </dgm:presLayoutVars>
      </dgm:prSet>
      <dgm:spPr/>
      <dgm:t>
        <a:bodyPr/>
        <a:lstStyle/>
        <a:p>
          <a:endParaRPr lang="tr-TR"/>
        </a:p>
      </dgm:t>
    </dgm:pt>
  </dgm:ptLst>
  <dgm:cxnLst>
    <dgm:cxn modelId="{F57AD8E3-B56E-4268-8492-AFAB38720F7D}" srcId="{5A7332F5-2D89-4D98-B98C-1A1F3038F8FE}" destId="{D8D4DBB0-A858-4D91-B8BC-A6825E857CAA}" srcOrd="2" destOrd="0" parTransId="{30F14E3E-E2E4-4ECC-9109-9F4EF1543A23}" sibTransId="{2E4E9727-763C-4BCD-B67E-2A574795CD65}"/>
    <dgm:cxn modelId="{F6E501CC-A41A-43B7-A4EC-02AA31001FA0}" type="presOf" srcId="{B9A5A805-97F2-45AB-9C1C-D2672D074036}" destId="{5606A1DB-31E4-44A7-8379-81B4F2A836E7}" srcOrd="0" destOrd="0" presId="urn:microsoft.com/office/officeart/2005/8/layout/vList2"/>
    <dgm:cxn modelId="{5130FE1E-5A7B-4DEB-93D0-92D374866BF4}" type="presOf" srcId="{5A7332F5-2D89-4D98-B98C-1A1F3038F8FE}" destId="{9D6BA4B2-2254-4E9E-A8EF-E1A5E6BEA874}" srcOrd="0" destOrd="0" presId="urn:microsoft.com/office/officeart/2005/8/layout/vList2"/>
    <dgm:cxn modelId="{9588566A-7C68-40C3-8A88-869AD3524BA4}" type="presOf" srcId="{D8D4DBB0-A858-4D91-B8BC-A6825E857CAA}" destId="{A6DE422B-4010-4B60-8C3B-D4BA0BF6A22E}" srcOrd="0" destOrd="0" presId="urn:microsoft.com/office/officeart/2005/8/layout/vList2"/>
    <dgm:cxn modelId="{A46F2ED3-EE01-4957-9166-21FD226CD320}" srcId="{5A7332F5-2D89-4D98-B98C-1A1F3038F8FE}" destId="{74920D4C-8BCB-45DB-B65D-D5116B708774}" srcOrd="4" destOrd="0" parTransId="{7F975288-7D58-46A5-B3C1-2012FD4CF7F5}" sibTransId="{A258B628-B28F-4D83-ABFD-B71D86070FCE}"/>
    <dgm:cxn modelId="{7364D978-88E8-455B-B4A7-E796DAC065FD}" type="presOf" srcId="{74920D4C-8BCB-45DB-B65D-D5116B708774}" destId="{1BB50A34-1EF1-4113-9103-F722DE96664E}" srcOrd="0" destOrd="0" presId="urn:microsoft.com/office/officeart/2005/8/layout/vList2"/>
    <dgm:cxn modelId="{30BE865A-F6CB-422B-843C-D7CE5A40BBCC}" srcId="{5A7332F5-2D89-4D98-B98C-1A1F3038F8FE}" destId="{C59418FE-983F-4802-8F70-C0A06848E260}" srcOrd="3" destOrd="0" parTransId="{4F5A3B53-C7F6-406B-802C-C1E5CB562E37}" sibTransId="{05CCDD02-899A-48B2-ACE2-E9D726D2F943}"/>
    <dgm:cxn modelId="{E192F037-87AE-40FE-AEA8-CBCA74739F79}" srcId="{5A7332F5-2D89-4D98-B98C-1A1F3038F8FE}" destId="{B9A5A805-97F2-45AB-9C1C-D2672D074036}" srcOrd="1" destOrd="0" parTransId="{86D28B3E-8D60-4A8C-8905-589CC78791B8}" sibTransId="{2A612F5B-6892-4028-962E-E8B3FF2F5A29}"/>
    <dgm:cxn modelId="{EEA61D84-1479-4927-A50E-90DC4AF468B4}" type="presOf" srcId="{C59418FE-983F-4802-8F70-C0A06848E260}" destId="{3FAAF01E-BD7B-4AC6-B825-442D8D154229}" srcOrd="0" destOrd="0" presId="urn:microsoft.com/office/officeart/2005/8/layout/vList2"/>
    <dgm:cxn modelId="{C2342E0E-FE1C-49F0-919E-3D45ED415EC7}" srcId="{5A7332F5-2D89-4D98-B98C-1A1F3038F8FE}" destId="{A49E89C9-D004-4CB2-BB4E-355ACC9148A6}" srcOrd="0" destOrd="0" parTransId="{7163C5DC-2B87-477C-ADA3-C8D49334A59E}" sibTransId="{61955E46-9265-4AF1-91DE-C92F5132726A}"/>
    <dgm:cxn modelId="{0E447A52-972A-48B5-A39D-434FE5D8158A}" type="presOf" srcId="{A49E89C9-D004-4CB2-BB4E-355ACC9148A6}" destId="{3E13115A-E4AF-47A3-B402-CEA5F5143723}" srcOrd="0" destOrd="0" presId="urn:microsoft.com/office/officeart/2005/8/layout/vList2"/>
    <dgm:cxn modelId="{1A5B3831-5630-4CC7-9BD8-27F3F4675D91}" type="presParOf" srcId="{9D6BA4B2-2254-4E9E-A8EF-E1A5E6BEA874}" destId="{3E13115A-E4AF-47A3-B402-CEA5F5143723}" srcOrd="0" destOrd="0" presId="urn:microsoft.com/office/officeart/2005/8/layout/vList2"/>
    <dgm:cxn modelId="{A3AD296B-7C01-46CF-9D59-EC1DB241A5C2}" type="presParOf" srcId="{9D6BA4B2-2254-4E9E-A8EF-E1A5E6BEA874}" destId="{2A54AE78-E98D-42C2-85AD-3BD0FDBD9A2F}" srcOrd="1" destOrd="0" presId="urn:microsoft.com/office/officeart/2005/8/layout/vList2"/>
    <dgm:cxn modelId="{F5736575-AB09-49B4-B564-A5E8E5CBCEA9}" type="presParOf" srcId="{9D6BA4B2-2254-4E9E-A8EF-E1A5E6BEA874}" destId="{5606A1DB-31E4-44A7-8379-81B4F2A836E7}" srcOrd="2" destOrd="0" presId="urn:microsoft.com/office/officeart/2005/8/layout/vList2"/>
    <dgm:cxn modelId="{EBF20754-D855-42F3-A487-CA1B66289A82}" type="presParOf" srcId="{9D6BA4B2-2254-4E9E-A8EF-E1A5E6BEA874}" destId="{1C54941F-5506-44C7-90E4-399CBFD3D0D2}" srcOrd="3" destOrd="0" presId="urn:microsoft.com/office/officeart/2005/8/layout/vList2"/>
    <dgm:cxn modelId="{81857ADC-7B96-45F4-8E55-945CA8DF7348}" type="presParOf" srcId="{9D6BA4B2-2254-4E9E-A8EF-E1A5E6BEA874}" destId="{A6DE422B-4010-4B60-8C3B-D4BA0BF6A22E}" srcOrd="4" destOrd="0" presId="urn:microsoft.com/office/officeart/2005/8/layout/vList2"/>
    <dgm:cxn modelId="{0FE34763-425D-4C31-8B88-EA04D6A70AB0}" type="presParOf" srcId="{9D6BA4B2-2254-4E9E-A8EF-E1A5E6BEA874}" destId="{C8E94DE7-AEF3-4B3F-9640-1970CBE27985}" srcOrd="5" destOrd="0" presId="urn:microsoft.com/office/officeart/2005/8/layout/vList2"/>
    <dgm:cxn modelId="{D46F0FA3-1D20-4633-B2B9-E86F099D5984}" type="presParOf" srcId="{9D6BA4B2-2254-4E9E-A8EF-E1A5E6BEA874}" destId="{3FAAF01E-BD7B-4AC6-B825-442D8D154229}" srcOrd="6" destOrd="0" presId="urn:microsoft.com/office/officeart/2005/8/layout/vList2"/>
    <dgm:cxn modelId="{C150A07C-15BB-45B8-8E7F-14C74109F99D}" type="presParOf" srcId="{9D6BA4B2-2254-4E9E-A8EF-E1A5E6BEA874}" destId="{F70B56CD-9B55-4FD2-8837-A7921763F7E8}" srcOrd="7" destOrd="0" presId="urn:microsoft.com/office/officeart/2005/8/layout/vList2"/>
    <dgm:cxn modelId="{B0689F67-4BD5-4F6A-B953-C97EE5BBB847}" type="presParOf" srcId="{9D6BA4B2-2254-4E9E-A8EF-E1A5E6BEA874}" destId="{1BB50A34-1EF1-4113-9103-F722DE96664E}"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13115A-E4AF-47A3-B402-CEA5F5143723}">
      <dsp:nvSpPr>
        <dsp:cNvPr id="0" name=""/>
        <dsp:cNvSpPr/>
      </dsp:nvSpPr>
      <dsp:spPr>
        <a:xfrm>
          <a:off x="0" y="0"/>
          <a:ext cx="6660232" cy="617760"/>
        </a:xfrm>
        <a:prstGeom prst="roundRect">
          <a:avLst/>
        </a:prstGeom>
        <a:solidFill>
          <a:schemeClr val="accent2">
            <a:alpha val="90000"/>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b="1" kern="1200" dirty="0" smtClean="0">
              <a:latin typeface="Times New Roman" pitchFamily="18" charset="0"/>
              <a:cs typeface="Times New Roman" pitchFamily="18" charset="0"/>
            </a:rPr>
            <a:t>İhracatın Geliştirilmesi</a:t>
          </a:r>
          <a:endParaRPr lang="tr-TR" sz="2200" b="1" kern="1200" dirty="0">
            <a:latin typeface="Times New Roman" pitchFamily="18" charset="0"/>
            <a:cs typeface="Times New Roman" pitchFamily="18" charset="0"/>
          </a:endParaRPr>
        </a:p>
      </dsp:txBody>
      <dsp:txXfrm>
        <a:off x="30157" y="30157"/>
        <a:ext cx="6599918" cy="557446"/>
      </dsp:txXfrm>
    </dsp:sp>
    <dsp:sp modelId="{5606A1DB-31E4-44A7-8379-81B4F2A836E7}">
      <dsp:nvSpPr>
        <dsp:cNvPr id="0" name=""/>
        <dsp:cNvSpPr/>
      </dsp:nvSpPr>
      <dsp:spPr>
        <a:xfrm>
          <a:off x="0" y="723188"/>
          <a:ext cx="6660232" cy="617760"/>
        </a:xfrm>
        <a:prstGeom prst="roundRect">
          <a:avLst/>
        </a:prstGeom>
        <a:solidFill>
          <a:schemeClr val="accent2">
            <a:alpha val="90000"/>
            <a:hueOff val="0"/>
            <a:satOff val="0"/>
            <a:lumOff val="0"/>
            <a:alphaOff val="-1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b="1" kern="1200" dirty="0" smtClean="0">
              <a:latin typeface="Times New Roman" pitchFamily="18" charset="0"/>
              <a:cs typeface="Times New Roman" pitchFamily="18" charset="0"/>
            </a:rPr>
            <a:t>İhraç Ürünlerinin Çeşitlendirilmesi</a:t>
          </a:r>
          <a:endParaRPr lang="tr-TR" sz="2200" b="1" kern="1200" dirty="0">
            <a:latin typeface="Times New Roman" pitchFamily="18" charset="0"/>
            <a:cs typeface="Times New Roman" pitchFamily="18" charset="0"/>
          </a:endParaRPr>
        </a:p>
      </dsp:txBody>
      <dsp:txXfrm>
        <a:off x="30157" y="753345"/>
        <a:ext cx="6599918" cy="557446"/>
      </dsp:txXfrm>
    </dsp:sp>
    <dsp:sp modelId="{A6DE422B-4010-4B60-8C3B-D4BA0BF6A22E}">
      <dsp:nvSpPr>
        <dsp:cNvPr id="0" name=""/>
        <dsp:cNvSpPr/>
      </dsp:nvSpPr>
      <dsp:spPr>
        <a:xfrm>
          <a:off x="0" y="1435988"/>
          <a:ext cx="6660232" cy="617760"/>
        </a:xfrm>
        <a:prstGeom prst="roundRect">
          <a:avLst/>
        </a:prstGeom>
        <a:solidFill>
          <a:schemeClr val="accent2">
            <a:alpha val="90000"/>
            <a:hueOff val="0"/>
            <a:satOff val="0"/>
            <a:lumOff val="0"/>
            <a:alphaOff val="-2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b="1" kern="1200" dirty="0" smtClean="0">
              <a:latin typeface="Times New Roman" pitchFamily="18" charset="0"/>
              <a:cs typeface="Times New Roman" pitchFamily="18" charset="0"/>
            </a:rPr>
            <a:t>İhracatta Pazar Payı Artışı</a:t>
          </a:r>
          <a:endParaRPr lang="tr-TR" sz="2200" b="1" kern="1200" dirty="0">
            <a:latin typeface="Times New Roman" pitchFamily="18" charset="0"/>
            <a:cs typeface="Times New Roman" pitchFamily="18" charset="0"/>
          </a:endParaRPr>
        </a:p>
      </dsp:txBody>
      <dsp:txXfrm>
        <a:off x="30157" y="1466145"/>
        <a:ext cx="6599918" cy="557446"/>
      </dsp:txXfrm>
    </dsp:sp>
    <dsp:sp modelId="{3FAAF01E-BD7B-4AC6-B825-442D8D154229}">
      <dsp:nvSpPr>
        <dsp:cNvPr id="0" name=""/>
        <dsp:cNvSpPr/>
      </dsp:nvSpPr>
      <dsp:spPr>
        <a:xfrm>
          <a:off x="0" y="2148788"/>
          <a:ext cx="6660232" cy="617760"/>
        </a:xfrm>
        <a:prstGeom prst="roundRect">
          <a:avLst/>
        </a:prstGeom>
        <a:solidFill>
          <a:schemeClr val="accent2">
            <a:alpha val="90000"/>
            <a:hueOff val="0"/>
            <a:satOff val="0"/>
            <a:lumOff val="0"/>
            <a:alphaOff val="-3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b="1" kern="1200" dirty="0" smtClean="0">
              <a:latin typeface="Times New Roman" pitchFamily="18" charset="0"/>
              <a:cs typeface="Times New Roman" pitchFamily="18" charset="0"/>
            </a:rPr>
            <a:t>İhracatçılarımıza Rekabet Gücü Kazandırmak</a:t>
          </a:r>
          <a:endParaRPr lang="tr-TR" sz="2200" b="1" kern="1200" dirty="0">
            <a:latin typeface="Times New Roman" pitchFamily="18" charset="0"/>
            <a:cs typeface="Times New Roman" pitchFamily="18" charset="0"/>
          </a:endParaRPr>
        </a:p>
      </dsp:txBody>
      <dsp:txXfrm>
        <a:off x="30157" y="2178945"/>
        <a:ext cx="6599918" cy="557446"/>
      </dsp:txXfrm>
    </dsp:sp>
    <dsp:sp modelId="{1BB50A34-1EF1-4113-9103-F722DE96664E}">
      <dsp:nvSpPr>
        <dsp:cNvPr id="0" name=""/>
        <dsp:cNvSpPr/>
      </dsp:nvSpPr>
      <dsp:spPr>
        <a:xfrm>
          <a:off x="0" y="2861588"/>
          <a:ext cx="6660232" cy="617760"/>
        </a:xfrm>
        <a:prstGeom prst="roundRect">
          <a:avLst/>
        </a:prstGeom>
        <a:solidFill>
          <a:schemeClr val="accent2">
            <a:alpha val="90000"/>
            <a:hueOff val="0"/>
            <a:satOff val="0"/>
            <a:lumOff val="0"/>
            <a:alphaOff val="-4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b="1" kern="1200" dirty="0" smtClean="0">
              <a:latin typeface="Times New Roman" pitchFamily="18" charset="0"/>
              <a:cs typeface="Times New Roman" pitchFamily="18" charset="0"/>
            </a:rPr>
            <a:t>İhracatçılarımıza Güvence Sağlamak</a:t>
          </a:r>
          <a:endParaRPr lang="tr-TR" sz="2200" b="1" kern="1200" dirty="0">
            <a:latin typeface="Times New Roman" pitchFamily="18" charset="0"/>
            <a:cs typeface="Times New Roman" pitchFamily="18" charset="0"/>
          </a:endParaRPr>
        </a:p>
      </dsp:txBody>
      <dsp:txXfrm>
        <a:off x="30157" y="2891745"/>
        <a:ext cx="6599918" cy="55744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A33B4B9-AFB0-43EB-82AF-ED70AC262E4F}" type="datetimeFigureOut">
              <a:rPr lang="en-US" smtClean="0"/>
              <a:pPr/>
              <a:t>10/12/2021</a:t>
            </a:fld>
            <a:endParaRPr lang="en-US"/>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6472C8F-9949-4688-BFEB-F813D79CFC0A}" type="slidenum">
              <a:rPr lang="en-US" smtClean="0"/>
              <a:pPr/>
              <a:t>‹#›</a:t>
            </a:fld>
            <a:endParaRPr lang="en-US"/>
          </a:p>
        </p:txBody>
      </p:sp>
    </p:spTree>
    <p:extLst>
      <p:ext uri="{BB962C8B-B14F-4D97-AF65-F5344CB8AC3E}">
        <p14:creationId xmlns:p14="http://schemas.microsoft.com/office/powerpoint/2010/main" val="1792992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31E77A-DD07-4A76-801D-B4BF4990C412}" type="datetimeFigureOut">
              <a:rPr lang="en-US" smtClean="0"/>
              <a:pPr/>
              <a:t>10/12/2021</a:t>
            </a:fld>
            <a:endParaRPr lang="en-US"/>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A3AB2B-189A-4C92-A457-C6A3833631A7}" type="slidenum">
              <a:rPr lang="en-US" smtClean="0"/>
              <a:pPr/>
              <a:t>‹#›</a:t>
            </a:fld>
            <a:endParaRPr lang="en-US"/>
          </a:p>
        </p:txBody>
      </p:sp>
    </p:spTree>
    <p:extLst>
      <p:ext uri="{BB962C8B-B14F-4D97-AF65-F5344CB8AC3E}">
        <p14:creationId xmlns:p14="http://schemas.microsoft.com/office/powerpoint/2010/main" val="275389837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dirty="0"/>
          </a:p>
        </p:txBody>
      </p:sp>
      <p:sp>
        <p:nvSpPr>
          <p:cNvPr id="4" name="Slide Number Placeholder 3"/>
          <p:cNvSpPr>
            <a:spLocks noGrp="1"/>
          </p:cNvSpPr>
          <p:nvPr>
            <p:ph type="sldNum" sz="quarter" idx="10"/>
          </p:nvPr>
        </p:nvSpPr>
        <p:spPr/>
        <p:txBody>
          <a:bodyPr/>
          <a:lstStyle/>
          <a:p>
            <a:fld id="{2CA3AB2B-189A-4C92-A457-C6A3833631A7}"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dirty="0"/>
          </a:p>
        </p:txBody>
      </p:sp>
      <p:sp>
        <p:nvSpPr>
          <p:cNvPr id="4" name="Slide Number Placeholder 3"/>
          <p:cNvSpPr>
            <a:spLocks noGrp="1"/>
          </p:cNvSpPr>
          <p:nvPr>
            <p:ph type="sldNum" sz="quarter" idx="10"/>
          </p:nvPr>
        </p:nvSpPr>
        <p:spPr/>
        <p:txBody>
          <a:bodyPr/>
          <a:lstStyle/>
          <a:p>
            <a:fld id="{2CA3AB2B-189A-4C92-A457-C6A3833631A7}" type="slidenum">
              <a:rPr lang="en-US" smtClean="0"/>
              <a:pPr/>
              <a:t>12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tr-TR" dirty="0" smtClean="0"/>
              <a:t>Kısa Vadeli İhracat</a:t>
            </a:r>
            <a:r>
              <a:rPr lang="tr-TR" baseline="0" dirty="0" smtClean="0"/>
              <a:t> Kredi Sigortası Özellikleri</a:t>
            </a:r>
          </a:p>
          <a:p>
            <a:endParaRPr lang="tr-TR" dirty="0"/>
          </a:p>
        </p:txBody>
      </p:sp>
      <p:sp>
        <p:nvSpPr>
          <p:cNvPr id="4" name="Slide Number Placeholder 3"/>
          <p:cNvSpPr>
            <a:spLocks noGrp="1"/>
          </p:cNvSpPr>
          <p:nvPr>
            <p:ph type="sldNum" sz="quarter" idx="10"/>
          </p:nvPr>
        </p:nvSpPr>
        <p:spPr/>
        <p:txBody>
          <a:bodyPr/>
          <a:lstStyle/>
          <a:p>
            <a:fld id="{2CA3AB2B-189A-4C92-A457-C6A3833631A7}" type="slidenum">
              <a:rPr lang="en-US" smtClean="0"/>
              <a:pPr/>
              <a:t>13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i="0" u="none" strike="noStrike" kern="0" cap="none" spc="0" normalizeH="0" baseline="0" noProof="0" dirty="0" smtClean="0">
                <a:ln>
                  <a:noFill/>
                </a:ln>
                <a:solidFill>
                  <a:schemeClr val="tx1">
                    <a:lumMod val="65000"/>
                    <a:lumOff val="35000"/>
                  </a:schemeClr>
                </a:solidFill>
                <a:effectLst/>
                <a:uLnTx/>
                <a:uFillTx/>
                <a:latin typeface="Arial" pitchFamily="34" charset="0"/>
                <a:cs typeface="Arial" pitchFamily="34" charset="0"/>
              </a:rPr>
              <a:t>İhracat Kredi Sigortası ile </a:t>
            </a:r>
            <a:r>
              <a:rPr kumimoji="0" lang="tr-TR" b="1" i="1" u="sng" strike="noStrike" kern="0" cap="none" spc="0" normalizeH="0" baseline="0" noProof="0" dirty="0" smtClean="0">
                <a:ln>
                  <a:noFill/>
                </a:ln>
                <a:solidFill>
                  <a:schemeClr val="tx1">
                    <a:lumMod val="65000"/>
                    <a:lumOff val="35000"/>
                  </a:schemeClr>
                </a:solidFill>
                <a:effectLst/>
                <a:uLnTx/>
                <a:uFillTx/>
                <a:latin typeface="Arial" pitchFamily="34" charset="0"/>
                <a:cs typeface="Arial" pitchFamily="34" charset="0"/>
              </a:rPr>
              <a:t>alacaklarınızı güvence altına alırken</a:t>
            </a:r>
            <a:r>
              <a:rPr kumimoji="0" lang="tr-TR" b="1" i="0" u="none" strike="noStrike" kern="0" cap="none" spc="0" normalizeH="0" baseline="0" noProof="0" dirty="0" smtClean="0">
                <a:ln>
                  <a:noFill/>
                </a:ln>
                <a:solidFill>
                  <a:schemeClr val="tx1">
                    <a:lumMod val="65000"/>
                    <a:lumOff val="35000"/>
                  </a:schemeClr>
                </a:solidFill>
                <a:effectLst/>
                <a:uLnTx/>
                <a:uFillTx/>
                <a:latin typeface="Arial" pitchFamily="34" charset="0"/>
                <a:cs typeface="Arial" pitchFamily="34" charset="0"/>
              </a:rPr>
              <a:t> </a:t>
            </a:r>
            <a:r>
              <a:rPr kumimoji="0" lang="tr-TR" i="0" u="none" strike="noStrike" kern="0" cap="none" spc="0" normalizeH="0" baseline="0" noProof="0" dirty="0" smtClean="0">
                <a:ln>
                  <a:noFill/>
                </a:ln>
                <a:solidFill>
                  <a:schemeClr val="tx1">
                    <a:lumMod val="65000"/>
                    <a:lumOff val="35000"/>
                  </a:schemeClr>
                </a:solidFill>
                <a:effectLst/>
                <a:uLnTx/>
                <a:uFillTx/>
                <a:latin typeface="Arial" pitchFamily="34" charset="0"/>
                <a:cs typeface="Arial" pitchFamily="34" charset="0"/>
              </a:rPr>
              <a:t>aynı zamanda</a:t>
            </a:r>
            <a:r>
              <a:rPr kumimoji="0" lang="tr-TR" i="0" u="none" strike="noStrike" kern="0" cap="none" spc="0" normalizeH="0" noProof="0" dirty="0" smtClean="0">
                <a:ln>
                  <a:noFill/>
                </a:ln>
                <a:solidFill>
                  <a:schemeClr val="tx1">
                    <a:lumMod val="65000"/>
                    <a:lumOff val="35000"/>
                  </a:schemeClr>
                </a:solidFill>
                <a:effectLst/>
                <a:uLnTx/>
                <a:uFillTx/>
                <a:latin typeface="Arial" pitchFamily="34" charset="0"/>
                <a:cs typeface="Arial" pitchFamily="34" charset="0"/>
              </a:rPr>
              <a:t> alacaklarınız üzerinden </a:t>
            </a:r>
            <a:r>
              <a:rPr kumimoji="0" lang="tr-TR" b="1" i="0" u="sng" strike="noStrike" kern="0" cap="none" spc="0" normalizeH="0" noProof="0" dirty="0" smtClean="0">
                <a:ln>
                  <a:noFill/>
                </a:ln>
                <a:solidFill>
                  <a:schemeClr val="tx1">
                    <a:lumMod val="65000"/>
                    <a:lumOff val="35000"/>
                  </a:schemeClr>
                </a:solidFill>
                <a:effectLst/>
                <a:uLnTx/>
                <a:uFillTx/>
                <a:latin typeface="Arial" pitchFamily="34" charset="0"/>
                <a:cs typeface="Arial" pitchFamily="34" charset="0"/>
              </a:rPr>
              <a:t>finansman sağlama imkanına</a:t>
            </a:r>
            <a:r>
              <a:rPr kumimoji="0" lang="tr-TR" b="1" i="0" u="none" strike="noStrike" kern="0" cap="none" spc="0" normalizeH="0" noProof="0" dirty="0" smtClean="0">
                <a:ln>
                  <a:noFill/>
                </a:ln>
                <a:solidFill>
                  <a:schemeClr val="tx1">
                    <a:lumMod val="65000"/>
                    <a:lumOff val="35000"/>
                  </a:schemeClr>
                </a:solidFill>
                <a:effectLst/>
                <a:uLnTx/>
                <a:uFillTx/>
                <a:latin typeface="Arial" pitchFamily="34" charset="0"/>
                <a:cs typeface="Arial" pitchFamily="34" charset="0"/>
              </a:rPr>
              <a:t> </a:t>
            </a:r>
            <a:r>
              <a:rPr kumimoji="0" lang="tr-TR" i="0" u="none" strike="noStrike" kern="0" cap="none" spc="0" normalizeH="0" noProof="0" dirty="0" smtClean="0">
                <a:ln>
                  <a:noFill/>
                </a:ln>
                <a:solidFill>
                  <a:schemeClr val="tx1">
                    <a:lumMod val="65000"/>
                    <a:lumOff val="35000"/>
                  </a:schemeClr>
                </a:solidFill>
                <a:effectLst/>
                <a:uLnTx/>
                <a:uFillTx/>
                <a:latin typeface="Arial" pitchFamily="34" charset="0"/>
                <a:cs typeface="Arial" pitchFamily="34" charset="0"/>
              </a:rPr>
              <a:t>da kavuşabilirsiniz. </a:t>
            </a:r>
            <a:endParaRPr kumimoji="0" lang="en-US" i="0" u="none" strike="noStrike" kern="0" cap="none" spc="0" normalizeH="0" baseline="0" noProof="0" dirty="0" smtClean="0">
              <a:ln>
                <a:noFill/>
              </a:ln>
              <a:solidFill>
                <a:schemeClr val="tx1">
                  <a:lumMod val="65000"/>
                  <a:lumOff val="35000"/>
                </a:schemeClr>
              </a:solidFill>
              <a:effectLst/>
              <a:uLnTx/>
              <a:uFillTx/>
              <a:latin typeface="Arial" pitchFamily="34" charset="0"/>
              <a:cs typeface="Arial" pitchFamily="34" charset="0"/>
            </a:endParaRPr>
          </a:p>
          <a:p>
            <a:endParaRPr lang="tr-TR" dirty="0"/>
          </a:p>
        </p:txBody>
      </p:sp>
      <p:sp>
        <p:nvSpPr>
          <p:cNvPr id="4" name="Slide Number Placeholder 3"/>
          <p:cNvSpPr>
            <a:spLocks noGrp="1"/>
          </p:cNvSpPr>
          <p:nvPr>
            <p:ph type="sldNum" sz="quarter" idx="10"/>
          </p:nvPr>
        </p:nvSpPr>
        <p:spPr/>
        <p:txBody>
          <a:bodyPr/>
          <a:lstStyle/>
          <a:p>
            <a:fld id="{2CA3AB2B-189A-4C92-A457-C6A3833631A7}" type="slidenum">
              <a:rPr lang="en-US" smtClean="0"/>
              <a:pPr/>
              <a:t>14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tr-TR" sz="1000" baseline="0" dirty="0" smtClean="0"/>
              <a:t>Geri ödemesiz dönem Tüketim/Sermaye malları ihracatı için ortalama sevkiyat tarihi + 6 ay olarak hesaplanırken, Yatırım projeleri için İnşaat Süresi + 6 ay olarak hesaplanmaktadır. </a:t>
            </a:r>
          </a:p>
          <a:p>
            <a:pPr marL="0" marR="0" indent="0" algn="just" defTabSz="914400" rtl="0" eaLnBrk="1" fontAlgn="auto" latinLnBrk="0" hangingPunct="1">
              <a:lnSpc>
                <a:spcPct val="100000"/>
              </a:lnSpc>
              <a:spcBef>
                <a:spcPts val="0"/>
              </a:spcBef>
              <a:spcAft>
                <a:spcPts val="0"/>
              </a:spcAft>
              <a:buClrTx/>
              <a:buSzTx/>
              <a:buFontTx/>
              <a:buNone/>
              <a:tabLst/>
              <a:defRPr/>
            </a:pPr>
            <a:endParaRPr lang="tr-TR" sz="1000" dirty="0" smtClean="0"/>
          </a:p>
          <a:p>
            <a:pPr marL="0" marR="0" indent="0" algn="just" defTabSz="914400" rtl="0" eaLnBrk="1" fontAlgn="auto" latinLnBrk="0" hangingPunct="1">
              <a:lnSpc>
                <a:spcPct val="100000"/>
              </a:lnSpc>
              <a:spcBef>
                <a:spcPts val="0"/>
              </a:spcBef>
              <a:spcAft>
                <a:spcPts val="0"/>
              </a:spcAft>
              <a:buClrTx/>
              <a:buSzTx/>
              <a:buFontTx/>
              <a:buNone/>
              <a:tabLst/>
              <a:defRPr/>
            </a:pPr>
            <a:r>
              <a:rPr lang="tr-TR" sz="1000" dirty="0" smtClean="0"/>
              <a:t>Kredi geri ödeme dönemi bağlı olduğumuz OECD düzenlemesi çerçevesinde;  ihraç edilecek mal/hizmetin niteliğine göre farklılık arz etmektedir. Tüketim malları için azami vade 2 yıl, yatırım malları için 7 yıl ve yurt dışında Türk müteahhitleri tarafından üstlenilecek projeler için ise 10 yıldır.</a:t>
            </a:r>
          </a:p>
          <a:p>
            <a:pPr marL="0" marR="0" indent="0" algn="just" defTabSz="914400" rtl="0" eaLnBrk="1" fontAlgn="auto" latinLnBrk="0" hangingPunct="1">
              <a:lnSpc>
                <a:spcPct val="100000"/>
              </a:lnSpc>
              <a:spcBef>
                <a:spcPts val="0"/>
              </a:spcBef>
              <a:spcAft>
                <a:spcPts val="0"/>
              </a:spcAft>
              <a:buClrTx/>
              <a:buSzTx/>
              <a:buFontTx/>
              <a:buNone/>
              <a:tabLst/>
              <a:defRPr/>
            </a:pPr>
            <a:endParaRPr lang="tr-TR" sz="1000" dirty="0" smtClean="0"/>
          </a:p>
          <a:p>
            <a:pPr marL="0" marR="0" indent="0" algn="just" defTabSz="914400" rtl="0" eaLnBrk="1" fontAlgn="auto" latinLnBrk="0" hangingPunct="1">
              <a:lnSpc>
                <a:spcPct val="100000"/>
              </a:lnSpc>
              <a:spcBef>
                <a:spcPts val="0"/>
              </a:spcBef>
              <a:spcAft>
                <a:spcPts val="0"/>
              </a:spcAft>
              <a:buClrTx/>
              <a:buSzTx/>
              <a:buFontTx/>
              <a:buNone/>
              <a:tabLst/>
              <a:defRPr/>
            </a:pPr>
            <a:r>
              <a:rPr lang="tr-TR" sz="1000" dirty="0" smtClean="0"/>
              <a:t>Ayrıca;</a:t>
            </a:r>
            <a:r>
              <a:rPr lang="tr-TR" sz="1000" baseline="0" dirty="0" smtClean="0"/>
              <a:t> </a:t>
            </a:r>
            <a:r>
              <a:rPr lang="tr-TR" sz="1000" dirty="0" smtClean="0"/>
              <a:t>OECD Düzenlemesi çerçevesinde ülke ve alıcının risk durumuna göre tahsil edilmesi gereken minimum risk primi oranları tespit edilmektedir. Risk primi Türk ihracatçı/müteahhit firmaya yapılan ödemelerden kesilmektedir. </a:t>
            </a:r>
          </a:p>
          <a:p>
            <a:pPr marL="0" marR="0" indent="0" algn="just" defTabSz="914400" rtl="0" eaLnBrk="1" fontAlgn="auto" latinLnBrk="0" hangingPunct="1">
              <a:lnSpc>
                <a:spcPct val="100000"/>
              </a:lnSpc>
              <a:spcBef>
                <a:spcPts val="0"/>
              </a:spcBef>
              <a:spcAft>
                <a:spcPts val="0"/>
              </a:spcAft>
              <a:buClrTx/>
              <a:buSzTx/>
              <a:buFontTx/>
              <a:buNone/>
              <a:tabLst/>
              <a:defRPr/>
            </a:pPr>
            <a:endParaRPr lang="tr-TR" sz="1000" dirty="0" smtClean="0"/>
          </a:p>
          <a:p>
            <a:pPr marL="0" marR="0" lvl="0" indent="0" algn="l" defTabSz="914400" rtl="0" eaLnBrk="1" fontAlgn="base" latinLnBrk="0" hangingPunct="1">
              <a:lnSpc>
                <a:spcPct val="100000"/>
              </a:lnSpc>
              <a:spcBef>
                <a:spcPct val="0"/>
              </a:spcBef>
              <a:spcAft>
                <a:spcPct val="0"/>
              </a:spcAft>
              <a:buClrTx/>
              <a:buSzTx/>
              <a:buFontTx/>
              <a:buNone/>
              <a:tabLst/>
              <a:defRPr/>
            </a:pPr>
            <a:r>
              <a:rPr kumimoji="0" lang="tr-TR" sz="1000" b="1" i="0" u="none" strike="noStrike" kern="1200" cap="none" spc="0" normalizeH="0" baseline="0" noProof="0" dirty="0" smtClean="0">
                <a:ln>
                  <a:noFill/>
                </a:ln>
                <a:solidFill>
                  <a:srgbClr val="A6093D">
                    <a:lumMod val="75000"/>
                  </a:srgbClr>
                </a:solidFill>
                <a:effectLst/>
                <a:uLnTx/>
                <a:uFillTx/>
                <a:latin typeface="Times New Roman" pitchFamily="18" charset="0"/>
                <a:ea typeface="+mn-ea"/>
                <a:cs typeface="Times New Roman" pitchFamily="18" charset="0"/>
              </a:rPr>
              <a:t>Yurt İçi Bankalar Alıcı Kredisi</a:t>
            </a:r>
          </a:p>
          <a:p>
            <a:pPr marL="0" marR="0" indent="0" algn="l" defTabSz="914400" rtl="0" eaLnBrk="1" fontAlgn="base" latinLnBrk="0" hangingPunct="1">
              <a:lnSpc>
                <a:spcPct val="100000"/>
              </a:lnSpc>
              <a:spcBef>
                <a:spcPct val="0"/>
              </a:spcBef>
              <a:spcAft>
                <a:spcPct val="0"/>
              </a:spcAft>
              <a:buClrTx/>
              <a:buSzTx/>
              <a:buFontTx/>
              <a:buNone/>
              <a:tabLst/>
              <a:defRPr/>
            </a:pPr>
            <a:endParaRPr lang="tr-TR" sz="1000"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tr-TR" sz="1000" dirty="0" smtClean="0"/>
              <a:t>Bankamız Ülke Kredileri Daire Başkanlığı’nca, alıcı kredilerine yönelik ürün çeşitliliğimizin  arttırılması amacıyla, yurtiçinde yerleşik bankaların yurtdışında faaliyet gösteren şube, iştirak banka ve muhabir bankaları aracılığıyla da alıcı kredisi kullandırılmasını mümkün kılacak yeni bir  program geliştirilmiştir. </a:t>
            </a:r>
          </a:p>
          <a:p>
            <a:pPr marL="0" marR="0" indent="0" algn="l" defTabSz="914400" rtl="0" eaLnBrk="1" fontAlgn="base" latinLnBrk="0" hangingPunct="1">
              <a:lnSpc>
                <a:spcPct val="100000"/>
              </a:lnSpc>
              <a:spcBef>
                <a:spcPct val="0"/>
              </a:spcBef>
              <a:spcAft>
                <a:spcPct val="0"/>
              </a:spcAft>
              <a:buClrTx/>
              <a:buSzTx/>
              <a:buFontTx/>
              <a:buNone/>
              <a:tabLst/>
              <a:defRPr/>
            </a:pPr>
            <a:endParaRPr lang="tr-TR" sz="1000"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tr-TR" sz="1000" dirty="0" smtClean="0"/>
              <a:t>Program kapsamında kredinin borçlusu, yurtiçinde yerleşik olan ve Türk Eximbank tarafından kredi limiti tahsis edilmiş bankalar olacaktır. Aracı bankalar, krediyi, yurt dışında yerleşik şubeleri, iştirak banka ve muhabir bankaları vasıtasıyla Türk menşeli malların ithalatını yapan yurtdışında yerleşik firmalara ABD Doları ve EURO cinsinden kullandıracaktır. </a:t>
            </a:r>
          </a:p>
          <a:p>
            <a:pPr marL="0" marR="0" indent="0" algn="l" defTabSz="914400" rtl="0" eaLnBrk="1" fontAlgn="base" latinLnBrk="0" hangingPunct="1">
              <a:lnSpc>
                <a:spcPct val="100000"/>
              </a:lnSpc>
              <a:spcBef>
                <a:spcPct val="0"/>
              </a:spcBef>
              <a:spcAft>
                <a:spcPct val="0"/>
              </a:spcAft>
              <a:buClrTx/>
              <a:buSzTx/>
              <a:buFontTx/>
              <a:buNone/>
              <a:tabLst/>
              <a:defRPr/>
            </a:pPr>
            <a:endParaRPr lang="tr-TR" sz="1000"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tr-TR" sz="1000" dirty="0" smtClean="0"/>
              <a:t>Kredinin vadesi minimum 6 ay olmakla</a:t>
            </a:r>
            <a:r>
              <a:rPr lang="tr-TR" sz="1000" baseline="0" dirty="0" smtClean="0"/>
              <a:t> beraber</a:t>
            </a:r>
            <a:r>
              <a:rPr lang="tr-TR" sz="1000" dirty="0" smtClean="0"/>
              <a:t>, tüketim malları finansmanında azami 2 yıl, yatırım malları finansmanında ise azami 7 yıl vadeli kredi kullandırılabilecektir. </a:t>
            </a:r>
          </a:p>
          <a:p>
            <a:pPr marL="0" marR="0" indent="0" algn="l" defTabSz="914400" rtl="0" eaLnBrk="1" fontAlgn="base" latinLnBrk="0" hangingPunct="1">
              <a:lnSpc>
                <a:spcPct val="100000"/>
              </a:lnSpc>
              <a:spcBef>
                <a:spcPct val="0"/>
              </a:spcBef>
              <a:spcAft>
                <a:spcPct val="0"/>
              </a:spcAft>
              <a:buClrTx/>
              <a:buSzTx/>
              <a:buFontTx/>
              <a:buNone/>
              <a:tabLst/>
              <a:defRPr/>
            </a:pPr>
            <a:endParaRPr lang="tr-TR" sz="1000"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tr-TR" sz="1000" dirty="0" smtClean="0"/>
              <a:t>Bankamıza kredi başvuruları ve geri ödemeler aracı bankanın Muhatap Şube olarak belirleyeceği ilgili şubesi ya da genel müdürlük birimi tarafından gerçekleştirilecektir.</a:t>
            </a:r>
          </a:p>
          <a:p>
            <a:pPr marL="0" marR="0" indent="0" algn="l" defTabSz="914400" rtl="0" eaLnBrk="1" fontAlgn="base" latinLnBrk="0" hangingPunct="1">
              <a:lnSpc>
                <a:spcPct val="100000"/>
              </a:lnSpc>
              <a:spcBef>
                <a:spcPct val="0"/>
              </a:spcBef>
              <a:spcAft>
                <a:spcPct val="0"/>
              </a:spcAft>
              <a:buClrTx/>
              <a:buSzTx/>
              <a:buFontTx/>
              <a:buNone/>
              <a:tabLst/>
              <a:defRPr/>
            </a:pPr>
            <a:endParaRPr lang="tr-TR" sz="1000"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tr-TR" sz="1000" b="1" dirty="0" smtClean="0">
                <a:solidFill>
                  <a:schemeClr val="accent2">
                    <a:lumMod val="75000"/>
                  </a:schemeClr>
                </a:solidFill>
                <a:latin typeface="Times New Roman" pitchFamily="18" charset="0"/>
                <a:cs typeface="Times New Roman" pitchFamily="18" charset="0"/>
              </a:rPr>
              <a:t>Poliçe </a:t>
            </a:r>
            <a:r>
              <a:rPr lang="tr-TR" sz="1000" b="1" dirty="0" err="1" smtClean="0">
                <a:solidFill>
                  <a:schemeClr val="accent2">
                    <a:lumMod val="75000"/>
                  </a:schemeClr>
                </a:solidFill>
                <a:latin typeface="Times New Roman" pitchFamily="18" charset="0"/>
                <a:cs typeface="Times New Roman" pitchFamily="18" charset="0"/>
              </a:rPr>
              <a:t>İskontosu</a:t>
            </a:r>
            <a:r>
              <a:rPr lang="tr-TR" sz="1000" b="1" dirty="0" smtClean="0">
                <a:solidFill>
                  <a:schemeClr val="accent2">
                    <a:lumMod val="75000"/>
                  </a:schemeClr>
                </a:solidFill>
                <a:latin typeface="Times New Roman" pitchFamily="18" charset="0"/>
                <a:cs typeface="Times New Roman" pitchFamily="18" charset="0"/>
              </a:rPr>
              <a:t> Programı</a:t>
            </a:r>
          </a:p>
          <a:p>
            <a:pPr marL="0" marR="0" indent="0" algn="l" defTabSz="914400" rtl="0" eaLnBrk="1" fontAlgn="base" latinLnBrk="0" hangingPunct="1">
              <a:lnSpc>
                <a:spcPct val="100000"/>
              </a:lnSpc>
              <a:spcBef>
                <a:spcPct val="0"/>
              </a:spcBef>
              <a:spcAft>
                <a:spcPct val="0"/>
              </a:spcAft>
              <a:buClrTx/>
              <a:buSzTx/>
              <a:buFontTx/>
              <a:buNone/>
              <a:tabLst/>
              <a:defRPr/>
            </a:pPr>
            <a:endParaRPr lang="tr-TR" sz="1000"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tr-TR" sz="1000" dirty="0" smtClean="0"/>
              <a:t>Bankamız Ülke Kredileri Daire Başkanlığı’nca, alıcı kredilerine yönelik ürün çeşitliliğimizin arttırılması ve ihracatçı firmaların sevk sonrası aşamada finansman ihtiyaçlarının karşılanması amacıyla geliştirilen bir diğer ürün ise Poliçe </a:t>
            </a:r>
            <a:r>
              <a:rPr lang="tr-TR" sz="1000" dirty="0" err="1" smtClean="0"/>
              <a:t>İskonto</a:t>
            </a:r>
            <a:r>
              <a:rPr lang="tr-TR" sz="1000" dirty="0" smtClean="0"/>
              <a:t> Programıdır. </a:t>
            </a:r>
          </a:p>
          <a:p>
            <a:pPr marL="0" marR="0" indent="0" algn="l" defTabSz="914400" rtl="0" eaLnBrk="1" fontAlgn="base" latinLnBrk="0" hangingPunct="1">
              <a:lnSpc>
                <a:spcPct val="100000"/>
              </a:lnSpc>
              <a:spcBef>
                <a:spcPct val="0"/>
              </a:spcBef>
              <a:spcAft>
                <a:spcPct val="0"/>
              </a:spcAft>
              <a:buClrTx/>
              <a:buSzTx/>
              <a:buFontTx/>
              <a:buNone/>
              <a:tabLst/>
              <a:defRPr/>
            </a:pPr>
            <a:endParaRPr lang="tr-TR" sz="1000"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tr-TR" sz="1000" dirty="0" smtClean="0"/>
              <a:t>Program kapsamında Türk ihracatçı firmalar tarafından düzenlenen ve kabul kredili mal/vesaik mukabili işlemlerde ithalatçı firma tarafından, kabul kredili akreditifli işlemlerde ise amir banka tarafından kabul edilen poliçeler </a:t>
            </a:r>
            <a:r>
              <a:rPr lang="tr-TR" sz="1000" dirty="0" err="1" smtClean="0"/>
              <a:t>iskonto</a:t>
            </a:r>
            <a:r>
              <a:rPr lang="tr-TR" sz="1000" dirty="0" smtClean="0"/>
              <a:t> edilecektir. Düzenlenecek poliçelerin azami vadesi tüketim malları için 24 ay,  yatırım malları için ise 84 ay olacaktır. </a:t>
            </a:r>
          </a:p>
          <a:p>
            <a:pPr marL="0" marR="0" indent="0" algn="l" defTabSz="914400" rtl="0" eaLnBrk="1" fontAlgn="base" latinLnBrk="0" hangingPunct="1">
              <a:lnSpc>
                <a:spcPct val="100000"/>
              </a:lnSpc>
              <a:spcBef>
                <a:spcPct val="0"/>
              </a:spcBef>
              <a:spcAft>
                <a:spcPct val="0"/>
              </a:spcAft>
              <a:buClrTx/>
              <a:buSzTx/>
              <a:buFontTx/>
              <a:buNone/>
              <a:tabLst/>
              <a:defRPr/>
            </a:pPr>
            <a:endParaRPr lang="tr-TR" sz="1000"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tr-TR" sz="1000" dirty="0" smtClean="0"/>
              <a:t>Teminatlandırma ise düzenlenen poliçenin Bankamıza ciro edilmesi ve Bankamız Spesifik İhracat Kredi Sigortası Programı kapsamında ihracat alacağının sigortalanması suretiyle gerçekleştirilecektir. </a:t>
            </a:r>
          </a:p>
          <a:p>
            <a:pPr marL="0" marR="0" indent="0" algn="l" defTabSz="914400" rtl="0" eaLnBrk="1" fontAlgn="base" latinLnBrk="0" hangingPunct="1">
              <a:lnSpc>
                <a:spcPct val="100000"/>
              </a:lnSpc>
              <a:spcBef>
                <a:spcPct val="0"/>
              </a:spcBef>
              <a:spcAft>
                <a:spcPct val="0"/>
              </a:spcAft>
              <a:buClrTx/>
              <a:buSzTx/>
              <a:buFontTx/>
              <a:buNone/>
              <a:tabLst/>
              <a:defRPr/>
            </a:pPr>
            <a:endParaRPr lang="tr-TR" sz="1000"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tr-TR" sz="1000" dirty="0" smtClean="0"/>
              <a:t>Poliçe </a:t>
            </a:r>
            <a:r>
              <a:rPr lang="tr-TR" sz="1000" dirty="0" err="1" smtClean="0"/>
              <a:t>İskonto</a:t>
            </a:r>
            <a:r>
              <a:rPr lang="tr-TR" sz="1000" dirty="0" smtClean="0"/>
              <a:t> Programı kapsamında Bankamız kaynak maliyetleri baz alınarak kredi vadesine karşılık gelen sabit faiz oranları kullanılacaktır.</a:t>
            </a:r>
          </a:p>
          <a:p>
            <a:pPr marL="0" marR="0" indent="0" algn="just" defTabSz="914400" rtl="0" eaLnBrk="1" fontAlgn="auto" latinLnBrk="0" hangingPunct="1">
              <a:lnSpc>
                <a:spcPct val="100000"/>
              </a:lnSpc>
              <a:spcBef>
                <a:spcPts val="0"/>
              </a:spcBef>
              <a:spcAft>
                <a:spcPts val="0"/>
              </a:spcAft>
              <a:buClrTx/>
              <a:buSzTx/>
              <a:buFontTx/>
              <a:buNone/>
              <a:tabLst/>
              <a:defRPr/>
            </a:pPr>
            <a:endParaRPr lang="tr-TR" sz="1000" dirty="0" smtClean="0"/>
          </a:p>
          <a:p>
            <a:pPr marL="0" marR="0" indent="0" algn="just" defTabSz="914400" rtl="0" eaLnBrk="1" fontAlgn="auto" latinLnBrk="0" hangingPunct="1">
              <a:lnSpc>
                <a:spcPct val="100000"/>
              </a:lnSpc>
              <a:spcBef>
                <a:spcPts val="0"/>
              </a:spcBef>
              <a:spcAft>
                <a:spcPts val="0"/>
              </a:spcAft>
              <a:buClrTx/>
              <a:buSzTx/>
              <a:buFontTx/>
              <a:buNone/>
              <a:tabLst/>
              <a:defRPr/>
            </a:pPr>
            <a:endParaRPr lang="tr-TR" sz="1000" dirty="0" smtClean="0"/>
          </a:p>
          <a:p>
            <a:pPr eaLnBrk="1" hangingPunct="1">
              <a:spcBef>
                <a:spcPct val="0"/>
              </a:spcBef>
            </a:pPr>
            <a:endParaRPr lang="tr-TR" sz="1000" dirty="0" smtClean="0"/>
          </a:p>
        </p:txBody>
      </p:sp>
      <p:sp>
        <p:nvSpPr>
          <p:cNvPr id="4" name="Slide Number Placeholder 3"/>
          <p:cNvSpPr>
            <a:spLocks noGrp="1"/>
          </p:cNvSpPr>
          <p:nvPr>
            <p:ph type="sldNum" sz="quarter" idx="10"/>
          </p:nvPr>
        </p:nvSpPr>
        <p:spPr/>
        <p:txBody>
          <a:bodyPr/>
          <a:lstStyle/>
          <a:p>
            <a:fld id="{2CA3AB2B-189A-4C92-A457-C6A3833631A7}"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61FA1CE-C640-4CE1-8D0A-EAE11EE28272}" type="datetimeFigureOut">
              <a:rPr lang="en-US" smtClean="0">
                <a:solidFill>
                  <a:prstClr val="black">
                    <a:tint val="75000"/>
                  </a:prstClr>
                </a:solidFill>
              </a:rPr>
              <a:pPr/>
              <a:t>10/12/2021</a:t>
            </a:fld>
            <a:endParaRPr lang="en-US">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en-US">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D44786E5-36B4-4750-9BD9-353AA4FBC1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9792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p:cNvSpPr/>
          <p:nvPr userDrawn="1"/>
        </p:nvSpPr>
        <p:spPr>
          <a:xfrm>
            <a:off x="0" y="4572008"/>
            <a:ext cx="9144000" cy="2285992"/>
          </a:xfrm>
          <a:prstGeom prst="rect">
            <a:avLst/>
          </a:prstGeom>
          <a:solidFill>
            <a:srgbClr val="060E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22313" y="164305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3039269"/>
            <a:ext cx="7772400" cy="1500187"/>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1" name="Text Placeholder 8"/>
          <p:cNvSpPr>
            <a:spLocks noGrp="1"/>
          </p:cNvSpPr>
          <p:nvPr>
            <p:ph type="body" sz="quarter" idx="13" hasCustomPrompt="1"/>
          </p:nvPr>
        </p:nvSpPr>
        <p:spPr>
          <a:xfrm>
            <a:off x="192076" y="5286388"/>
            <a:ext cx="3286148" cy="1292662"/>
          </a:xfrm>
          <a:solidFill>
            <a:srgbClr val="060E18"/>
          </a:solidFill>
          <a:effectLst>
            <a:outerShdw dist="12700" dir="2700000" algn="ctr" rotWithShape="0">
              <a:schemeClr val="accent1"/>
            </a:outerShdw>
          </a:effectLst>
        </p:spPr>
        <p:txBody>
          <a:bodyPr wrap="square" anchor="b">
            <a:spAutoFit/>
          </a:bodyPr>
          <a:lstStyle>
            <a:lvl1pPr>
              <a:buNone/>
              <a:defRPr sz="1800">
                <a:solidFill>
                  <a:schemeClr val="accent1"/>
                </a:solidFill>
              </a:defRPr>
            </a:lvl1pPr>
            <a:lvl2pPr marL="0" indent="0">
              <a:buNone/>
              <a:defRPr sz="1000" baseline="0">
                <a:solidFill>
                  <a:schemeClr val="bg1"/>
                </a:solidFill>
              </a:defRPr>
            </a:lvl2pPr>
            <a:lvl3pPr>
              <a:defRPr sz="1400"/>
            </a:lvl3pPr>
            <a:lvl4pPr>
              <a:defRPr sz="1200"/>
            </a:lvl4pPr>
            <a:lvl5pPr>
              <a:defRPr sz="1200"/>
            </a:lvl5pPr>
          </a:lstStyle>
          <a:p>
            <a:pPr lvl="0"/>
            <a:r>
              <a:rPr lang="en-US" dirty="0" smtClean="0"/>
              <a:t>Contact us</a:t>
            </a:r>
          </a:p>
          <a:p>
            <a:pPr lvl="1"/>
            <a:r>
              <a:rPr lang="en-US" dirty="0" smtClean="0"/>
              <a:t>9999, Address Line, Your City</a:t>
            </a:r>
          </a:p>
          <a:p>
            <a:pPr lvl="1"/>
            <a:r>
              <a:rPr lang="en-US" dirty="0" smtClean="0"/>
              <a:t>Your State, Zip Code – 100 001</a:t>
            </a:r>
          </a:p>
          <a:p>
            <a:pPr lvl="1"/>
            <a:r>
              <a:rPr lang="en-US" dirty="0" smtClean="0"/>
              <a:t>Tel: 00-11-222-3333</a:t>
            </a:r>
          </a:p>
          <a:p>
            <a:pPr lvl="1"/>
            <a:r>
              <a:rPr lang="en-US" dirty="0" smtClean="0"/>
              <a:t>yourname@yoursitename.com</a:t>
            </a:r>
          </a:p>
          <a:p>
            <a:pPr lvl="1"/>
            <a:r>
              <a:rPr lang="en-US" dirty="0" smtClean="0"/>
              <a:t>www.websitename.com</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fr-FR" dirty="0" smtClean="0"/>
              <a:t>Date</a:t>
            </a: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08ECD1-1F3C-4B4C-B421-0D06F50FE9E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Diapositive de titre">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915816" y="620688"/>
            <a:ext cx="5770984" cy="288032"/>
          </a:xfrm>
        </p:spPr>
        <p:txBody>
          <a:bodyPr anchor="ctr">
            <a:noAutofit/>
          </a:bodyPr>
          <a:lstStyle>
            <a:lvl1pPr marL="0" indent="0" algn="r">
              <a:buNone/>
              <a:defRPr sz="1600" cap="small" baseline="0">
                <a:solidFill>
                  <a:srgbClr val="1D263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Modifiez le style des sous-titres du masque</a:t>
            </a:r>
            <a:endParaRPr lang="en-US" dirty="0"/>
          </a:p>
        </p:txBody>
      </p:sp>
      <p:sp>
        <p:nvSpPr>
          <p:cNvPr id="7" name="Espace réservé du titre 1"/>
          <p:cNvSpPr>
            <a:spLocks noGrp="1"/>
          </p:cNvSpPr>
          <p:nvPr>
            <p:ph type="title"/>
          </p:nvPr>
        </p:nvSpPr>
        <p:spPr>
          <a:xfrm>
            <a:off x="2915816" y="3076"/>
            <a:ext cx="5770984" cy="617612"/>
          </a:xfrm>
          <a:prstGeom prst="rect">
            <a:avLst/>
          </a:prstGeom>
        </p:spPr>
        <p:txBody>
          <a:bodyPr vert="horz" lIns="91440" tIns="45720" rIns="91440" bIns="45720" rtlCol="0" anchor="ctr">
            <a:normAutofit/>
          </a:bodyPr>
          <a:lstStyle>
            <a:lvl1pPr>
              <a:defRPr>
                <a:solidFill>
                  <a:schemeClr val="bg1"/>
                </a:solidFill>
              </a:defRPr>
            </a:lvl1pPr>
          </a:lstStyle>
          <a:p>
            <a:r>
              <a:rPr lang="fr-FR" dirty="0" smtClean="0"/>
              <a:t>Modifiez le style du titre</a:t>
            </a:r>
            <a:endParaRPr lang="en-US" dirty="0"/>
          </a:p>
        </p:txBody>
      </p:sp>
    </p:spTree>
    <p:extLst>
      <p:ext uri="{BB962C8B-B14F-4D97-AF65-F5344CB8AC3E}">
        <p14:creationId xmlns:p14="http://schemas.microsoft.com/office/powerpoint/2010/main" val="238462231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929058" y="2130425"/>
            <a:ext cx="4857784"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3929058" y="3886200"/>
            <a:ext cx="4857784"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0C1356-10A0-405B-97D2-2E3C799A243B}" type="datetimeFigureOut">
              <a:rPr lang="fr-FR" smtClean="0"/>
              <a:pPr/>
              <a:t>12/10/2021</a:t>
            </a:fld>
            <a:endParaRPr lang="en-US"/>
          </a:p>
        </p:txBody>
      </p:sp>
      <p:sp>
        <p:nvSpPr>
          <p:cNvPr id="6" name="Slide Number Placeholder 5"/>
          <p:cNvSpPr>
            <a:spLocks noGrp="1"/>
          </p:cNvSpPr>
          <p:nvPr>
            <p:ph type="sldNum" sz="quarter" idx="12"/>
          </p:nvPr>
        </p:nvSpPr>
        <p:spPr/>
        <p:txBody>
          <a:bodyPr/>
          <a:lstStyle/>
          <a:p>
            <a:fld id="{E608ECD1-1F3C-4B4C-B421-0D06F50FE9E9}" type="slidenum">
              <a:rPr lang="en-US" smtClean="0"/>
              <a:pPr/>
              <a:t>‹#›</a:t>
            </a:fld>
            <a:endParaRPr lang="en-US" dirty="0"/>
          </a:p>
        </p:txBody>
      </p:sp>
      <p:sp>
        <p:nvSpPr>
          <p:cNvPr id="7" name="Rectangle 6"/>
          <p:cNvSpPr/>
          <p:nvPr userDrawn="1"/>
        </p:nvSpPr>
        <p:spPr>
          <a:xfrm>
            <a:off x="0" y="0"/>
            <a:ext cx="3714744" cy="6858000"/>
          </a:xfrm>
          <a:prstGeom prst="rect">
            <a:avLst/>
          </a:prstGeom>
          <a:solidFill>
            <a:srgbClr val="060E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 Placeholder 8"/>
          <p:cNvSpPr>
            <a:spLocks noGrp="1"/>
          </p:cNvSpPr>
          <p:nvPr>
            <p:ph type="body" sz="quarter" idx="13" hasCustomPrompt="1"/>
          </p:nvPr>
        </p:nvSpPr>
        <p:spPr>
          <a:xfrm>
            <a:off x="192076" y="5286388"/>
            <a:ext cx="3286148" cy="1292662"/>
          </a:xfrm>
          <a:solidFill>
            <a:srgbClr val="060E18"/>
          </a:solidFill>
          <a:effectLst>
            <a:outerShdw dist="12700" dir="2700000" algn="ctr" rotWithShape="0">
              <a:schemeClr val="accent1"/>
            </a:outerShdw>
          </a:effectLst>
        </p:spPr>
        <p:txBody>
          <a:bodyPr wrap="square" anchor="b">
            <a:spAutoFit/>
          </a:bodyPr>
          <a:lstStyle>
            <a:lvl1pPr>
              <a:buNone/>
              <a:defRPr sz="1800">
                <a:solidFill>
                  <a:schemeClr val="accent1"/>
                </a:solidFill>
              </a:defRPr>
            </a:lvl1pPr>
            <a:lvl2pPr marL="0" indent="0">
              <a:buNone/>
              <a:defRPr sz="1000" baseline="0">
                <a:solidFill>
                  <a:schemeClr val="bg1"/>
                </a:solidFill>
              </a:defRPr>
            </a:lvl2pPr>
            <a:lvl3pPr>
              <a:defRPr sz="1400"/>
            </a:lvl3pPr>
            <a:lvl4pPr>
              <a:defRPr sz="1200"/>
            </a:lvl4pPr>
            <a:lvl5pPr>
              <a:defRPr sz="1200"/>
            </a:lvl5pPr>
          </a:lstStyle>
          <a:p>
            <a:pPr lvl="0"/>
            <a:r>
              <a:rPr lang="en-US" dirty="0" smtClean="0"/>
              <a:t>Contact us</a:t>
            </a:r>
          </a:p>
          <a:p>
            <a:pPr lvl="1"/>
            <a:r>
              <a:rPr lang="en-US" dirty="0" smtClean="0"/>
              <a:t>9999, Address Line, Your City</a:t>
            </a:r>
          </a:p>
          <a:p>
            <a:pPr lvl="1"/>
            <a:r>
              <a:rPr lang="en-US" dirty="0" smtClean="0"/>
              <a:t>Your State, Zip Code – 100 001</a:t>
            </a:r>
          </a:p>
          <a:p>
            <a:pPr lvl="1"/>
            <a:r>
              <a:rPr lang="en-US" dirty="0" smtClean="0"/>
              <a:t>Tel: 00-11-222-3333</a:t>
            </a:r>
          </a:p>
          <a:p>
            <a:pPr lvl="1"/>
            <a:r>
              <a:rPr lang="en-US" dirty="0" smtClean="0"/>
              <a:t>yourname@yoursitename.com</a:t>
            </a:r>
          </a:p>
          <a:p>
            <a:pPr lvl="1"/>
            <a:r>
              <a:rPr lang="en-US" dirty="0" smtClean="0"/>
              <a:t>www.websitename.com</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0"/>
            <a:ext cx="2071670" cy="6858000"/>
          </a:xfrm>
          <a:prstGeom prst="rect">
            <a:avLst/>
          </a:prstGeom>
          <a:solidFill>
            <a:srgbClr val="060E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68539" y="274638"/>
            <a:ext cx="6480174" cy="1143000"/>
          </a:xfrm>
          <a:solidFill>
            <a:srgbClr val="E8EADE"/>
          </a:solidFill>
          <a:ln>
            <a:noFill/>
          </a:ln>
          <a:effectLst>
            <a:outerShdw dist="12700" dir="3000000" algn="ctr" rotWithShape="0">
              <a:schemeClr val="bg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342900" indent="-342900" algn="ctr" defTabSz="914400" rtl="0" eaLnBrk="1" latinLnBrk="0" hangingPunct="1">
              <a:spcBef>
                <a:spcPct val="20000"/>
              </a:spcBef>
              <a:buNone/>
              <a:defRPr lang="en-US" sz="3600" b="1" kern="1200" dirty="0" smtClean="0">
                <a:solidFill>
                  <a:schemeClr val="tx1"/>
                </a:solidFill>
                <a:latin typeface="+mn-lt"/>
                <a:ea typeface="+mn-ea"/>
                <a:cs typeface="+mn-cs"/>
              </a:defRPr>
            </a:lvl1pPr>
          </a:lstStyle>
          <a:p>
            <a:r>
              <a:rPr lang="en-US" dirty="0" smtClean="0"/>
              <a:t>Click to edit Master title style</a:t>
            </a:r>
            <a:endParaRPr lang="en-US" dirty="0"/>
          </a:p>
        </p:txBody>
      </p:sp>
      <p:sp>
        <p:nvSpPr>
          <p:cNvPr id="3" name="Content Placeholder 2"/>
          <p:cNvSpPr>
            <a:spLocks noGrp="1"/>
          </p:cNvSpPr>
          <p:nvPr>
            <p:ph idx="1" hasCustomPrompt="1"/>
          </p:nvPr>
        </p:nvSpPr>
        <p:spPr>
          <a:xfrm>
            <a:off x="2268537" y="1600200"/>
            <a:ext cx="6480175" cy="4525963"/>
          </a:xfrm>
          <a:solidFill>
            <a:srgbClr val="E8EADE"/>
          </a:solidFill>
          <a:ln>
            <a:noFill/>
          </a:ln>
          <a:effectLst>
            <a:outerShdw dist="12700" dir="3000000" algn="ctr" rotWithShape="0">
              <a:schemeClr val="bg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ormAutofit/>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lang="en-US" sz="2400" kern="1200" smtClean="0">
                <a:solidFill>
                  <a:schemeClr val="tx1"/>
                </a:solidFill>
                <a:latin typeface="+mj-lt"/>
                <a:ea typeface="+mn-ea"/>
                <a:cs typeface="+mn-cs"/>
              </a:defRPr>
            </a:lvl1pPr>
            <a:lvl2pPr marL="742950" marR="0" indent="-285750" algn="l" defTabSz="914400" rtl="0" eaLnBrk="1" fontAlgn="auto" latinLnBrk="0" hangingPunct="1">
              <a:lnSpc>
                <a:spcPct val="100000"/>
              </a:lnSpc>
              <a:spcBef>
                <a:spcPct val="20000"/>
              </a:spcBef>
              <a:spcAft>
                <a:spcPts val="0"/>
              </a:spcAft>
              <a:buClrTx/>
              <a:buSzTx/>
              <a:buFont typeface="Arial" pitchFamily="34" charset="0"/>
              <a:buChar char="–"/>
              <a:tabLst/>
              <a:defRPr lang="en-US" sz="2400" kern="1200" smtClean="0">
                <a:solidFill>
                  <a:schemeClr val="tx1"/>
                </a:solidFill>
                <a:latin typeface="+mj-lt"/>
                <a:ea typeface="+mn-ea"/>
                <a:cs typeface="+mn-cs"/>
              </a:defRPr>
            </a:lvl2pPr>
            <a:lvl3pPr marL="11430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lang="en-US" sz="2400" kern="1200" smtClean="0">
                <a:solidFill>
                  <a:schemeClr val="tx1"/>
                </a:solidFill>
                <a:latin typeface="+mj-lt"/>
                <a:ea typeface="+mn-ea"/>
                <a:cs typeface="+mn-cs"/>
              </a:defRPr>
            </a:lvl3pPr>
            <a:lvl4pPr marL="16002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lang="en-US" sz="2400" kern="1200" smtClean="0">
                <a:solidFill>
                  <a:schemeClr val="tx1"/>
                </a:solidFill>
                <a:latin typeface="+mj-lt"/>
                <a:ea typeface="+mn-ea"/>
                <a:cs typeface="+mn-cs"/>
              </a:defRPr>
            </a:lvl4pPr>
            <a:lvl5pPr marL="20574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lang="en-US" sz="2400" kern="1200" dirty="0">
                <a:solidFill>
                  <a:schemeClr val="tx1"/>
                </a:solidFill>
                <a:latin typeface="+mj-lt"/>
                <a:ea typeface="+mn-ea"/>
                <a:cs typeface="+mn-cs"/>
              </a:defRPr>
            </a:lvl5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rgbClr val="344246"/>
                </a:solidFill>
                <a:effectLst/>
                <a:uLnTx/>
                <a:uFillTx/>
                <a:latin typeface="Verdana" pitchFamily="34" charset="0"/>
                <a:ea typeface="Verdana" pitchFamily="34" charset="0"/>
                <a:cs typeface="Verdana" pitchFamily="34" charset="0"/>
              </a:rPr>
              <a:t>Master text styles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rgbClr val="344246"/>
                </a:solidFill>
                <a:effectLst/>
                <a:uLnTx/>
                <a:uFillTx/>
                <a:latin typeface="Verdana" pitchFamily="34" charset="0"/>
                <a:ea typeface="Verdana" pitchFamily="34" charset="0"/>
                <a:cs typeface="Verdana" pitchFamily="34" charset="0"/>
              </a:rPr>
              <a:t>Second level</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800" b="0" i="0" u="none" strike="noStrike" kern="1200" cap="none" spc="0" normalizeH="0" baseline="0" noProof="0" dirty="0" smtClean="0">
                <a:ln>
                  <a:noFill/>
                </a:ln>
                <a:solidFill>
                  <a:srgbClr val="344246"/>
                </a:solidFill>
                <a:effectLst/>
                <a:uLnTx/>
                <a:uFillTx/>
                <a:latin typeface="Verdana" pitchFamily="34" charset="0"/>
                <a:ea typeface="Verdana" pitchFamily="34" charset="0"/>
                <a:cs typeface="Verdana" pitchFamily="34" charset="0"/>
              </a:rPr>
              <a:t>Third level</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600" b="0" i="0" u="none" strike="noStrike" kern="1200" cap="none" spc="0" normalizeH="0" baseline="0" noProof="0" dirty="0" smtClean="0">
                <a:ln>
                  <a:noFill/>
                </a:ln>
                <a:solidFill>
                  <a:srgbClr val="344246"/>
                </a:solidFill>
                <a:effectLst/>
                <a:uLnTx/>
                <a:uFillTx/>
                <a:latin typeface="Verdana" pitchFamily="34" charset="0"/>
                <a:ea typeface="Verdana" pitchFamily="34" charset="0"/>
                <a:cs typeface="Verdana" pitchFamily="34" charset="0"/>
              </a:rPr>
              <a:t>Fourth level</a:t>
            </a:r>
          </a:p>
          <a:p>
            <a:pPr marL="2057400" marR="0" lvl="4"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600" b="0" i="0" u="none" strike="noStrike" kern="1200" cap="none" spc="0" normalizeH="0" baseline="0" noProof="0" dirty="0" smtClean="0">
                <a:ln>
                  <a:noFill/>
                </a:ln>
                <a:solidFill>
                  <a:srgbClr val="344246"/>
                </a:solidFill>
                <a:effectLst/>
                <a:uLnTx/>
                <a:uFillTx/>
                <a:latin typeface="Verdana" pitchFamily="34" charset="0"/>
                <a:ea typeface="Verdana" pitchFamily="34" charset="0"/>
                <a:cs typeface="Verdana" pitchFamily="34" charset="0"/>
              </a:rPr>
              <a:t>Fifth level</a:t>
            </a:r>
            <a:endParaRPr kumimoji="0" lang="fr-FR" sz="1600" b="0" i="0" u="none" strike="noStrike" kern="1200" cap="none" spc="0" normalizeH="0" baseline="0" noProof="0" dirty="0" smtClean="0">
              <a:ln>
                <a:noFill/>
              </a:ln>
              <a:solidFill>
                <a:srgbClr val="344246"/>
              </a:solidFill>
              <a:effectLst/>
              <a:uLnTx/>
              <a:uFillTx/>
              <a:latin typeface="Verdana" pitchFamily="34" charset="0"/>
              <a:ea typeface="Verdana" pitchFamily="34" charset="0"/>
              <a:cs typeface="Verdana"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rgbClr val="344246"/>
              </a:solidFill>
              <a:effectLst/>
              <a:uLnTx/>
              <a:uFillTx/>
              <a:latin typeface="Verdana" pitchFamily="34" charset="0"/>
              <a:ea typeface="Verdana" pitchFamily="34" charset="0"/>
              <a:cs typeface="Verdana"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2400" b="0" i="0" u="none" strike="noStrike" kern="1200" cap="none" spc="0" normalizeH="0" baseline="0" noProof="0" dirty="0">
              <a:ln>
                <a:noFill/>
              </a:ln>
              <a:solidFill>
                <a:srgbClr val="344246"/>
              </a:solidFill>
              <a:effectLst/>
              <a:uLnTx/>
              <a:uFillTx/>
              <a:latin typeface="Verdana" pitchFamily="34" charset="0"/>
              <a:ea typeface="Verdana" pitchFamily="34" charset="0"/>
              <a:cs typeface="Verdana" pitchFamily="34" charset="0"/>
            </a:endParaRPr>
          </a:p>
        </p:txBody>
      </p:sp>
      <p:sp>
        <p:nvSpPr>
          <p:cNvPr id="4" name="Date Placeholder 3"/>
          <p:cNvSpPr>
            <a:spLocks noGrp="1"/>
          </p:cNvSpPr>
          <p:nvPr>
            <p:ph type="dt" sz="half" idx="10"/>
          </p:nvPr>
        </p:nvSpPr>
        <p:spPr>
          <a:xfrm>
            <a:off x="142844" y="6356350"/>
            <a:ext cx="1785950" cy="365125"/>
          </a:xfrm>
        </p:spPr>
        <p:txBody>
          <a:bodyPr/>
          <a:lstStyle>
            <a:lvl1pPr>
              <a:defRPr sz="1100"/>
            </a:lvl1pPr>
          </a:lstStyle>
          <a:p>
            <a:r>
              <a:rPr lang="fr-FR" dirty="0" smtClean="0"/>
              <a:t>Date</a:t>
            </a:r>
            <a:endParaRPr lang="en-US" dirty="0"/>
          </a:p>
        </p:txBody>
      </p:sp>
      <p:sp>
        <p:nvSpPr>
          <p:cNvPr id="5" name="Footer Placeholder 4"/>
          <p:cNvSpPr>
            <a:spLocks noGrp="1"/>
          </p:cNvSpPr>
          <p:nvPr>
            <p:ph type="ftr" sz="quarter" idx="11"/>
          </p:nvPr>
        </p:nvSpPr>
        <p:spPr>
          <a:xfrm>
            <a:off x="4060825" y="6356350"/>
            <a:ext cx="2895600" cy="365125"/>
          </a:xfrm>
        </p:spPr>
        <p:txBody>
          <a:bodyPr/>
          <a:lstStyle>
            <a:lvl1pPr>
              <a:defRPr sz="1100"/>
            </a:lvl1pPr>
          </a:lstStyle>
          <a:p>
            <a:endParaRPr lang="en-US" dirty="0"/>
          </a:p>
        </p:txBody>
      </p:sp>
      <p:sp>
        <p:nvSpPr>
          <p:cNvPr id="6" name="Slide Number Placeholder 5"/>
          <p:cNvSpPr>
            <a:spLocks noGrp="1"/>
          </p:cNvSpPr>
          <p:nvPr>
            <p:ph type="sldNum" sz="quarter" idx="12"/>
          </p:nvPr>
        </p:nvSpPr>
        <p:spPr>
          <a:xfrm>
            <a:off x="7572396" y="6356350"/>
            <a:ext cx="1176316" cy="365125"/>
          </a:xfrm>
        </p:spPr>
        <p:txBody>
          <a:bodyPr/>
          <a:lstStyle>
            <a:lvl1pPr>
              <a:defRPr sz="1100"/>
            </a:lvl1pPr>
          </a:lstStyle>
          <a:p>
            <a:fld id="{E608ECD1-1F3C-4B4C-B421-0D06F50FE9E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Rectangle 6"/>
          <p:cNvSpPr/>
          <p:nvPr userDrawn="1"/>
        </p:nvSpPr>
        <p:spPr>
          <a:xfrm>
            <a:off x="0" y="0"/>
            <a:ext cx="2071670" cy="6858000"/>
          </a:xfrm>
          <a:prstGeom prst="rect">
            <a:avLst/>
          </a:prstGeom>
          <a:solidFill>
            <a:srgbClr val="060E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68539" y="274638"/>
            <a:ext cx="6480174" cy="1143000"/>
          </a:xfrm>
          <a:solidFill>
            <a:srgbClr val="E8EADE"/>
          </a:solidFill>
          <a:ln>
            <a:noFill/>
          </a:ln>
          <a:effectLst>
            <a:outerShdw dist="12700" dir="3000000" algn="ctr" rotWithShape="0">
              <a:schemeClr val="bg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342900" indent="-342900" algn="ctr" defTabSz="914400" rtl="0" eaLnBrk="1" latinLnBrk="0" hangingPunct="1">
              <a:spcBef>
                <a:spcPct val="20000"/>
              </a:spcBef>
              <a:buNone/>
              <a:defRPr lang="en-US" sz="3600" b="1" kern="1200" dirty="0" smtClean="0">
                <a:solidFill>
                  <a:schemeClr val="tx1"/>
                </a:solidFill>
                <a:latin typeface="+mn-lt"/>
                <a:ea typeface="+mn-ea"/>
                <a:cs typeface="+mn-cs"/>
              </a:defRPr>
            </a:lvl1pPr>
          </a:lstStyle>
          <a:p>
            <a:r>
              <a:rPr lang="en-US" dirty="0" smtClean="0"/>
              <a:t>Click to edit Master title style</a:t>
            </a:r>
            <a:endParaRPr lang="en-US" dirty="0"/>
          </a:p>
        </p:txBody>
      </p:sp>
      <p:sp>
        <p:nvSpPr>
          <p:cNvPr id="4" name="Date Placeholder 3"/>
          <p:cNvSpPr>
            <a:spLocks noGrp="1"/>
          </p:cNvSpPr>
          <p:nvPr>
            <p:ph type="dt" sz="half" idx="10"/>
          </p:nvPr>
        </p:nvSpPr>
        <p:spPr>
          <a:xfrm>
            <a:off x="142844" y="6356350"/>
            <a:ext cx="1785950" cy="365125"/>
          </a:xfrm>
        </p:spPr>
        <p:txBody>
          <a:bodyPr/>
          <a:lstStyle>
            <a:lvl1pPr>
              <a:defRPr sz="1100"/>
            </a:lvl1pPr>
          </a:lstStyle>
          <a:p>
            <a:r>
              <a:rPr lang="fr-FR" dirty="0" smtClean="0"/>
              <a:t>Date</a:t>
            </a:r>
            <a:endParaRPr lang="en-US" dirty="0"/>
          </a:p>
        </p:txBody>
      </p:sp>
      <p:sp>
        <p:nvSpPr>
          <p:cNvPr id="5" name="Footer Placeholder 4"/>
          <p:cNvSpPr>
            <a:spLocks noGrp="1"/>
          </p:cNvSpPr>
          <p:nvPr>
            <p:ph type="ftr" sz="quarter" idx="11"/>
          </p:nvPr>
        </p:nvSpPr>
        <p:spPr>
          <a:xfrm>
            <a:off x="4060825" y="6356350"/>
            <a:ext cx="2895600" cy="365125"/>
          </a:xfrm>
        </p:spPr>
        <p:txBody>
          <a:bodyPr/>
          <a:lstStyle>
            <a:lvl1pPr>
              <a:defRPr sz="1100"/>
            </a:lvl1pPr>
          </a:lstStyle>
          <a:p>
            <a:endParaRPr lang="en-US" dirty="0"/>
          </a:p>
        </p:txBody>
      </p:sp>
      <p:sp>
        <p:nvSpPr>
          <p:cNvPr id="6" name="Slide Number Placeholder 5"/>
          <p:cNvSpPr>
            <a:spLocks noGrp="1"/>
          </p:cNvSpPr>
          <p:nvPr>
            <p:ph type="sldNum" sz="quarter" idx="12"/>
          </p:nvPr>
        </p:nvSpPr>
        <p:spPr>
          <a:xfrm>
            <a:off x="7572396" y="6356350"/>
            <a:ext cx="1176316" cy="365125"/>
          </a:xfrm>
        </p:spPr>
        <p:txBody>
          <a:bodyPr/>
          <a:lstStyle>
            <a:lvl1pPr>
              <a:defRPr sz="1100"/>
            </a:lvl1pPr>
          </a:lstStyle>
          <a:p>
            <a:fld id="{E608ECD1-1F3C-4B4C-B421-0D06F50FE9E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userDrawn="1"/>
        </p:nvSpPr>
        <p:spPr>
          <a:xfrm>
            <a:off x="0" y="0"/>
            <a:ext cx="2071670" cy="6858000"/>
          </a:xfrm>
          <a:prstGeom prst="rect">
            <a:avLst/>
          </a:prstGeom>
          <a:solidFill>
            <a:srgbClr val="060E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68537" y="274638"/>
            <a:ext cx="6480175" cy="1143000"/>
          </a:xfrm>
          <a:solidFill>
            <a:srgbClr val="E8EADE"/>
          </a:solidFill>
          <a:ln>
            <a:noFill/>
          </a:ln>
          <a:effectLst>
            <a:outerShdw dist="12700" dir="3000000" algn="ctr" rotWithShape="0">
              <a:schemeClr val="bg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342900" indent="-342900" algn="ctr" defTabSz="914400" rtl="0" eaLnBrk="1" latinLnBrk="0" hangingPunct="1">
              <a:spcBef>
                <a:spcPct val="20000"/>
              </a:spcBef>
              <a:buNone/>
              <a:defRPr lang="en-US" sz="3600" b="1" kern="1200" smtClean="0">
                <a:solidFill>
                  <a:schemeClr val="tx1"/>
                </a:solidFill>
                <a:latin typeface="+mn-lt"/>
                <a:ea typeface="+mn-ea"/>
                <a:cs typeface="+mn-cs"/>
              </a:defRPr>
            </a:lvl1pPr>
          </a:lstStyle>
          <a:p>
            <a:r>
              <a:rPr lang="en-US" smtClean="0"/>
              <a:t>Click to edit Master title style</a:t>
            </a:r>
            <a:endParaRPr lang="en-US"/>
          </a:p>
        </p:txBody>
      </p:sp>
      <p:sp>
        <p:nvSpPr>
          <p:cNvPr id="3" name="Content Placeholder 2"/>
          <p:cNvSpPr>
            <a:spLocks noGrp="1"/>
          </p:cNvSpPr>
          <p:nvPr>
            <p:ph sz="half" idx="1"/>
          </p:nvPr>
        </p:nvSpPr>
        <p:spPr>
          <a:xfrm>
            <a:off x="2268538" y="1600200"/>
            <a:ext cx="3089280" cy="4525963"/>
          </a:xfrm>
          <a:solidFill>
            <a:srgbClr val="E8EADE"/>
          </a:solidFill>
          <a:ln>
            <a:noFill/>
          </a:ln>
          <a:effectLst>
            <a:outerShdw dist="12700" dir="3000000" algn="ctr" rotWithShape="0">
              <a:schemeClr val="bg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lang="en-US" sz="2400" kern="1200" smtClean="0">
                <a:solidFill>
                  <a:schemeClr val="tx1"/>
                </a:solidFill>
                <a:latin typeface="+mn-lt"/>
                <a:ea typeface="+mn-ea"/>
                <a:cs typeface="+mn-cs"/>
              </a:defRPr>
            </a:lvl1pPr>
            <a:lvl2pPr marL="342900" indent="-342900" algn="l" defTabSz="914400" rtl="0" eaLnBrk="1" latinLnBrk="0" hangingPunct="1">
              <a:spcBef>
                <a:spcPct val="20000"/>
              </a:spcBef>
              <a:buFont typeface="Arial" pitchFamily="34" charset="0"/>
              <a:buChar char="•"/>
              <a:defRPr lang="en-US" sz="2400" kern="1200" smtClean="0">
                <a:solidFill>
                  <a:schemeClr val="tx1"/>
                </a:solidFill>
                <a:latin typeface="+mn-lt"/>
                <a:ea typeface="+mn-ea"/>
                <a:cs typeface="+mn-cs"/>
              </a:defRPr>
            </a:lvl2pPr>
            <a:lvl3pPr marL="342900" indent="-342900" algn="l" defTabSz="914400" rtl="0" eaLnBrk="1" latinLnBrk="0" hangingPunct="1">
              <a:spcBef>
                <a:spcPct val="20000"/>
              </a:spcBef>
              <a:buFont typeface="Arial" pitchFamily="34" charset="0"/>
              <a:buChar char="•"/>
              <a:defRPr lang="en-US" sz="2400" kern="1200" smtClean="0">
                <a:solidFill>
                  <a:schemeClr val="tx1"/>
                </a:solidFill>
                <a:latin typeface="+mn-lt"/>
                <a:ea typeface="+mn-ea"/>
                <a:cs typeface="+mn-cs"/>
              </a:defRPr>
            </a:lvl3pPr>
            <a:lvl4pPr marL="342900" indent="-342900" algn="l" defTabSz="914400" rtl="0" eaLnBrk="1" latinLnBrk="0" hangingPunct="1">
              <a:spcBef>
                <a:spcPct val="20000"/>
              </a:spcBef>
              <a:buFont typeface="Arial" pitchFamily="34" charset="0"/>
              <a:buChar char="•"/>
              <a:defRPr lang="en-US" sz="2400" kern="1200" smtClean="0">
                <a:solidFill>
                  <a:schemeClr val="tx1"/>
                </a:solidFill>
                <a:latin typeface="+mn-lt"/>
                <a:ea typeface="+mn-ea"/>
                <a:cs typeface="+mn-cs"/>
              </a:defRPr>
            </a:lvl4pPr>
            <a:lvl5pPr marL="342900" indent="-342900" algn="l" defTabSz="914400" rtl="0" eaLnBrk="1" latinLnBrk="0" hangingPunct="1">
              <a:spcBef>
                <a:spcPct val="20000"/>
              </a:spcBef>
              <a:buFont typeface="Arial" pitchFamily="34" charset="0"/>
              <a:buChar char="•"/>
              <a:defRPr lang="en-US" sz="2400" kern="1200" dirty="0" smtClean="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643569" y="1600200"/>
            <a:ext cx="3105143" cy="4525963"/>
          </a:xfrm>
          <a:solidFill>
            <a:srgbClr val="E8EADE"/>
          </a:solidFill>
          <a:ln>
            <a:noFill/>
          </a:ln>
          <a:effectLst>
            <a:outerShdw dist="12700" dir="3000000" algn="ctr" rotWithShape="0">
              <a:schemeClr val="bg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lang="en-US" sz="2400" kern="1200" dirty="0" smtClean="0">
                <a:solidFill>
                  <a:schemeClr val="tx1"/>
                </a:solidFill>
                <a:latin typeface="+mn-lt"/>
                <a:ea typeface="+mn-ea"/>
                <a:cs typeface="+mn-cs"/>
              </a:defRPr>
            </a:lvl1pPr>
            <a:lvl2pPr marL="342900" indent="-342900" algn="l" defTabSz="914400" rtl="0" eaLnBrk="1" latinLnBrk="0" hangingPunct="1">
              <a:spcBef>
                <a:spcPct val="20000"/>
              </a:spcBef>
              <a:buFont typeface="Arial" pitchFamily="34" charset="0"/>
              <a:buChar char="•"/>
              <a:defRPr lang="en-US" sz="2400" kern="1200" dirty="0" smtClean="0">
                <a:solidFill>
                  <a:schemeClr val="tx1"/>
                </a:solidFill>
                <a:latin typeface="+mn-lt"/>
                <a:ea typeface="+mn-ea"/>
                <a:cs typeface="+mn-cs"/>
              </a:defRPr>
            </a:lvl2pPr>
            <a:lvl3pPr marL="342900" indent="-342900" algn="l" defTabSz="914400" rtl="0" eaLnBrk="1" latinLnBrk="0" hangingPunct="1">
              <a:spcBef>
                <a:spcPct val="20000"/>
              </a:spcBef>
              <a:buFont typeface="Arial" pitchFamily="34" charset="0"/>
              <a:buChar char="•"/>
              <a:defRPr lang="en-US" sz="2400" kern="1200" dirty="0" smtClean="0">
                <a:solidFill>
                  <a:schemeClr val="tx1"/>
                </a:solidFill>
                <a:latin typeface="+mn-lt"/>
                <a:ea typeface="+mn-ea"/>
                <a:cs typeface="+mn-cs"/>
              </a:defRPr>
            </a:lvl3pPr>
            <a:lvl4pPr marL="342900" indent="-342900" algn="l" defTabSz="914400" rtl="0" eaLnBrk="1" latinLnBrk="0" hangingPunct="1">
              <a:spcBef>
                <a:spcPct val="20000"/>
              </a:spcBef>
              <a:buFont typeface="Arial" pitchFamily="34" charset="0"/>
              <a:buChar char="•"/>
              <a:defRPr lang="en-US" sz="2400" kern="1200" dirty="0" smtClean="0">
                <a:solidFill>
                  <a:schemeClr val="tx1"/>
                </a:solidFill>
                <a:latin typeface="+mn-lt"/>
                <a:ea typeface="+mn-ea"/>
                <a:cs typeface="+mn-cs"/>
              </a:defRPr>
            </a:lvl4pPr>
            <a:lvl5pPr marL="342900" indent="-342900" algn="l" defTabSz="914400" rtl="0" eaLnBrk="1" latinLnBrk="0" hangingPunct="1">
              <a:spcBef>
                <a:spcPct val="20000"/>
              </a:spcBef>
              <a:buFont typeface="Arial" pitchFamily="34" charset="0"/>
              <a:buChar char="•"/>
              <a:defRPr lang="en-US" sz="2400" kern="1200" dirty="0" smtClean="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Date Placeholder 3"/>
          <p:cNvSpPr>
            <a:spLocks noGrp="1"/>
          </p:cNvSpPr>
          <p:nvPr>
            <p:ph type="dt" sz="half" idx="10"/>
          </p:nvPr>
        </p:nvSpPr>
        <p:spPr>
          <a:xfrm>
            <a:off x="142844" y="6356350"/>
            <a:ext cx="1785950" cy="365125"/>
          </a:xfrm>
        </p:spPr>
        <p:txBody>
          <a:bodyPr/>
          <a:lstStyle>
            <a:lvl1pPr>
              <a:defRPr sz="1100"/>
            </a:lvl1pPr>
          </a:lstStyle>
          <a:p>
            <a:r>
              <a:rPr lang="fr-FR" dirty="0" smtClean="0"/>
              <a:t>Date</a:t>
            </a:r>
            <a:endParaRPr lang="en-US" dirty="0"/>
          </a:p>
        </p:txBody>
      </p:sp>
      <p:sp>
        <p:nvSpPr>
          <p:cNvPr id="10" name="Footer Placeholder 4"/>
          <p:cNvSpPr>
            <a:spLocks noGrp="1"/>
          </p:cNvSpPr>
          <p:nvPr>
            <p:ph type="ftr" sz="quarter" idx="11"/>
          </p:nvPr>
        </p:nvSpPr>
        <p:spPr>
          <a:xfrm>
            <a:off x="4060825" y="6356350"/>
            <a:ext cx="2895600" cy="365125"/>
          </a:xfrm>
        </p:spPr>
        <p:txBody>
          <a:bodyPr/>
          <a:lstStyle>
            <a:lvl1pPr>
              <a:defRPr sz="1100"/>
            </a:lvl1pPr>
          </a:lstStyle>
          <a:p>
            <a:endParaRPr lang="en-US" dirty="0"/>
          </a:p>
        </p:txBody>
      </p:sp>
      <p:sp>
        <p:nvSpPr>
          <p:cNvPr id="11" name="Slide Number Placeholder 5"/>
          <p:cNvSpPr>
            <a:spLocks noGrp="1"/>
          </p:cNvSpPr>
          <p:nvPr>
            <p:ph type="sldNum" sz="quarter" idx="12"/>
          </p:nvPr>
        </p:nvSpPr>
        <p:spPr>
          <a:xfrm>
            <a:off x="7572396" y="6356350"/>
            <a:ext cx="1176316" cy="365125"/>
          </a:xfrm>
        </p:spPr>
        <p:txBody>
          <a:bodyPr/>
          <a:lstStyle>
            <a:lvl1pPr>
              <a:defRPr sz="1100"/>
            </a:lvl1pPr>
          </a:lstStyle>
          <a:p>
            <a:fld id="{E608ECD1-1F3C-4B4C-B421-0D06F50FE9E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Content w/ 1 chart">
    <p:spTree>
      <p:nvGrpSpPr>
        <p:cNvPr id="1" name=""/>
        <p:cNvGrpSpPr/>
        <p:nvPr/>
      </p:nvGrpSpPr>
      <p:grpSpPr>
        <a:xfrm>
          <a:off x="0" y="0"/>
          <a:ext cx="0" cy="0"/>
          <a:chOff x="0" y="0"/>
          <a:chExt cx="0" cy="0"/>
        </a:xfrm>
      </p:grpSpPr>
      <p:sp>
        <p:nvSpPr>
          <p:cNvPr id="8" name="Rectangle 7"/>
          <p:cNvSpPr/>
          <p:nvPr userDrawn="1"/>
        </p:nvSpPr>
        <p:spPr>
          <a:xfrm>
            <a:off x="0" y="0"/>
            <a:ext cx="2071670" cy="6858000"/>
          </a:xfrm>
          <a:prstGeom prst="rect">
            <a:avLst/>
          </a:prstGeom>
          <a:solidFill>
            <a:srgbClr val="060E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68537" y="274638"/>
            <a:ext cx="6480175" cy="1143000"/>
          </a:xfrm>
          <a:solidFill>
            <a:srgbClr val="E8EADE"/>
          </a:solidFill>
          <a:ln>
            <a:noFill/>
          </a:ln>
          <a:effectLst>
            <a:outerShdw dist="12700" dir="3000000" algn="ctr" rotWithShape="0">
              <a:schemeClr val="bg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342900" indent="-342900" algn="ctr" defTabSz="914400" rtl="0" eaLnBrk="1" latinLnBrk="0" hangingPunct="1">
              <a:spcBef>
                <a:spcPct val="20000"/>
              </a:spcBef>
              <a:buNone/>
              <a:defRPr lang="en-US" sz="3600" b="1" kern="1200" smtClean="0">
                <a:solidFill>
                  <a:schemeClr val="tx1"/>
                </a:solidFill>
                <a:latin typeface="+mn-lt"/>
                <a:ea typeface="+mn-ea"/>
                <a:cs typeface="+mn-cs"/>
              </a:defRPr>
            </a:lvl1pPr>
          </a:lstStyle>
          <a:p>
            <a:r>
              <a:rPr lang="en-US" smtClean="0"/>
              <a:t>Click to edit Master title style</a:t>
            </a:r>
            <a:endParaRPr lang="en-US"/>
          </a:p>
        </p:txBody>
      </p:sp>
      <p:sp>
        <p:nvSpPr>
          <p:cNvPr id="4" name="Content Placeholder 3"/>
          <p:cNvSpPr>
            <a:spLocks noGrp="1"/>
          </p:cNvSpPr>
          <p:nvPr>
            <p:ph sz="half" idx="2"/>
          </p:nvPr>
        </p:nvSpPr>
        <p:spPr>
          <a:xfrm>
            <a:off x="6357950" y="1600200"/>
            <a:ext cx="2390762" cy="4525963"/>
          </a:xfrm>
          <a:solidFill>
            <a:srgbClr val="E8EADE"/>
          </a:solidFill>
          <a:ln>
            <a:noFill/>
          </a:ln>
          <a:effectLst>
            <a:outerShdw dist="12700" dir="3000000" algn="ctr" rotWithShape="0">
              <a:schemeClr val="bg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lang="en-US" sz="1800" kern="1200" dirty="0" smtClean="0">
                <a:solidFill>
                  <a:schemeClr val="tx1"/>
                </a:solidFill>
                <a:latin typeface="+mn-lt"/>
                <a:ea typeface="+mn-ea"/>
                <a:cs typeface="+mn-cs"/>
              </a:defRPr>
            </a:lvl1pPr>
            <a:lvl2pPr marL="342900" indent="-342900" algn="l" defTabSz="914400" rtl="0" eaLnBrk="1" latinLnBrk="0" hangingPunct="1">
              <a:spcBef>
                <a:spcPct val="20000"/>
              </a:spcBef>
              <a:buFont typeface="Arial" pitchFamily="34" charset="0"/>
              <a:buChar char="•"/>
              <a:defRPr lang="en-US" sz="1800" kern="1200" dirty="0" smtClean="0">
                <a:solidFill>
                  <a:schemeClr val="tx1"/>
                </a:solidFill>
                <a:latin typeface="+mn-lt"/>
                <a:ea typeface="+mn-ea"/>
                <a:cs typeface="+mn-cs"/>
              </a:defRPr>
            </a:lvl2pPr>
            <a:lvl3pPr marL="342900" indent="-342900" algn="l" defTabSz="914400" rtl="0" eaLnBrk="1" latinLnBrk="0" hangingPunct="1">
              <a:spcBef>
                <a:spcPct val="20000"/>
              </a:spcBef>
              <a:buFont typeface="Arial" pitchFamily="34" charset="0"/>
              <a:buChar char="•"/>
              <a:defRPr lang="en-US" sz="1800" kern="1200" dirty="0" smtClean="0">
                <a:solidFill>
                  <a:schemeClr val="tx1"/>
                </a:solidFill>
                <a:latin typeface="+mn-lt"/>
                <a:ea typeface="+mn-ea"/>
                <a:cs typeface="+mn-cs"/>
              </a:defRPr>
            </a:lvl3pPr>
            <a:lvl4pPr marL="342900" indent="-342900" algn="l" defTabSz="914400" rtl="0" eaLnBrk="1" latinLnBrk="0" hangingPunct="1">
              <a:spcBef>
                <a:spcPct val="20000"/>
              </a:spcBef>
              <a:buFont typeface="Arial" pitchFamily="34" charset="0"/>
              <a:buChar char="•"/>
              <a:defRPr lang="en-US" sz="1800" kern="1200" dirty="0" smtClean="0">
                <a:solidFill>
                  <a:schemeClr val="tx1"/>
                </a:solidFill>
                <a:latin typeface="+mn-lt"/>
                <a:ea typeface="+mn-ea"/>
                <a:cs typeface="+mn-cs"/>
              </a:defRPr>
            </a:lvl4pPr>
            <a:lvl5pPr marL="342900" indent="-342900" algn="l" defTabSz="914400" rtl="0" eaLnBrk="1" latinLnBrk="0" hangingPunct="1">
              <a:spcBef>
                <a:spcPct val="20000"/>
              </a:spcBef>
              <a:buFont typeface="Arial" pitchFamily="34" charset="0"/>
              <a:buChar char="•"/>
              <a:defRPr lang="en-US" sz="1800" kern="1200" dirty="0" smtClean="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Date Placeholder 3"/>
          <p:cNvSpPr>
            <a:spLocks noGrp="1"/>
          </p:cNvSpPr>
          <p:nvPr>
            <p:ph type="dt" sz="half" idx="10"/>
          </p:nvPr>
        </p:nvSpPr>
        <p:spPr>
          <a:xfrm>
            <a:off x="142844" y="6356350"/>
            <a:ext cx="1785950" cy="365125"/>
          </a:xfrm>
        </p:spPr>
        <p:txBody>
          <a:bodyPr/>
          <a:lstStyle>
            <a:lvl1pPr>
              <a:defRPr sz="1100"/>
            </a:lvl1pPr>
          </a:lstStyle>
          <a:p>
            <a:r>
              <a:rPr lang="fr-FR" dirty="0" smtClean="0"/>
              <a:t>Date</a:t>
            </a:r>
            <a:endParaRPr lang="en-US" dirty="0"/>
          </a:p>
        </p:txBody>
      </p:sp>
      <p:sp>
        <p:nvSpPr>
          <p:cNvPr id="10" name="Footer Placeholder 4"/>
          <p:cNvSpPr>
            <a:spLocks noGrp="1"/>
          </p:cNvSpPr>
          <p:nvPr>
            <p:ph type="ftr" sz="quarter" idx="11"/>
          </p:nvPr>
        </p:nvSpPr>
        <p:spPr>
          <a:xfrm>
            <a:off x="4060825" y="6356350"/>
            <a:ext cx="2895600" cy="365125"/>
          </a:xfrm>
        </p:spPr>
        <p:txBody>
          <a:bodyPr/>
          <a:lstStyle>
            <a:lvl1pPr>
              <a:defRPr sz="1100"/>
            </a:lvl1pPr>
          </a:lstStyle>
          <a:p>
            <a:endParaRPr lang="en-US" dirty="0"/>
          </a:p>
        </p:txBody>
      </p:sp>
      <p:sp>
        <p:nvSpPr>
          <p:cNvPr id="11" name="Slide Number Placeholder 5"/>
          <p:cNvSpPr>
            <a:spLocks noGrp="1"/>
          </p:cNvSpPr>
          <p:nvPr>
            <p:ph type="sldNum" sz="quarter" idx="12"/>
          </p:nvPr>
        </p:nvSpPr>
        <p:spPr>
          <a:xfrm>
            <a:off x="7572396" y="6356350"/>
            <a:ext cx="1176316" cy="365125"/>
          </a:xfrm>
        </p:spPr>
        <p:txBody>
          <a:bodyPr/>
          <a:lstStyle>
            <a:lvl1pPr>
              <a:defRPr sz="1100"/>
            </a:lvl1pPr>
          </a:lstStyle>
          <a:p>
            <a:fld id="{E608ECD1-1F3C-4B4C-B421-0D06F50FE9E9}" type="slidenum">
              <a:rPr lang="en-US" smtClean="0"/>
              <a:pPr/>
              <a:t>‹#›</a:t>
            </a:fld>
            <a:endParaRPr lang="en-US"/>
          </a:p>
        </p:txBody>
      </p:sp>
      <p:grpSp>
        <p:nvGrpSpPr>
          <p:cNvPr id="12" name="Groupe 8"/>
          <p:cNvGrpSpPr/>
          <p:nvPr userDrawn="1"/>
        </p:nvGrpSpPr>
        <p:grpSpPr>
          <a:xfrm>
            <a:off x="2571736" y="2952044"/>
            <a:ext cx="3538631" cy="3120162"/>
            <a:chOff x="911151" y="2262448"/>
            <a:chExt cx="3261912" cy="2876166"/>
          </a:xfrm>
          <a:solidFill>
            <a:srgbClr val="F0EE97"/>
          </a:solidFill>
        </p:grpSpPr>
        <p:sp>
          <p:nvSpPr>
            <p:cNvPr id="13" name="Rectangle 5"/>
            <p:cNvSpPr/>
            <p:nvPr/>
          </p:nvSpPr>
          <p:spPr>
            <a:xfrm rot="21074577">
              <a:off x="999776" y="2356259"/>
              <a:ext cx="3011760" cy="2770350"/>
            </a:xfrm>
            <a:custGeom>
              <a:avLst/>
              <a:gdLst>
                <a:gd name="connsiteX0" fmla="*/ 0 w 2958182"/>
                <a:gd name="connsiteY0" fmla="*/ 0 h 2855644"/>
                <a:gd name="connsiteX1" fmla="*/ 2958182 w 2958182"/>
                <a:gd name="connsiteY1" fmla="*/ 0 h 2855644"/>
                <a:gd name="connsiteX2" fmla="*/ 2958182 w 2958182"/>
                <a:gd name="connsiteY2" fmla="*/ 2855644 h 2855644"/>
                <a:gd name="connsiteX3" fmla="*/ 0 w 2958182"/>
                <a:gd name="connsiteY3" fmla="*/ 2855644 h 2855644"/>
                <a:gd name="connsiteX4" fmla="*/ 0 w 2958182"/>
                <a:gd name="connsiteY4" fmla="*/ 0 h 2855644"/>
                <a:gd name="connsiteX0" fmla="*/ 0 w 2958182"/>
                <a:gd name="connsiteY0" fmla="*/ 0 h 2855644"/>
                <a:gd name="connsiteX1" fmla="*/ 2958182 w 2958182"/>
                <a:gd name="connsiteY1" fmla="*/ 0 h 2855644"/>
                <a:gd name="connsiteX2" fmla="*/ 2958182 w 2958182"/>
                <a:gd name="connsiteY2" fmla="*/ 2855644 h 2855644"/>
                <a:gd name="connsiteX3" fmla="*/ 99227 w 2958182"/>
                <a:gd name="connsiteY3" fmla="*/ 2774555 h 2855644"/>
                <a:gd name="connsiteX4" fmla="*/ 0 w 2958182"/>
                <a:gd name="connsiteY4" fmla="*/ 0 h 2855644"/>
                <a:gd name="connsiteX0" fmla="*/ 0 w 3007415"/>
                <a:gd name="connsiteY0" fmla="*/ 0 h 2911415"/>
                <a:gd name="connsiteX1" fmla="*/ 3007415 w 3007415"/>
                <a:gd name="connsiteY1" fmla="*/ 55771 h 2911415"/>
                <a:gd name="connsiteX2" fmla="*/ 3007415 w 3007415"/>
                <a:gd name="connsiteY2" fmla="*/ 2911415 h 2911415"/>
                <a:gd name="connsiteX3" fmla="*/ 148460 w 3007415"/>
                <a:gd name="connsiteY3" fmla="*/ 2830326 h 2911415"/>
                <a:gd name="connsiteX4" fmla="*/ 0 w 3007415"/>
                <a:gd name="connsiteY4" fmla="*/ 0 h 2911415"/>
                <a:gd name="connsiteX0" fmla="*/ 0 w 3007415"/>
                <a:gd name="connsiteY0" fmla="*/ 0 h 2911415"/>
                <a:gd name="connsiteX1" fmla="*/ 3007415 w 3007415"/>
                <a:gd name="connsiteY1" fmla="*/ 55771 h 2911415"/>
                <a:gd name="connsiteX2" fmla="*/ 3007415 w 3007415"/>
                <a:gd name="connsiteY2" fmla="*/ 2911415 h 2911415"/>
                <a:gd name="connsiteX3" fmla="*/ 148460 w 3007415"/>
                <a:gd name="connsiteY3" fmla="*/ 2830326 h 2911415"/>
                <a:gd name="connsiteX4" fmla="*/ 0 w 3007415"/>
                <a:gd name="connsiteY4" fmla="*/ 0 h 2911415"/>
                <a:gd name="connsiteX0" fmla="*/ 0 w 3007415"/>
                <a:gd name="connsiteY0" fmla="*/ 0 h 2911415"/>
                <a:gd name="connsiteX1" fmla="*/ 3007415 w 3007415"/>
                <a:gd name="connsiteY1" fmla="*/ 55771 h 2911415"/>
                <a:gd name="connsiteX2" fmla="*/ 3007415 w 3007415"/>
                <a:gd name="connsiteY2" fmla="*/ 2911415 h 2911415"/>
                <a:gd name="connsiteX3" fmla="*/ 148460 w 3007415"/>
                <a:gd name="connsiteY3" fmla="*/ 2830326 h 2911415"/>
                <a:gd name="connsiteX4" fmla="*/ 0 w 3007415"/>
                <a:gd name="connsiteY4" fmla="*/ 0 h 2911415"/>
                <a:gd name="connsiteX0" fmla="*/ 0 w 3007415"/>
                <a:gd name="connsiteY0" fmla="*/ 0 h 2911415"/>
                <a:gd name="connsiteX1" fmla="*/ 3007415 w 3007415"/>
                <a:gd name="connsiteY1" fmla="*/ 55771 h 2911415"/>
                <a:gd name="connsiteX2" fmla="*/ 3007415 w 3007415"/>
                <a:gd name="connsiteY2" fmla="*/ 2911415 h 2911415"/>
                <a:gd name="connsiteX3" fmla="*/ 152810 w 3007415"/>
                <a:gd name="connsiteY3" fmla="*/ 2802085 h 2911415"/>
                <a:gd name="connsiteX4" fmla="*/ 0 w 3007415"/>
                <a:gd name="connsiteY4" fmla="*/ 0 h 2911415"/>
                <a:gd name="connsiteX0" fmla="*/ 0 w 3007415"/>
                <a:gd name="connsiteY0" fmla="*/ 0 h 2911415"/>
                <a:gd name="connsiteX1" fmla="*/ 3007415 w 3007415"/>
                <a:gd name="connsiteY1" fmla="*/ 55771 h 2911415"/>
                <a:gd name="connsiteX2" fmla="*/ 3007415 w 3007415"/>
                <a:gd name="connsiteY2" fmla="*/ 2911415 h 2911415"/>
                <a:gd name="connsiteX3" fmla="*/ 152810 w 3007415"/>
                <a:gd name="connsiteY3" fmla="*/ 2802085 h 2911415"/>
                <a:gd name="connsiteX4" fmla="*/ 0 w 3007415"/>
                <a:gd name="connsiteY4" fmla="*/ 0 h 2911415"/>
                <a:gd name="connsiteX0" fmla="*/ 0 w 3007415"/>
                <a:gd name="connsiteY0" fmla="*/ 0 h 2802085"/>
                <a:gd name="connsiteX1" fmla="*/ 3007415 w 3007415"/>
                <a:gd name="connsiteY1" fmla="*/ 55771 h 2802085"/>
                <a:gd name="connsiteX2" fmla="*/ 2795981 w 3007415"/>
                <a:gd name="connsiteY2" fmla="*/ 2782473 h 2802085"/>
                <a:gd name="connsiteX3" fmla="*/ 152810 w 3007415"/>
                <a:gd name="connsiteY3" fmla="*/ 2802085 h 2802085"/>
                <a:gd name="connsiteX4" fmla="*/ 0 w 3007415"/>
                <a:gd name="connsiteY4" fmla="*/ 0 h 2802085"/>
                <a:gd name="connsiteX0" fmla="*/ 0 w 3007415"/>
                <a:gd name="connsiteY0" fmla="*/ 0 h 2910528"/>
                <a:gd name="connsiteX1" fmla="*/ 3007415 w 3007415"/>
                <a:gd name="connsiteY1" fmla="*/ 55771 h 2910528"/>
                <a:gd name="connsiteX2" fmla="*/ 2795981 w 3007415"/>
                <a:gd name="connsiteY2" fmla="*/ 2782473 h 2910528"/>
                <a:gd name="connsiteX3" fmla="*/ 152810 w 3007415"/>
                <a:gd name="connsiteY3" fmla="*/ 2802085 h 2910528"/>
                <a:gd name="connsiteX4" fmla="*/ 0 w 3007415"/>
                <a:gd name="connsiteY4" fmla="*/ 0 h 2910528"/>
                <a:gd name="connsiteX0" fmla="*/ 0 w 3016462"/>
                <a:gd name="connsiteY0" fmla="*/ 0 h 2910528"/>
                <a:gd name="connsiteX1" fmla="*/ 3007415 w 3016462"/>
                <a:gd name="connsiteY1" fmla="*/ 55771 h 2910528"/>
                <a:gd name="connsiteX2" fmla="*/ 2795981 w 3016462"/>
                <a:gd name="connsiteY2" fmla="*/ 2782473 h 2910528"/>
                <a:gd name="connsiteX3" fmla="*/ 152810 w 3016462"/>
                <a:gd name="connsiteY3" fmla="*/ 2802085 h 2910528"/>
                <a:gd name="connsiteX4" fmla="*/ 0 w 3016462"/>
                <a:gd name="connsiteY4" fmla="*/ 0 h 2910528"/>
                <a:gd name="connsiteX0" fmla="*/ 0 w 3064249"/>
                <a:gd name="connsiteY0" fmla="*/ 0 h 2898641"/>
                <a:gd name="connsiteX1" fmla="*/ 3007415 w 3064249"/>
                <a:gd name="connsiteY1" fmla="*/ 55771 h 2898641"/>
                <a:gd name="connsiteX2" fmla="*/ 2875643 w 3064249"/>
                <a:gd name="connsiteY2" fmla="*/ 2765832 h 2898641"/>
                <a:gd name="connsiteX3" fmla="*/ 152810 w 3064249"/>
                <a:gd name="connsiteY3" fmla="*/ 2802085 h 2898641"/>
                <a:gd name="connsiteX4" fmla="*/ 0 w 3064249"/>
                <a:gd name="connsiteY4" fmla="*/ 0 h 2898641"/>
                <a:gd name="connsiteX0" fmla="*/ 0 w 3070540"/>
                <a:gd name="connsiteY0" fmla="*/ 0 h 2898641"/>
                <a:gd name="connsiteX1" fmla="*/ 3007415 w 3070540"/>
                <a:gd name="connsiteY1" fmla="*/ 55771 h 2898641"/>
                <a:gd name="connsiteX2" fmla="*/ 2875643 w 3070540"/>
                <a:gd name="connsiteY2" fmla="*/ 2765832 h 2898641"/>
                <a:gd name="connsiteX3" fmla="*/ 152810 w 3070540"/>
                <a:gd name="connsiteY3" fmla="*/ 2802085 h 2898641"/>
                <a:gd name="connsiteX4" fmla="*/ 0 w 3070540"/>
                <a:gd name="connsiteY4" fmla="*/ 0 h 2898641"/>
                <a:gd name="connsiteX0" fmla="*/ 0 w 3050496"/>
                <a:gd name="connsiteY0" fmla="*/ 0 h 2831008"/>
                <a:gd name="connsiteX1" fmla="*/ 3007415 w 3050496"/>
                <a:gd name="connsiteY1" fmla="*/ 55771 h 2831008"/>
                <a:gd name="connsiteX2" fmla="*/ 2844527 w 3050496"/>
                <a:gd name="connsiteY2" fmla="*/ 2655027 h 2831008"/>
                <a:gd name="connsiteX3" fmla="*/ 152810 w 3050496"/>
                <a:gd name="connsiteY3" fmla="*/ 2802085 h 2831008"/>
                <a:gd name="connsiteX4" fmla="*/ 0 w 3050496"/>
                <a:gd name="connsiteY4" fmla="*/ 0 h 2831008"/>
                <a:gd name="connsiteX0" fmla="*/ 0 w 3083026"/>
                <a:gd name="connsiteY0" fmla="*/ 0 h 2802085"/>
                <a:gd name="connsiteX1" fmla="*/ 3007415 w 3083026"/>
                <a:gd name="connsiteY1" fmla="*/ 55771 h 2802085"/>
                <a:gd name="connsiteX2" fmla="*/ 2894153 w 3083026"/>
                <a:gd name="connsiteY2" fmla="*/ 2551842 h 2802085"/>
                <a:gd name="connsiteX3" fmla="*/ 152810 w 3083026"/>
                <a:gd name="connsiteY3" fmla="*/ 2802085 h 2802085"/>
                <a:gd name="connsiteX4" fmla="*/ 0 w 3083026"/>
                <a:gd name="connsiteY4" fmla="*/ 0 h 2802085"/>
                <a:gd name="connsiteX0" fmla="*/ 0 w 3077100"/>
                <a:gd name="connsiteY0" fmla="*/ 0 h 2839147"/>
                <a:gd name="connsiteX1" fmla="*/ 3007415 w 3077100"/>
                <a:gd name="connsiteY1" fmla="*/ 55771 h 2839147"/>
                <a:gd name="connsiteX2" fmla="*/ 2885440 w 3077100"/>
                <a:gd name="connsiteY2" fmla="*/ 2670966 h 2839147"/>
                <a:gd name="connsiteX3" fmla="*/ 152810 w 3077100"/>
                <a:gd name="connsiteY3" fmla="*/ 2802085 h 2839147"/>
                <a:gd name="connsiteX4" fmla="*/ 0 w 3077100"/>
                <a:gd name="connsiteY4" fmla="*/ 0 h 2839147"/>
                <a:gd name="connsiteX0" fmla="*/ 0 w 3084012"/>
                <a:gd name="connsiteY0" fmla="*/ 0 h 2810619"/>
                <a:gd name="connsiteX1" fmla="*/ 3007415 w 3084012"/>
                <a:gd name="connsiteY1" fmla="*/ 55771 h 2810619"/>
                <a:gd name="connsiteX2" fmla="*/ 2895591 w 3084012"/>
                <a:gd name="connsiteY2" fmla="*/ 2605068 h 2810619"/>
                <a:gd name="connsiteX3" fmla="*/ 152810 w 3084012"/>
                <a:gd name="connsiteY3" fmla="*/ 2802085 h 2810619"/>
                <a:gd name="connsiteX4" fmla="*/ 0 w 3084012"/>
                <a:gd name="connsiteY4" fmla="*/ 0 h 2810619"/>
                <a:gd name="connsiteX0" fmla="*/ 0 w 3108841"/>
                <a:gd name="connsiteY0" fmla="*/ 0 h 2802085"/>
                <a:gd name="connsiteX1" fmla="*/ 3007415 w 3108841"/>
                <a:gd name="connsiteY1" fmla="*/ 55771 h 2802085"/>
                <a:gd name="connsiteX2" fmla="*/ 2930854 w 3108841"/>
                <a:gd name="connsiteY2" fmla="*/ 2501276 h 2802085"/>
                <a:gd name="connsiteX3" fmla="*/ 152810 w 3108841"/>
                <a:gd name="connsiteY3" fmla="*/ 2802085 h 2802085"/>
                <a:gd name="connsiteX4" fmla="*/ 0 w 3108841"/>
                <a:gd name="connsiteY4" fmla="*/ 0 h 2802085"/>
                <a:gd name="connsiteX0" fmla="*/ 0 w 3073089"/>
                <a:gd name="connsiteY0" fmla="*/ 0 h 2802085"/>
                <a:gd name="connsiteX1" fmla="*/ 3007415 w 3073089"/>
                <a:gd name="connsiteY1" fmla="*/ 55771 h 2802085"/>
                <a:gd name="connsiteX2" fmla="*/ 2879470 w 3073089"/>
                <a:gd name="connsiteY2" fmla="*/ 2334344 h 2802085"/>
                <a:gd name="connsiteX3" fmla="*/ 152810 w 3073089"/>
                <a:gd name="connsiteY3" fmla="*/ 2802085 h 2802085"/>
                <a:gd name="connsiteX4" fmla="*/ 0 w 3073089"/>
                <a:gd name="connsiteY4" fmla="*/ 0 h 2802085"/>
                <a:gd name="connsiteX0" fmla="*/ 0 w 3142862"/>
                <a:gd name="connsiteY0" fmla="*/ 0 h 2802085"/>
                <a:gd name="connsiteX1" fmla="*/ 3007415 w 3142862"/>
                <a:gd name="connsiteY1" fmla="*/ 55771 h 2802085"/>
                <a:gd name="connsiteX2" fmla="*/ 2879470 w 3142862"/>
                <a:gd name="connsiteY2" fmla="*/ 2334344 h 2802085"/>
                <a:gd name="connsiteX3" fmla="*/ 152810 w 3142862"/>
                <a:gd name="connsiteY3" fmla="*/ 2802085 h 2802085"/>
                <a:gd name="connsiteX4" fmla="*/ 0 w 3142862"/>
                <a:gd name="connsiteY4" fmla="*/ 0 h 2802085"/>
                <a:gd name="connsiteX0" fmla="*/ 0 w 3142862"/>
                <a:gd name="connsiteY0" fmla="*/ 0 h 2860388"/>
                <a:gd name="connsiteX1" fmla="*/ 3007415 w 3142862"/>
                <a:gd name="connsiteY1" fmla="*/ 55771 h 2860388"/>
                <a:gd name="connsiteX2" fmla="*/ 2879470 w 3142862"/>
                <a:gd name="connsiteY2" fmla="*/ 2334344 h 2860388"/>
                <a:gd name="connsiteX3" fmla="*/ 187196 w 3142862"/>
                <a:gd name="connsiteY3" fmla="*/ 2860388 h 2860388"/>
                <a:gd name="connsiteX4" fmla="*/ 0 w 3142862"/>
                <a:gd name="connsiteY4" fmla="*/ 0 h 2860388"/>
                <a:gd name="connsiteX0" fmla="*/ 0 w 3142862"/>
                <a:gd name="connsiteY0" fmla="*/ 0 h 2876373"/>
                <a:gd name="connsiteX1" fmla="*/ 3007415 w 3142862"/>
                <a:gd name="connsiteY1" fmla="*/ 55771 h 2876373"/>
                <a:gd name="connsiteX2" fmla="*/ 2879470 w 3142862"/>
                <a:gd name="connsiteY2" fmla="*/ 2334344 h 2876373"/>
                <a:gd name="connsiteX3" fmla="*/ 187196 w 3142862"/>
                <a:gd name="connsiteY3" fmla="*/ 2860388 h 2876373"/>
                <a:gd name="connsiteX4" fmla="*/ 0 w 3142862"/>
                <a:gd name="connsiteY4" fmla="*/ 0 h 2876373"/>
                <a:gd name="connsiteX0" fmla="*/ 0 w 3142862"/>
                <a:gd name="connsiteY0" fmla="*/ 0 h 2869960"/>
                <a:gd name="connsiteX1" fmla="*/ 3007415 w 3142862"/>
                <a:gd name="connsiteY1" fmla="*/ 55771 h 2869960"/>
                <a:gd name="connsiteX2" fmla="*/ 2879470 w 3142862"/>
                <a:gd name="connsiteY2" fmla="*/ 2334344 h 2869960"/>
                <a:gd name="connsiteX3" fmla="*/ 187196 w 3142862"/>
                <a:gd name="connsiteY3" fmla="*/ 2860388 h 2869960"/>
                <a:gd name="connsiteX4" fmla="*/ 0 w 3142862"/>
                <a:gd name="connsiteY4" fmla="*/ 0 h 2869960"/>
                <a:gd name="connsiteX0" fmla="*/ 0 w 3142862"/>
                <a:gd name="connsiteY0" fmla="*/ 0 h 2875403"/>
                <a:gd name="connsiteX1" fmla="*/ 3007415 w 3142862"/>
                <a:gd name="connsiteY1" fmla="*/ 55771 h 2875403"/>
                <a:gd name="connsiteX2" fmla="*/ 2879470 w 3142862"/>
                <a:gd name="connsiteY2" fmla="*/ 2334344 h 2875403"/>
                <a:gd name="connsiteX3" fmla="*/ 187196 w 3142862"/>
                <a:gd name="connsiteY3" fmla="*/ 2860388 h 2875403"/>
                <a:gd name="connsiteX4" fmla="*/ 0 w 3142862"/>
                <a:gd name="connsiteY4" fmla="*/ 0 h 2875403"/>
                <a:gd name="connsiteX0" fmla="*/ 0 w 3155056"/>
                <a:gd name="connsiteY0" fmla="*/ 0 h 2875403"/>
                <a:gd name="connsiteX1" fmla="*/ 3007415 w 3155056"/>
                <a:gd name="connsiteY1" fmla="*/ 55771 h 2875403"/>
                <a:gd name="connsiteX2" fmla="*/ 2879470 w 3155056"/>
                <a:gd name="connsiteY2" fmla="*/ 2334344 h 2875403"/>
                <a:gd name="connsiteX3" fmla="*/ 187196 w 3155056"/>
                <a:gd name="connsiteY3" fmla="*/ 2860388 h 2875403"/>
                <a:gd name="connsiteX4" fmla="*/ 0 w 3155056"/>
                <a:gd name="connsiteY4" fmla="*/ 0 h 2875403"/>
                <a:gd name="connsiteX0" fmla="*/ 0 w 3111070"/>
                <a:gd name="connsiteY0" fmla="*/ 0 h 2875403"/>
                <a:gd name="connsiteX1" fmla="*/ 3007415 w 3111070"/>
                <a:gd name="connsiteY1" fmla="*/ 55771 h 2875403"/>
                <a:gd name="connsiteX2" fmla="*/ 2879470 w 3111070"/>
                <a:gd name="connsiteY2" fmla="*/ 2334344 h 2875403"/>
                <a:gd name="connsiteX3" fmla="*/ 187196 w 3111070"/>
                <a:gd name="connsiteY3" fmla="*/ 2860388 h 2875403"/>
                <a:gd name="connsiteX4" fmla="*/ 0 w 3111070"/>
                <a:gd name="connsiteY4" fmla="*/ 0 h 2875403"/>
                <a:gd name="connsiteX0" fmla="*/ 0 w 3116300"/>
                <a:gd name="connsiteY0" fmla="*/ 0 h 2875403"/>
                <a:gd name="connsiteX1" fmla="*/ 3007415 w 3116300"/>
                <a:gd name="connsiteY1" fmla="*/ 55771 h 2875403"/>
                <a:gd name="connsiteX2" fmla="*/ 2879470 w 3116300"/>
                <a:gd name="connsiteY2" fmla="*/ 2334344 h 2875403"/>
                <a:gd name="connsiteX3" fmla="*/ 187196 w 3116300"/>
                <a:gd name="connsiteY3" fmla="*/ 2860388 h 2875403"/>
                <a:gd name="connsiteX4" fmla="*/ 0 w 3116300"/>
                <a:gd name="connsiteY4" fmla="*/ 0 h 2875403"/>
                <a:gd name="connsiteX0" fmla="*/ 0 w 3083363"/>
                <a:gd name="connsiteY0" fmla="*/ 0 h 2875403"/>
                <a:gd name="connsiteX1" fmla="*/ 2885378 w 3083363"/>
                <a:gd name="connsiteY1" fmla="*/ 56216 h 2875403"/>
                <a:gd name="connsiteX2" fmla="*/ 2879470 w 3083363"/>
                <a:gd name="connsiteY2" fmla="*/ 2334344 h 2875403"/>
                <a:gd name="connsiteX3" fmla="*/ 187196 w 3083363"/>
                <a:gd name="connsiteY3" fmla="*/ 2860388 h 2875403"/>
                <a:gd name="connsiteX4" fmla="*/ 0 w 3083363"/>
                <a:gd name="connsiteY4" fmla="*/ 0 h 2875403"/>
                <a:gd name="connsiteX0" fmla="*/ 0 w 3096263"/>
                <a:gd name="connsiteY0" fmla="*/ 0 h 2875403"/>
                <a:gd name="connsiteX1" fmla="*/ 2937628 w 3096263"/>
                <a:gd name="connsiteY1" fmla="*/ 51384 h 2875403"/>
                <a:gd name="connsiteX2" fmla="*/ 2879470 w 3096263"/>
                <a:gd name="connsiteY2" fmla="*/ 2334344 h 2875403"/>
                <a:gd name="connsiteX3" fmla="*/ 187196 w 3096263"/>
                <a:gd name="connsiteY3" fmla="*/ 2860388 h 2875403"/>
                <a:gd name="connsiteX4" fmla="*/ 0 w 3096263"/>
                <a:gd name="connsiteY4" fmla="*/ 0 h 2875403"/>
                <a:gd name="connsiteX0" fmla="*/ 0 w 3094279"/>
                <a:gd name="connsiteY0" fmla="*/ 0 h 2875403"/>
                <a:gd name="connsiteX1" fmla="*/ 2930002 w 3094279"/>
                <a:gd name="connsiteY1" fmla="*/ 101565 h 2875403"/>
                <a:gd name="connsiteX2" fmla="*/ 2879470 w 3094279"/>
                <a:gd name="connsiteY2" fmla="*/ 2334344 h 2875403"/>
                <a:gd name="connsiteX3" fmla="*/ 187196 w 3094279"/>
                <a:gd name="connsiteY3" fmla="*/ 2860388 h 2875403"/>
                <a:gd name="connsiteX4" fmla="*/ 0 w 3094279"/>
                <a:gd name="connsiteY4" fmla="*/ 0 h 2875403"/>
                <a:gd name="connsiteX0" fmla="*/ 0 w 3102449"/>
                <a:gd name="connsiteY0" fmla="*/ 0 h 2875403"/>
                <a:gd name="connsiteX1" fmla="*/ 2960524 w 3102449"/>
                <a:gd name="connsiteY1" fmla="*/ 112644 h 2875403"/>
                <a:gd name="connsiteX2" fmla="*/ 2879470 w 3102449"/>
                <a:gd name="connsiteY2" fmla="*/ 2334344 h 2875403"/>
                <a:gd name="connsiteX3" fmla="*/ 187196 w 3102449"/>
                <a:gd name="connsiteY3" fmla="*/ 2860388 h 2875403"/>
                <a:gd name="connsiteX4" fmla="*/ 0 w 3102449"/>
                <a:gd name="connsiteY4" fmla="*/ 0 h 2875403"/>
                <a:gd name="connsiteX0" fmla="*/ 0 w 3104921"/>
                <a:gd name="connsiteY0" fmla="*/ 0 h 2875403"/>
                <a:gd name="connsiteX1" fmla="*/ 2969318 w 3104921"/>
                <a:gd name="connsiteY1" fmla="*/ 139644 h 2875403"/>
                <a:gd name="connsiteX2" fmla="*/ 2879470 w 3104921"/>
                <a:gd name="connsiteY2" fmla="*/ 2334344 h 2875403"/>
                <a:gd name="connsiteX3" fmla="*/ 187196 w 3104921"/>
                <a:gd name="connsiteY3" fmla="*/ 2860388 h 2875403"/>
                <a:gd name="connsiteX4" fmla="*/ 0 w 3104921"/>
                <a:gd name="connsiteY4" fmla="*/ 0 h 2875403"/>
                <a:gd name="connsiteX0" fmla="*/ 0 w 3097647"/>
                <a:gd name="connsiteY0" fmla="*/ 0 h 2875403"/>
                <a:gd name="connsiteX1" fmla="*/ 2942864 w 3097647"/>
                <a:gd name="connsiteY1" fmla="*/ 186902 h 2875403"/>
                <a:gd name="connsiteX2" fmla="*/ 2879470 w 3097647"/>
                <a:gd name="connsiteY2" fmla="*/ 2334344 h 2875403"/>
                <a:gd name="connsiteX3" fmla="*/ 187196 w 3097647"/>
                <a:gd name="connsiteY3" fmla="*/ 2860388 h 2875403"/>
                <a:gd name="connsiteX4" fmla="*/ 0 w 3097647"/>
                <a:gd name="connsiteY4" fmla="*/ 0 h 2875403"/>
                <a:gd name="connsiteX0" fmla="*/ 0 w 3053237"/>
                <a:gd name="connsiteY0" fmla="*/ 0 h 2830026"/>
                <a:gd name="connsiteX1" fmla="*/ 2898454 w 3053237"/>
                <a:gd name="connsiteY1" fmla="*/ 141525 h 2830026"/>
                <a:gd name="connsiteX2" fmla="*/ 2835060 w 3053237"/>
                <a:gd name="connsiteY2" fmla="*/ 2288967 h 2830026"/>
                <a:gd name="connsiteX3" fmla="*/ 142786 w 3053237"/>
                <a:gd name="connsiteY3" fmla="*/ 2815011 h 2830026"/>
                <a:gd name="connsiteX4" fmla="*/ 0 w 3053237"/>
                <a:gd name="connsiteY4" fmla="*/ 0 h 2830026"/>
                <a:gd name="connsiteX0" fmla="*/ 0 w 3002552"/>
                <a:gd name="connsiteY0" fmla="*/ 0 h 2783683"/>
                <a:gd name="connsiteX1" fmla="*/ 2847769 w 3002552"/>
                <a:gd name="connsiteY1" fmla="*/ 95182 h 2783683"/>
                <a:gd name="connsiteX2" fmla="*/ 2784375 w 3002552"/>
                <a:gd name="connsiteY2" fmla="*/ 2242624 h 2783683"/>
                <a:gd name="connsiteX3" fmla="*/ 92101 w 3002552"/>
                <a:gd name="connsiteY3" fmla="*/ 2768668 h 2783683"/>
                <a:gd name="connsiteX4" fmla="*/ 0 w 3002552"/>
                <a:gd name="connsiteY4" fmla="*/ 0 h 2783683"/>
                <a:gd name="connsiteX0" fmla="*/ 0 w 3002552"/>
                <a:gd name="connsiteY0" fmla="*/ 0 h 2780993"/>
                <a:gd name="connsiteX1" fmla="*/ 2847769 w 3002552"/>
                <a:gd name="connsiteY1" fmla="*/ 95182 h 2780993"/>
                <a:gd name="connsiteX2" fmla="*/ 2784375 w 3002552"/>
                <a:gd name="connsiteY2" fmla="*/ 2242624 h 2780993"/>
                <a:gd name="connsiteX3" fmla="*/ 92101 w 3002552"/>
                <a:gd name="connsiteY3" fmla="*/ 2768668 h 2780993"/>
                <a:gd name="connsiteX4" fmla="*/ 0 w 3002552"/>
                <a:gd name="connsiteY4" fmla="*/ 0 h 2780993"/>
                <a:gd name="connsiteX0" fmla="*/ 0 w 3008312"/>
                <a:gd name="connsiteY0" fmla="*/ 0 h 2781844"/>
                <a:gd name="connsiteX1" fmla="*/ 2847769 w 3008312"/>
                <a:gd name="connsiteY1" fmla="*/ 95182 h 2781844"/>
                <a:gd name="connsiteX2" fmla="*/ 2792196 w 3008312"/>
                <a:gd name="connsiteY2" fmla="*/ 2275334 h 2781844"/>
                <a:gd name="connsiteX3" fmla="*/ 92101 w 3008312"/>
                <a:gd name="connsiteY3" fmla="*/ 2768668 h 2781844"/>
                <a:gd name="connsiteX4" fmla="*/ 0 w 3008312"/>
                <a:gd name="connsiteY4" fmla="*/ 0 h 2781844"/>
                <a:gd name="connsiteX0" fmla="*/ 0 w 2989495"/>
                <a:gd name="connsiteY0" fmla="*/ 0 h 2781844"/>
                <a:gd name="connsiteX1" fmla="*/ 2847769 w 2989495"/>
                <a:gd name="connsiteY1" fmla="*/ 95182 h 2781844"/>
                <a:gd name="connsiteX2" fmla="*/ 2792196 w 2989495"/>
                <a:gd name="connsiteY2" fmla="*/ 2275334 h 2781844"/>
                <a:gd name="connsiteX3" fmla="*/ 92101 w 2989495"/>
                <a:gd name="connsiteY3" fmla="*/ 2768668 h 2781844"/>
                <a:gd name="connsiteX4" fmla="*/ 0 w 2989495"/>
                <a:gd name="connsiteY4" fmla="*/ 0 h 2781844"/>
                <a:gd name="connsiteX0" fmla="*/ 0 w 3011870"/>
                <a:gd name="connsiteY0" fmla="*/ 0 h 2781844"/>
                <a:gd name="connsiteX1" fmla="*/ 2847769 w 3011870"/>
                <a:gd name="connsiteY1" fmla="*/ 95182 h 2781844"/>
                <a:gd name="connsiteX2" fmla="*/ 2792196 w 3011870"/>
                <a:gd name="connsiteY2" fmla="*/ 2275334 h 2781844"/>
                <a:gd name="connsiteX3" fmla="*/ 92101 w 3011870"/>
                <a:gd name="connsiteY3" fmla="*/ 2768668 h 2781844"/>
                <a:gd name="connsiteX4" fmla="*/ 0 w 3011870"/>
                <a:gd name="connsiteY4" fmla="*/ 0 h 2781844"/>
                <a:gd name="connsiteX0" fmla="*/ 0 w 3011870"/>
                <a:gd name="connsiteY0" fmla="*/ 0 h 2783262"/>
                <a:gd name="connsiteX1" fmla="*/ 2847769 w 3011870"/>
                <a:gd name="connsiteY1" fmla="*/ 95182 h 2783262"/>
                <a:gd name="connsiteX2" fmla="*/ 2792196 w 3011870"/>
                <a:gd name="connsiteY2" fmla="*/ 2275334 h 2783262"/>
                <a:gd name="connsiteX3" fmla="*/ 92101 w 3011870"/>
                <a:gd name="connsiteY3" fmla="*/ 2768668 h 2783262"/>
                <a:gd name="connsiteX4" fmla="*/ 0 w 3011870"/>
                <a:gd name="connsiteY4" fmla="*/ 0 h 2783262"/>
                <a:gd name="connsiteX0" fmla="*/ 0 w 3011870"/>
                <a:gd name="connsiteY0" fmla="*/ 0 h 2767189"/>
                <a:gd name="connsiteX1" fmla="*/ 2847769 w 3011870"/>
                <a:gd name="connsiteY1" fmla="*/ 95182 h 2767189"/>
                <a:gd name="connsiteX2" fmla="*/ 2792196 w 3011870"/>
                <a:gd name="connsiteY2" fmla="*/ 2275334 h 2767189"/>
                <a:gd name="connsiteX3" fmla="*/ 113833 w 3011870"/>
                <a:gd name="connsiteY3" fmla="*/ 2752010 h 2767189"/>
                <a:gd name="connsiteX4" fmla="*/ 0 w 3011870"/>
                <a:gd name="connsiteY4" fmla="*/ 0 h 2767189"/>
                <a:gd name="connsiteX0" fmla="*/ 0 w 3011870"/>
                <a:gd name="connsiteY0" fmla="*/ 0 h 2764048"/>
                <a:gd name="connsiteX1" fmla="*/ 2847769 w 3011870"/>
                <a:gd name="connsiteY1" fmla="*/ 95182 h 2764048"/>
                <a:gd name="connsiteX2" fmla="*/ 2792196 w 3011870"/>
                <a:gd name="connsiteY2" fmla="*/ 2275334 h 2764048"/>
                <a:gd name="connsiteX3" fmla="*/ 128682 w 3011870"/>
                <a:gd name="connsiteY3" fmla="*/ 2748749 h 2764048"/>
                <a:gd name="connsiteX4" fmla="*/ 0 w 3011870"/>
                <a:gd name="connsiteY4" fmla="*/ 0 h 2764048"/>
                <a:gd name="connsiteX0" fmla="*/ 0 w 3011870"/>
                <a:gd name="connsiteY0" fmla="*/ 0 h 2766482"/>
                <a:gd name="connsiteX1" fmla="*/ 2847769 w 3011870"/>
                <a:gd name="connsiteY1" fmla="*/ 95182 h 2766482"/>
                <a:gd name="connsiteX2" fmla="*/ 2792196 w 3011870"/>
                <a:gd name="connsiteY2" fmla="*/ 2275334 h 2766482"/>
                <a:gd name="connsiteX3" fmla="*/ 118548 w 3011870"/>
                <a:gd name="connsiteY3" fmla="*/ 2751276 h 2766482"/>
                <a:gd name="connsiteX4" fmla="*/ 0 w 3011870"/>
                <a:gd name="connsiteY4" fmla="*/ 0 h 2766482"/>
                <a:gd name="connsiteX0" fmla="*/ 0 w 3011870"/>
                <a:gd name="connsiteY0" fmla="*/ 0 h 2769615"/>
                <a:gd name="connsiteX1" fmla="*/ 2847769 w 3011870"/>
                <a:gd name="connsiteY1" fmla="*/ 95182 h 2769615"/>
                <a:gd name="connsiteX2" fmla="*/ 2792196 w 3011870"/>
                <a:gd name="connsiteY2" fmla="*/ 2275334 h 2769615"/>
                <a:gd name="connsiteX3" fmla="*/ 113120 w 3011870"/>
                <a:gd name="connsiteY3" fmla="*/ 2754527 h 2769615"/>
                <a:gd name="connsiteX4" fmla="*/ 0 w 3011870"/>
                <a:gd name="connsiteY4" fmla="*/ 0 h 27696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11870" h="2769615">
                  <a:moveTo>
                    <a:pt x="0" y="0"/>
                  </a:moveTo>
                  <a:cubicBezTo>
                    <a:pt x="1127017" y="85961"/>
                    <a:pt x="1845297" y="76592"/>
                    <a:pt x="2847769" y="95182"/>
                  </a:cubicBezTo>
                  <a:cubicBezTo>
                    <a:pt x="2777291" y="1004083"/>
                    <a:pt x="3289279" y="2013053"/>
                    <a:pt x="2792196" y="2275334"/>
                  </a:cubicBezTo>
                  <a:cubicBezTo>
                    <a:pt x="2409503" y="2508287"/>
                    <a:pt x="1123783" y="2845055"/>
                    <a:pt x="113120" y="2754527"/>
                  </a:cubicBezTo>
                  <a:cubicBezTo>
                    <a:pt x="-60175" y="1676365"/>
                    <a:pt x="148001" y="804419"/>
                    <a:pt x="0" y="0"/>
                  </a:cubicBezTo>
                  <a:close/>
                </a:path>
              </a:pathLst>
            </a:custGeom>
            <a:grpFill/>
            <a:ln>
              <a:noFill/>
            </a:ln>
            <a:effectLst>
              <a:outerShdw blurRad="215900" dist="114300" dir="4800000" sx="99000" sy="99000" algn="tr" rotWithShape="0">
                <a:prstClr val="black">
                  <a:alpha val="4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14" name="Groupe 13"/>
            <p:cNvGrpSpPr/>
            <p:nvPr/>
          </p:nvGrpSpPr>
          <p:grpSpPr>
            <a:xfrm>
              <a:off x="911151" y="2262448"/>
              <a:ext cx="3261912" cy="2876166"/>
              <a:chOff x="3851532" y="1530934"/>
              <a:chExt cx="3261912" cy="2876166"/>
            </a:xfrm>
            <a:grpFill/>
          </p:grpSpPr>
          <p:sp>
            <p:nvSpPr>
              <p:cNvPr id="15" name="Rectangle 5"/>
              <p:cNvSpPr/>
              <p:nvPr/>
            </p:nvSpPr>
            <p:spPr>
              <a:xfrm rot="21074577">
                <a:off x="3851532" y="1530934"/>
                <a:ext cx="3116185" cy="2876166"/>
              </a:xfrm>
              <a:custGeom>
                <a:avLst/>
                <a:gdLst>
                  <a:gd name="connsiteX0" fmla="*/ 0 w 2958182"/>
                  <a:gd name="connsiteY0" fmla="*/ 0 h 2855644"/>
                  <a:gd name="connsiteX1" fmla="*/ 2958182 w 2958182"/>
                  <a:gd name="connsiteY1" fmla="*/ 0 h 2855644"/>
                  <a:gd name="connsiteX2" fmla="*/ 2958182 w 2958182"/>
                  <a:gd name="connsiteY2" fmla="*/ 2855644 h 2855644"/>
                  <a:gd name="connsiteX3" fmla="*/ 0 w 2958182"/>
                  <a:gd name="connsiteY3" fmla="*/ 2855644 h 2855644"/>
                  <a:gd name="connsiteX4" fmla="*/ 0 w 2958182"/>
                  <a:gd name="connsiteY4" fmla="*/ 0 h 2855644"/>
                  <a:gd name="connsiteX0" fmla="*/ 0 w 2958182"/>
                  <a:gd name="connsiteY0" fmla="*/ 0 h 2855644"/>
                  <a:gd name="connsiteX1" fmla="*/ 2958182 w 2958182"/>
                  <a:gd name="connsiteY1" fmla="*/ 0 h 2855644"/>
                  <a:gd name="connsiteX2" fmla="*/ 2958182 w 2958182"/>
                  <a:gd name="connsiteY2" fmla="*/ 2855644 h 2855644"/>
                  <a:gd name="connsiteX3" fmla="*/ 99227 w 2958182"/>
                  <a:gd name="connsiteY3" fmla="*/ 2774555 h 2855644"/>
                  <a:gd name="connsiteX4" fmla="*/ 0 w 2958182"/>
                  <a:gd name="connsiteY4" fmla="*/ 0 h 2855644"/>
                  <a:gd name="connsiteX0" fmla="*/ 0 w 3007415"/>
                  <a:gd name="connsiteY0" fmla="*/ 0 h 2911415"/>
                  <a:gd name="connsiteX1" fmla="*/ 3007415 w 3007415"/>
                  <a:gd name="connsiteY1" fmla="*/ 55771 h 2911415"/>
                  <a:gd name="connsiteX2" fmla="*/ 3007415 w 3007415"/>
                  <a:gd name="connsiteY2" fmla="*/ 2911415 h 2911415"/>
                  <a:gd name="connsiteX3" fmla="*/ 148460 w 3007415"/>
                  <a:gd name="connsiteY3" fmla="*/ 2830326 h 2911415"/>
                  <a:gd name="connsiteX4" fmla="*/ 0 w 3007415"/>
                  <a:gd name="connsiteY4" fmla="*/ 0 h 2911415"/>
                  <a:gd name="connsiteX0" fmla="*/ 0 w 3007415"/>
                  <a:gd name="connsiteY0" fmla="*/ 0 h 2911415"/>
                  <a:gd name="connsiteX1" fmla="*/ 3007415 w 3007415"/>
                  <a:gd name="connsiteY1" fmla="*/ 55771 h 2911415"/>
                  <a:gd name="connsiteX2" fmla="*/ 3007415 w 3007415"/>
                  <a:gd name="connsiteY2" fmla="*/ 2911415 h 2911415"/>
                  <a:gd name="connsiteX3" fmla="*/ 148460 w 3007415"/>
                  <a:gd name="connsiteY3" fmla="*/ 2830326 h 2911415"/>
                  <a:gd name="connsiteX4" fmla="*/ 0 w 3007415"/>
                  <a:gd name="connsiteY4" fmla="*/ 0 h 2911415"/>
                  <a:gd name="connsiteX0" fmla="*/ 0 w 3007415"/>
                  <a:gd name="connsiteY0" fmla="*/ 0 h 2911415"/>
                  <a:gd name="connsiteX1" fmla="*/ 3007415 w 3007415"/>
                  <a:gd name="connsiteY1" fmla="*/ 55771 h 2911415"/>
                  <a:gd name="connsiteX2" fmla="*/ 3007415 w 3007415"/>
                  <a:gd name="connsiteY2" fmla="*/ 2911415 h 2911415"/>
                  <a:gd name="connsiteX3" fmla="*/ 148460 w 3007415"/>
                  <a:gd name="connsiteY3" fmla="*/ 2830326 h 2911415"/>
                  <a:gd name="connsiteX4" fmla="*/ 0 w 3007415"/>
                  <a:gd name="connsiteY4" fmla="*/ 0 h 2911415"/>
                  <a:gd name="connsiteX0" fmla="*/ 0 w 3007415"/>
                  <a:gd name="connsiteY0" fmla="*/ 0 h 2911415"/>
                  <a:gd name="connsiteX1" fmla="*/ 3007415 w 3007415"/>
                  <a:gd name="connsiteY1" fmla="*/ 55771 h 2911415"/>
                  <a:gd name="connsiteX2" fmla="*/ 3007415 w 3007415"/>
                  <a:gd name="connsiteY2" fmla="*/ 2911415 h 2911415"/>
                  <a:gd name="connsiteX3" fmla="*/ 152810 w 3007415"/>
                  <a:gd name="connsiteY3" fmla="*/ 2802085 h 2911415"/>
                  <a:gd name="connsiteX4" fmla="*/ 0 w 3007415"/>
                  <a:gd name="connsiteY4" fmla="*/ 0 h 2911415"/>
                  <a:gd name="connsiteX0" fmla="*/ 0 w 3007415"/>
                  <a:gd name="connsiteY0" fmla="*/ 0 h 2911415"/>
                  <a:gd name="connsiteX1" fmla="*/ 3007415 w 3007415"/>
                  <a:gd name="connsiteY1" fmla="*/ 55771 h 2911415"/>
                  <a:gd name="connsiteX2" fmla="*/ 3007415 w 3007415"/>
                  <a:gd name="connsiteY2" fmla="*/ 2911415 h 2911415"/>
                  <a:gd name="connsiteX3" fmla="*/ 152810 w 3007415"/>
                  <a:gd name="connsiteY3" fmla="*/ 2802085 h 2911415"/>
                  <a:gd name="connsiteX4" fmla="*/ 0 w 3007415"/>
                  <a:gd name="connsiteY4" fmla="*/ 0 h 2911415"/>
                  <a:gd name="connsiteX0" fmla="*/ 0 w 3007415"/>
                  <a:gd name="connsiteY0" fmla="*/ 0 h 2802085"/>
                  <a:gd name="connsiteX1" fmla="*/ 3007415 w 3007415"/>
                  <a:gd name="connsiteY1" fmla="*/ 55771 h 2802085"/>
                  <a:gd name="connsiteX2" fmla="*/ 2795981 w 3007415"/>
                  <a:gd name="connsiteY2" fmla="*/ 2782473 h 2802085"/>
                  <a:gd name="connsiteX3" fmla="*/ 152810 w 3007415"/>
                  <a:gd name="connsiteY3" fmla="*/ 2802085 h 2802085"/>
                  <a:gd name="connsiteX4" fmla="*/ 0 w 3007415"/>
                  <a:gd name="connsiteY4" fmla="*/ 0 h 2802085"/>
                  <a:gd name="connsiteX0" fmla="*/ 0 w 3007415"/>
                  <a:gd name="connsiteY0" fmla="*/ 0 h 2910528"/>
                  <a:gd name="connsiteX1" fmla="*/ 3007415 w 3007415"/>
                  <a:gd name="connsiteY1" fmla="*/ 55771 h 2910528"/>
                  <a:gd name="connsiteX2" fmla="*/ 2795981 w 3007415"/>
                  <a:gd name="connsiteY2" fmla="*/ 2782473 h 2910528"/>
                  <a:gd name="connsiteX3" fmla="*/ 152810 w 3007415"/>
                  <a:gd name="connsiteY3" fmla="*/ 2802085 h 2910528"/>
                  <a:gd name="connsiteX4" fmla="*/ 0 w 3007415"/>
                  <a:gd name="connsiteY4" fmla="*/ 0 h 2910528"/>
                  <a:gd name="connsiteX0" fmla="*/ 0 w 3016462"/>
                  <a:gd name="connsiteY0" fmla="*/ 0 h 2910528"/>
                  <a:gd name="connsiteX1" fmla="*/ 3007415 w 3016462"/>
                  <a:gd name="connsiteY1" fmla="*/ 55771 h 2910528"/>
                  <a:gd name="connsiteX2" fmla="*/ 2795981 w 3016462"/>
                  <a:gd name="connsiteY2" fmla="*/ 2782473 h 2910528"/>
                  <a:gd name="connsiteX3" fmla="*/ 152810 w 3016462"/>
                  <a:gd name="connsiteY3" fmla="*/ 2802085 h 2910528"/>
                  <a:gd name="connsiteX4" fmla="*/ 0 w 3016462"/>
                  <a:gd name="connsiteY4" fmla="*/ 0 h 2910528"/>
                  <a:gd name="connsiteX0" fmla="*/ 0 w 3064249"/>
                  <a:gd name="connsiteY0" fmla="*/ 0 h 2898641"/>
                  <a:gd name="connsiteX1" fmla="*/ 3007415 w 3064249"/>
                  <a:gd name="connsiteY1" fmla="*/ 55771 h 2898641"/>
                  <a:gd name="connsiteX2" fmla="*/ 2875643 w 3064249"/>
                  <a:gd name="connsiteY2" fmla="*/ 2765832 h 2898641"/>
                  <a:gd name="connsiteX3" fmla="*/ 152810 w 3064249"/>
                  <a:gd name="connsiteY3" fmla="*/ 2802085 h 2898641"/>
                  <a:gd name="connsiteX4" fmla="*/ 0 w 3064249"/>
                  <a:gd name="connsiteY4" fmla="*/ 0 h 2898641"/>
                  <a:gd name="connsiteX0" fmla="*/ 0 w 3070540"/>
                  <a:gd name="connsiteY0" fmla="*/ 0 h 2898641"/>
                  <a:gd name="connsiteX1" fmla="*/ 3007415 w 3070540"/>
                  <a:gd name="connsiteY1" fmla="*/ 55771 h 2898641"/>
                  <a:gd name="connsiteX2" fmla="*/ 2875643 w 3070540"/>
                  <a:gd name="connsiteY2" fmla="*/ 2765832 h 2898641"/>
                  <a:gd name="connsiteX3" fmla="*/ 152810 w 3070540"/>
                  <a:gd name="connsiteY3" fmla="*/ 2802085 h 2898641"/>
                  <a:gd name="connsiteX4" fmla="*/ 0 w 3070540"/>
                  <a:gd name="connsiteY4" fmla="*/ 0 h 2898641"/>
                  <a:gd name="connsiteX0" fmla="*/ 0 w 3050496"/>
                  <a:gd name="connsiteY0" fmla="*/ 0 h 2831008"/>
                  <a:gd name="connsiteX1" fmla="*/ 3007415 w 3050496"/>
                  <a:gd name="connsiteY1" fmla="*/ 55771 h 2831008"/>
                  <a:gd name="connsiteX2" fmla="*/ 2844527 w 3050496"/>
                  <a:gd name="connsiteY2" fmla="*/ 2655027 h 2831008"/>
                  <a:gd name="connsiteX3" fmla="*/ 152810 w 3050496"/>
                  <a:gd name="connsiteY3" fmla="*/ 2802085 h 2831008"/>
                  <a:gd name="connsiteX4" fmla="*/ 0 w 3050496"/>
                  <a:gd name="connsiteY4" fmla="*/ 0 h 2831008"/>
                  <a:gd name="connsiteX0" fmla="*/ 0 w 3083026"/>
                  <a:gd name="connsiteY0" fmla="*/ 0 h 2802085"/>
                  <a:gd name="connsiteX1" fmla="*/ 3007415 w 3083026"/>
                  <a:gd name="connsiteY1" fmla="*/ 55771 h 2802085"/>
                  <a:gd name="connsiteX2" fmla="*/ 2894153 w 3083026"/>
                  <a:gd name="connsiteY2" fmla="*/ 2551842 h 2802085"/>
                  <a:gd name="connsiteX3" fmla="*/ 152810 w 3083026"/>
                  <a:gd name="connsiteY3" fmla="*/ 2802085 h 2802085"/>
                  <a:gd name="connsiteX4" fmla="*/ 0 w 3083026"/>
                  <a:gd name="connsiteY4" fmla="*/ 0 h 2802085"/>
                  <a:gd name="connsiteX0" fmla="*/ 0 w 3077100"/>
                  <a:gd name="connsiteY0" fmla="*/ 0 h 2839147"/>
                  <a:gd name="connsiteX1" fmla="*/ 3007415 w 3077100"/>
                  <a:gd name="connsiteY1" fmla="*/ 55771 h 2839147"/>
                  <a:gd name="connsiteX2" fmla="*/ 2885440 w 3077100"/>
                  <a:gd name="connsiteY2" fmla="*/ 2670966 h 2839147"/>
                  <a:gd name="connsiteX3" fmla="*/ 152810 w 3077100"/>
                  <a:gd name="connsiteY3" fmla="*/ 2802085 h 2839147"/>
                  <a:gd name="connsiteX4" fmla="*/ 0 w 3077100"/>
                  <a:gd name="connsiteY4" fmla="*/ 0 h 2839147"/>
                  <a:gd name="connsiteX0" fmla="*/ 0 w 3084012"/>
                  <a:gd name="connsiteY0" fmla="*/ 0 h 2810619"/>
                  <a:gd name="connsiteX1" fmla="*/ 3007415 w 3084012"/>
                  <a:gd name="connsiteY1" fmla="*/ 55771 h 2810619"/>
                  <a:gd name="connsiteX2" fmla="*/ 2895591 w 3084012"/>
                  <a:gd name="connsiteY2" fmla="*/ 2605068 h 2810619"/>
                  <a:gd name="connsiteX3" fmla="*/ 152810 w 3084012"/>
                  <a:gd name="connsiteY3" fmla="*/ 2802085 h 2810619"/>
                  <a:gd name="connsiteX4" fmla="*/ 0 w 3084012"/>
                  <a:gd name="connsiteY4" fmla="*/ 0 h 2810619"/>
                  <a:gd name="connsiteX0" fmla="*/ 0 w 3108841"/>
                  <a:gd name="connsiteY0" fmla="*/ 0 h 2802085"/>
                  <a:gd name="connsiteX1" fmla="*/ 3007415 w 3108841"/>
                  <a:gd name="connsiteY1" fmla="*/ 55771 h 2802085"/>
                  <a:gd name="connsiteX2" fmla="*/ 2930854 w 3108841"/>
                  <a:gd name="connsiteY2" fmla="*/ 2501276 h 2802085"/>
                  <a:gd name="connsiteX3" fmla="*/ 152810 w 3108841"/>
                  <a:gd name="connsiteY3" fmla="*/ 2802085 h 2802085"/>
                  <a:gd name="connsiteX4" fmla="*/ 0 w 3108841"/>
                  <a:gd name="connsiteY4" fmla="*/ 0 h 2802085"/>
                  <a:gd name="connsiteX0" fmla="*/ 0 w 3073089"/>
                  <a:gd name="connsiteY0" fmla="*/ 0 h 2802085"/>
                  <a:gd name="connsiteX1" fmla="*/ 3007415 w 3073089"/>
                  <a:gd name="connsiteY1" fmla="*/ 55771 h 2802085"/>
                  <a:gd name="connsiteX2" fmla="*/ 2879470 w 3073089"/>
                  <a:gd name="connsiteY2" fmla="*/ 2334344 h 2802085"/>
                  <a:gd name="connsiteX3" fmla="*/ 152810 w 3073089"/>
                  <a:gd name="connsiteY3" fmla="*/ 2802085 h 2802085"/>
                  <a:gd name="connsiteX4" fmla="*/ 0 w 3073089"/>
                  <a:gd name="connsiteY4" fmla="*/ 0 h 2802085"/>
                  <a:gd name="connsiteX0" fmla="*/ 0 w 3142862"/>
                  <a:gd name="connsiteY0" fmla="*/ 0 h 2802085"/>
                  <a:gd name="connsiteX1" fmla="*/ 3007415 w 3142862"/>
                  <a:gd name="connsiteY1" fmla="*/ 55771 h 2802085"/>
                  <a:gd name="connsiteX2" fmla="*/ 2879470 w 3142862"/>
                  <a:gd name="connsiteY2" fmla="*/ 2334344 h 2802085"/>
                  <a:gd name="connsiteX3" fmla="*/ 152810 w 3142862"/>
                  <a:gd name="connsiteY3" fmla="*/ 2802085 h 2802085"/>
                  <a:gd name="connsiteX4" fmla="*/ 0 w 3142862"/>
                  <a:gd name="connsiteY4" fmla="*/ 0 h 2802085"/>
                  <a:gd name="connsiteX0" fmla="*/ 0 w 3142862"/>
                  <a:gd name="connsiteY0" fmla="*/ 0 h 2860388"/>
                  <a:gd name="connsiteX1" fmla="*/ 3007415 w 3142862"/>
                  <a:gd name="connsiteY1" fmla="*/ 55771 h 2860388"/>
                  <a:gd name="connsiteX2" fmla="*/ 2879470 w 3142862"/>
                  <a:gd name="connsiteY2" fmla="*/ 2334344 h 2860388"/>
                  <a:gd name="connsiteX3" fmla="*/ 187196 w 3142862"/>
                  <a:gd name="connsiteY3" fmla="*/ 2860388 h 2860388"/>
                  <a:gd name="connsiteX4" fmla="*/ 0 w 3142862"/>
                  <a:gd name="connsiteY4" fmla="*/ 0 h 2860388"/>
                  <a:gd name="connsiteX0" fmla="*/ 0 w 3142862"/>
                  <a:gd name="connsiteY0" fmla="*/ 0 h 2876373"/>
                  <a:gd name="connsiteX1" fmla="*/ 3007415 w 3142862"/>
                  <a:gd name="connsiteY1" fmla="*/ 55771 h 2876373"/>
                  <a:gd name="connsiteX2" fmla="*/ 2879470 w 3142862"/>
                  <a:gd name="connsiteY2" fmla="*/ 2334344 h 2876373"/>
                  <a:gd name="connsiteX3" fmla="*/ 187196 w 3142862"/>
                  <a:gd name="connsiteY3" fmla="*/ 2860388 h 2876373"/>
                  <a:gd name="connsiteX4" fmla="*/ 0 w 3142862"/>
                  <a:gd name="connsiteY4" fmla="*/ 0 h 2876373"/>
                  <a:gd name="connsiteX0" fmla="*/ 0 w 3142862"/>
                  <a:gd name="connsiteY0" fmla="*/ 0 h 2869960"/>
                  <a:gd name="connsiteX1" fmla="*/ 3007415 w 3142862"/>
                  <a:gd name="connsiteY1" fmla="*/ 55771 h 2869960"/>
                  <a:gd name="connsiteX2" fmla="*/ 2879470 w 3142862"/>
                  <a:gd name="connsiteY2" fmla="*/ 2334344 h 2869960"/>
                  <a:gd name="connsiteX3" fmla="*/ 187196 w 3142862"/>
                  <a:gd name="connsiteY3" fmla="*/ 2860388 h 2869960"/>
                  <a:gd name="connsiteX4" fmla="*/ 0 w 3142862"/>
                  <a:gd name="connsiteY4" fmla="*/ 0 h 2869960"/>
                  <a:gd name="connsiteX0" fmla="*/ 0 w 3142862"/>
                  <a:gd name="connsiteY0" fmla="*/ 0 h 2875403"/>
                  <a:gd name="connsiteX1" fmla="*/ 3007415 w 3142862"/>
                  <a:gd name="connsiteY1" fmla="*/ 55771 h 2875403"/>
                  <a:gd name="connsiteX2" fmla="*/ 2879470 w 3142862"/>
                  <a:gd name="connsiteY2" fmla="*/ 2334344 h 2875403"/>
                  <a:gd name="connsiteX3" fmla="*/ 187196 w 3142862"/>
                  <a:gd name="connsiteY3" fmla="*/ 2860388 h 2875403"/>
                  <a:gd name="connsiteX4" fmla="*/ 0 w 3142862"/>
                  <a:gd name="connsiteY4" fmla="*/ 0 h 2875403"/>
                  <a:gd name="connsiteX0" fmla="*/ 0 w 3155056"/>
                  <a:gd name="connsiteY0" fmla="*/ 0 h 2875403"/>
                  <a:gd name="connsiteX1" fmla="*/ 3007415 w 3155056"/>
                  <a:gd name="connsiteY1" fmla="*/ 55771 h 2875403"/>
                  <a:gd name="connsiteX2" fmla="*/ 2879470 w 3155056"/>
                  <a:gd name="connsiteY2" fmla="*/ 2334344 h 2875403"/>
                  <a:gd name="connsiteX3" fmla="*/ 187196 w 3155056"/>
                  <a:gd name="connsiteY3" fmla="*/ 2860388 h 2875403"/>
                  <a:gd name="connsiteX4" fmla="*/ 0 w 3155056"/>
                  <a:gd name="connsiteY4" fmla="*/ 0 h 2875403"/>
                  <a:gd name="connsiteX0" fmla="*/ 0 w 3111070"/>
                  <a:gd name="connsiteY0" fmla="*/ 0 h 2875403"/>
                  <a:gd name="connsiteX1" fmla="*/ 3007415 w 3111070"/>
                  <a:gd name="connsiteY1" fmla="*/ 55771 h 2875403"/>
                  <a:gd name="connsiteX2" fmla="*/ 2879470 w 3111070"/>
                  <a:gd name="connsiteY2" fmla="*/ 2334344 h 2875403"/>
                  <a:gd name="connsiteX3" fmla="*/ 187196 w 3111070"/>
                  <a:gd name="connsiteY3" fmla="*/ 2860388 h 2875403"/>
                  <a:gd name="connsiteX4" fmla="*/ 0 w 3111070"/>
                  <a:gd name="connsiteY4" fmla="*/ 0 h 2875403"/>
                  <a:gd name="connsiteX0" fmla="*/ 0 w 3116300"/>
                  <a:gd name="connsiteY0" fmla="*/ 0 h 2875403"/>
                  <a:gd name="connsiteX1" fmla="*/ 3007415 w 3116300"/>
                  <a:gd name="connsiteY1" fmla="*/ 55771 h 2875403"/>
                  <a:gd name="connsiteX2" fmla="*/ 2879470 w 3116300"/>
                  <a:gd name="connsiteY2" fmla="*/ 2334344 h 2875403"/>
                  <a:gd name="connsiteX3" fmla="*/ 187196 w 3116300"/>
                  <a:gd name="connsiteY3" fmla="*/ 2860388 h 2875403"/>
                  <a:gd name="connsiteX4" fmla="*/ 0 w 3116300"/>
                  <a:gd name="connsiteY4" fmla="*/ 0 h 28754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16300" h="2875403">
                    <a:moveTo>
                      <a:pt x="0" y="0"/>
                    </a:moveTo>
                    <a:cubicBezTo>
                      <a:pt x="1127017" y="85961"/>
                      <a:pt x="2004943" y="37181"/>
                      <a:pt x="3007415" y="55771"/>
                    </a:cubicBezTo>
                    <a:cubicBezTo>
                      <a:pt x="2936937" y="964672"/>
                      <a:pt x="3368549" y="2290401"/>
                      <a:pt x="2879470" y="2334344"/>
                    </a:cubicBezTo>
                    <a:cubicBezTo>
                      <a:pt x="2708049" y="2614029"/>
                      <a:pt x="1197859" y="2950916"/>
                      <a:pt x="187196" y="2860388"/>
                    </a:cubicBezTo>
                    <a:cubicBezTo>
                      <a:pt x="13901" y="1782226"/>
                      <a:pt x="148001" y="804419"/>
                      <a:pt x="0" y="0"/>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 name="Triangle rectangle 7"/>
              <p:cNvSpPr/>
              <p:nvPr/>
            </p:nvSpPr>
            <p:spPr>
              <a:xfrm rot="14260875">
                <a:off x="6185180" y="3089786"/>
                <a:ext cx="337253" cy="1519274"/>
              </a:xfrm>
              <a:custGeom>
                <a:avLst/>
                <a:gdLst>
                  <a:gd name="connsiteX0" fmla="*/ 0 w 360040"/>
                  <a:gd name="connsiteY0" fmla="*/ 1205112 h 1205112"/>
                  <a:gd name="connsiteX1" fmla="*/ 0 w 360040"/>
                  <a:gd name="connsiteY1" fmla="*/ 0 h 1205112"/>
                  <a:gd name="connsiteX2" fmla="*/ 360040 w 360040"/>
                  <a:gd name="connsiteY2" fmla="*/ 1205112 h 1205112"/>
                  <a:gd name="connsiteX3" fmla="*/ 0 w 360040"/>
                  <a:gd name="connsiteY3" fmla="*/ 1205112 h 1205112"/>
                  <a:gd name="connsiteX0" fmla="*/ 0 w 284031"/>
                  <a:gd name="connsiteY0" fmla="*/ 1205112 h 1205112"/>
                  <a:gd name="connsiteX1" fmla="*/ 0 w 284031"/>
                  <a:gd name="connsiteY1" fmla="*/ 0 h 1205112"/>
                  <a:gd name="connsiteX2" fmla="*/ 284031 w 284031"/>
                  <a:gd name="connsiteY2" fmla="*/ 826409 h 1205112"/>
                  <a:gd name="connsiteX3" fmla="*/ 0 w 284031"/>
                  <a:gd name="connsiteY3" fmla="*/ 1205112 h 1205112"/>
                  <a:gd name="connsiteX0" fmla="*/ 0 w 366580"/>
                  <a:gd name="connsiteY0" fmla="*/ 1205112 h 1205112"/>
                  <a:gd name="connsiteX1" fmla="*/ 0 w 366580"/>
                  <a:gd name="connsiteY1" fmla="*/ 0 h 1205112"/>
                  <a:gd name="connsiteX2" fmla="*/ 366580 w 366580"/>
                  <a:gd name="connsiteY2" fmla="*/ 963165 h 1205112"/>
                  <a:gd name="connsiteX3" fmla="*/ 0 w 366580"/>
                  <a:gd name="connsiteY3" fmla="*/ 1205112 h 1205112"/>
                  <a:gd name="connsiteX0" fmla="*/ 0 w 366580"/>
                  <a:gd name="connsiteY0" fmla="*/ 1205112 h 1205112"/>
                  <a:gd name="connsiteX1" fmla="*/ 0 w 366580"/>
                  <a:gd name="connsiteY1" fmla="*/ 0 h 1205112"/>
                  <a:gd name="connsiteX2" fmla="*/ 366580 w 366580"/>
                  <a:gd name="connsiteY2" fmla="*/ 963165 h 1205112"/>
                  <a:gd name="connsiteX3" fmla="*/ 0 w 366580"/>
                  <a:gd name="connsiteY3" fmla="*/ 1205112 h 1205112"/>
                  <a:gd name="connsiteX0" fmla="*/ 0 w 375287"/>
                  <a:gd name="connsiteY0" fmla="*/ 1227782 h 1227782"/>
                  <a:gd name="connsiteX1" fmla="*/ 8707 w 375287"/>
                  <a:gd name="connsiteY1" fmla="*/ 0 h 1227782"/>
                  <a:gd name="connsiteX2" fmla="*/ 375287 w 375287"/>
                  <a:gd name="connsiteY2" fmla="*/ 963165 h 1227782"/>
                  <a:gd name="connsiteX3" fmla="*/ 0 w 375287"/>
                  <a:gd name="connsiteY3" fmla="*/ 1227782 h 1227782"/>
                  <a:gd name="connsiteX0" fmla="*/ 0 w 375287"/>
                  <a:gd name="connsiteY0" fmla="*/ 1227782 h 1227782"/>
                  <a:gd name="connsiteX1" fmla="*/ 8707 w 375287"/>
                  <a:gd name="connsiteY1" fmla="*/ 0 h 1227782"/>
                  <a:gd name="connsiteX2" fmla="*/ 375287 w 375287"/>
                  <a:gd name="connsiteY2" fmla="*/ 963165 h 1227782"/>
                  <a:gd name="connsiteX3" fmla="*/ 0 w 375287"/>
                  <a:gd name="connsiteY3" fmla="*/ 1227782 h 1227782"/>
                  <a:gd name="connsiteX0" fmla="*/ 0 w 375287"/>
                  <a:gd name="connsiteY0" fmla="*/ 1227782 h 1227782"/>
                  <a:gd name="connsiteX1" fmla="*/ 8707 w 375287"/>
                  <a:gd name="connsiteY1" fmla="*/ 0 h 1227782"/>
                  <a:gd name="connsiteX2" fmla="*/ 375287 w 375287"/>
                  <a:gd name="connsiteY2" fmla="*/ 963165 h 1227782"/>
                  <a:gd name="connsiteX3" fmla="*/ 0 w 375287"/>
                  <a:gd name="connsiteY3" fmla="*/ 1227782 h 1227782"/>
                  <a:gd name="connsiteX0" fmla="*/ 0 w 375287"/>
                  <a:gd name="connsiteY0" fmla="*/ 1227782 h 1227782"/>
                  <a:gd name="connsiteX1" fmla="*/ 8707 w 375287"/>
                  <a:gd name="connsiteY1" fmla="*/ 0 h 1227782"/>
                  <a:gd name="connsiteX2" fmla="*/ 375287 w 375287"/>
                  <a:gd name="connsiteY2" fmla="*/ 963165 h 1227782"/>
                  <a:gd name="connsiteX3" fmla="*/ 0 w 375287"/>
                  <a:gd name="connsiteY3" fmla="*/ 1227782 h 1227782"/>
                  <a:gd name="connsiteX0" fmla="*/ 0 w 375287"/>
                  <a:gd name="connsiteY0" fmla="*/ 1227782 h 1227782"/>
                  <a:gd name="connsiteX1" fmla="*/ 8707 w 375287"/>
                  <a:gd name="connsiteY1" fmla="*/ 0 h 1227782"/>
                  <a:gd name="connsiteX2" fmla="*/ 375287 w 375287"/>
                  <a:gd name="connsiteY2" fmla="*/ 963165 h 1227782"/>
                  <a:gd name="connsiteX3" fmla="*/ 0 w 375287"/>
                  <a:gd name="connsiteY3" fmla="*/ 1227782 h 1227782"/>
                  <a:gd name="connsiteX0" fmla="*/ 0 w 375287"/>
                  <a:gd name="connsiteY0" fmla="*/ 1227782 h 1227782"/>
                  <a:gd name="connsiteX1" fmla="*/ 8707 w 375287"/>
                  <a:gd name="connsiteY1" fmla="*/ 0 h 1227782"/>
                  <a:gd name="connsiteX2" fmla="*/ 375287 w 375287"/>
                  <a:gd name="connsiteY2" fmla="*/ 963165 h 1227782"/>
                  <a:gd name="connsiteX3" fmla="*/ 0 w 375287"/>
                  <a:gd name="connsiteY3" fmla="*/ 1227782 h 1227782"/>
                  <a:gd name="connsiteX0" fmla="*/ 126017 w 501304"/>
                  <a:gd name="connsiteY0" fmla="*/ 1227782 h 1227782"/>
                  <a:gd name="connsiteX1" fmla="*/ 134724 w 501304"/>
                  <a:gd name="connsiteY1" fmla="*/ 0 h 1227782"/>
                  <a:gd name="connsiteX2" fmla="*/ 501304 w 501304"/>
                  <a:gd name="connsiteY2" fmla="*/ 963165 h 1227782"/>
                  <a:gd name="connsiteX3" fmla="*/ 126017 w 501304"/>
                  <a:gd name="connsiteY3" fmla="*/ 1227782 h 1227782"/>
                  <a:gd name="connsiteX0" fmla="*/ 129311 w 504598"/>
                  <a:gd name="connsiteY0" fmla="*/ 1227782 h 1227782"/>
                  <a:gd name="connsiteX1" fmla="*/ 138018 w 504598"/>
                  <a:gd name="connsiteY1" fmla="*/ 0 h 1227782"/>
                  <a:gd name="connsiteX2" fmla="*/ 504598 w 504598"/>
                  <a:gd name="connsiteY2" fmla="*/ 963165 h 1227782"/>
                  <a:gd name="connsiteX3" fmla="*/ 129311 w 504598"/>
                  <a:gd name="connsiteY3" fmla="*/ 1227782 h 1227782"/>
                  <a:gd name="connsiteX0" fmla="*/ 122131 w 497418"/>
                  <a:gd name="connsiteY0" fmla="*/ 1406841 h 1406841"/>
                  <a:gd name="connsiteX1" fmla="*/ 159583 w 497418"/>
                  <a:gd name="connsiteY1" fmla="*/ 0 h 1406841"/>
                  <a:gd name="connsiteX2" fmla="*/ 497418 w 497418"/>
                  <a:gd name="connsiteY2" fmla="*/ 1142224 h 1406841"/>
                  <a:gd name="connsiteX3" fmla="*/ 122131 w 497418"/>
                  <a:gd name="connsiteY3" fmla="*/ 1406841 h 1406841"/>
                  <a:gd name="connsiteX0" fmla="*/ 134513 w 509800"/>
                  <a:gd name="connsiteY0" fmla="*/ 1406841 h 1406841"/>
                  <a:gd name="connsiteX1" fmla="*/ 171965 w 509800"/>
                  <a:gd name="connsiteY1" fmla="*/ 0 h 1406841"/>
                  <a:gd name="connsiteX2" fmla="*/ 509800 w 509800"/>
                  <a:gd name="connsiteY2" fmla="*/ 1142224 h 1406841"/>
                  <a:gd name="connsiteX3" fmla="*/ 134513 w 509800"/>
                  <a:gd name="connsiteY3" fmla="*/ 1406841 h 1406841"/>
                  <a:gd name="connsiteX0" fmla="*/ 134513 w 509800"/>
                  <a:gd name="connsiteY0" fmla="*/ 1406841 h 1406841"/>
                  <a:gd name="connsiteX1" fmla="*/ 171965 w 509800"/>
                  <a:gd name="connsiteY1" fmla="*/ 0 h 1406841"/>
                  <a:gd name="connsiteX2" fmla="*/ 509800 w 509800"/>
                  <a:gd name="connsiteY2" fmla="*/ 1142224 h 1406841"/>
                  <a:gd name="connsiteX3" fmla="*/ 134513 w 509800"/>
                  <a:gd name="connsiteY3" fmla="*/ 1406841 h 1406841"/>
                  <a:gd name="connsiteX0" fmla="*/ 134513 w 403203"/>
                  <a:gd name="connsiteY0" fmla="*/ 1406841 h 1406841"/>
                  <a:gd name="connsiteX1" fmla="*/ 171965 w 403203"/>
                  <a:gd name="connsiteY1" fmla="*/ 0 h 1406841"/>
                  <a:gd name="connsiteX2" fmla="*/ 403203 w 403203"/>
                  <a:gd name="connsiteY2" fmla="*/ 1117809 h 1406841"/>
                  <a:gd name="connsiteX3" fmla="*/ 134513 w 403203"/>
                  <a:gd name="connsiteY3" fmla="*/ 1406841 h 1406841"/>
                  <a:gd name="connsiteX0" fmla="*/ 134513 w 412457"/>
                  <a:gd name="connsiteY0" fmla="*/ 1406841 h 1406841"/>
                  <a:gd name="connsiteX1" fmla="*/ 171965 w 412457"/>
                  <a:gd name="connsiteY1" fmla="*/ 0 h 1406841"/>
                  <a:gd name="connsiteX2" fmla="*/ 412456 w 412457"/>
                  <a:gd name="connsiteY2" fmla="*/ 1149013 h 1406841"/>
                  <a:gd name="connsiteX3" fmla="*/ 134513 w 412457"/>
                  <a:gd name="connsiteY3" fmla="*/ 1406841 h 1406841"/>
                  <a:gd name="connsiteX0" fmla="*/ 134513 w 412456"/>
                  <a:gd name="connsiteY0" fmla="*/ 1406841 h 1406841"/>
                  <a:gd name="connsiteX1" fmla="*/ 171965 w 412456"/>
                  <a:gd name="connsiteY1" fmla="*/ 0 h 1406841"/>
                  <a:gd name="connsiteX2" fmla="*/ 412456 w 412456"/>
                  <a:gd name="connsiteY2" fmla="*/ 1149013 h 1406841"/>
                  <a:gd name="connsiteX3" fmla="*/ 134513 w 412456"/>
                  <a:gd name="connsiteY3" fmla="*/ 1406841 h 1406841"/>
                  <a:gd name="connsiteX0" fmla="*/ 134513 w 412456"/>
                  <a:gd name="connsiteY0" fmla="*/ 1406841 h 1406841"/>
                  <a:gd name="connsiteX1" fmla="*/ 171965 w 412456"/>
                  <a:gd name="connsiteY1" fmla="*/ 0 h 1406841"/>
                  <a:gd name="connsiteX2" fmla="*/ 412456 w 412456"/>
                  <a:gd name="connsiteY2" fmla="*/ 1149013 h 1406841"/>
                  <a:gd name="connsiteX3" fmla="*/ 134513 w 412456"/>
                  <a:gd name="connsiteY3" fmla="*/ 1406841 h 1406841"/>
                  <a:gd name="connsiteX0" fmla="*/ 140084 w 398701"/>
                  <a:gd name="connsiteY0" fmla="*/ 1442880 h 1442880"/>
                  <a:gd name="connsiteX1" fmla="*/ 158210 w 398701"/>
                  <a:gd name="connsiteY1" fmla="*/ 0 h 1442880"/>
                  <a:gd name="connsiteX2" fmla="*/ 398701 w 398701"/>
                  <a:gd name="connsiteY2" fmla="*/ 1149013 h 1442880"/>
                  <a:gd name="connsiteX3" fmla="*/ 140084 w 398701"/>
                  <a:gd name="connsiteY3" fmla="*/ 1442880 h 1442880"/>
                  <a:gd name="connsiteX0" fmla="*/ 163454 w 422071"/>
                  <a:gd name="connsiteY0" fmla="*/ 1442880 h 1442880"/>
                  <a:gd name="connsiteX1" fmla="*/ 181580 w 422071"/>
                  <a:gd name="connsiteY1" fmla="*/ 0 h 1442880"/>
                  <a:gd name="connsiteX2" fmla="*/ 422071 w 422071"/>
                  <a:gd name="connsiteY2" fmla="*/ 1149013 h 1442880"/>
                  <a:gd name="connsiteX3" fmla="*/ 163454 w 422071"/>
                  <a:gd name="connsiteY3" fmla="*/ 1442880 h 1442880"/>
                  <a:gd name="connsiteX0" fmla="*/ 163454 w 422071"/>
                  <a:gd name="connsiteY0" fmla="*/ 1442880 h 1442880"/>
                  <a:gd name="connsiteX1" fmla="*/ 181580 w 422071"/>
                  <a:gd name="connsiteY1" fmla="*/ 0 h 1442880"/>
                  <a:gd name="connsiteX2" fmla="*/ 422071 w 422071"/>
                  <a:gd name="connsiteY2" fmla="*/ 1149013 h 1442880"/>
                  <a:gd name="connsiteX3" fmla="*/ 163454 w 422071"/>
                  <a:gd name="connsiteY3" fmla="*/ 1442880 h 1442880"/>
                </a:gdLst>
                <a:ahLst/>
                <a:cxnLst>
                  <a:cxn ang="0">
                    <a:pos x="connsiteX0" y="connsiteY0"/>
                  </a:cxn>
                  <a:cxn ang="0">
                    <a:pos x="connsiteX1" y="connsiteY1"/>
                  </a:cxn>
                  <a:cxn ang="0">
                    <a:pos x="connsiteX2" y="connsiteY2"/>
                  </a:cxn>
                  <a:cxn ang="0">
                    <a:pos x="connsiteX3" y="connsiteY3"/>
                  </a:cxn>
                </a:cxnLst>
                <a:rect l="l" t="t" r="r" b="b"/>
                <a:pathLst>
                  <a:path w="422071" h="1442880">
                    <a:moveTo>
                      <a:pt x="163454" y="1442880"/>
                    </a:moveTo>
                    <a:cubicBezTo>
                      <a:pt x="-176501" y="1226284"/>
                      <a:pt x="107547" y="307905"/>
                      <a:pt x="181580" y="0"/>
                    </a:cubicBezTo>
                    <a:cubicBezTo>
                      <a:pt x="115191" y="556789"/>
                      <a:pt x="137346" y="827855"/>
                      <a:pt x="422071" y="1149013"/>
                    </a:cubicBezTo>
                    <a:cubicBezTo>
                      <a:pt x="129579" y="963158"/>
                      <a:pt x="66208" y="1301405"/>
                      <a:pt x="163454" y="1442880"/>
                    </a:cubicBezTo>
                    <a:close/>
                  </a:path>
                </a:pathLst>
              </a:custGeom>
              <a:gradFill>
                <a:gsLst>
                  <a:gs pos="0">
                    <a:schemeClr val="accent6">
                      <a:lumMod val="50000"/>
                    </a:schemeClr>
                  </a:gs>
                  <a:gs pos="50000">
                    <a:schemeClr val="accent6">
                      <a:lumMod val="75000"/>
                    </a:schemeClr>
                  </a:gs>
                  <a:gs pos="100000">
                    <a:schemeClr val="accent4"/>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grpSp>
      <p:sp>
        <p:nvSpPr>
          <p:cNvPr id="17" name="Rectangle 21"/>
          <p:cNvSpPr/>
          <p:nvPr userDrawn="1"/>
        </p:nvSpPr>
        <p:spPr>
          <a:xfrm rot="18900000">
            <a:off x="1846563" y="3317835"/>
            <a:ext cx="1693536" cy="314200"/>
          </a:xfrm>
          <a:custGeom>
            <a:avLst/>
            <a:gdLst>
              <a:gd name="connsiteX0" fmla="*/ 0 w 1152128"/>
              <a:gd name="connsiteY0" fmla="*/ 0 h 242604"/>
              <a:gd name="connsiteX1" fmla="*/ 1152128 w 1152128"/>
              <a:gd name="connsiteY1" fmla="*/ 0 h 242604"/>
              <a:gd name="connsiteX2" fmla="*/ 1152128 w 1152128"/>
              <a:gd name="connsiteY2" fmla="*/ 242604 h 242604"/>
              <a:gd name="connsiteX3" fmla="*/ 0 w 1152128"/>
              <a:gd name="connsiteY3" fmla="*/ 242604 h 242604"/>
              <a:gd name="connsiteX4" fmla="*/ 0 w 1152128"/>
              <a:gd name="connsiteY4" fmla="*/ 0 h 242604"/>
              <a:gd name="connsiteX0" fmla="*/ 1637 w 1153765"/>
              <a:gd name="connsiteY0" fmla="*/ 0 h 242604"/>
              <a:gd name="connsiteX1" fmla="*/ 1153765 w 1153765"/>
              <a:gd name="connsiteY1" fmla="*/ 0 h 242604"/>
              <a:gd name="connsiteX2" fmla="*/ 1153765 w 1153765"/>
              <a:gd name="connsiteY2" fmla="*/ 242604 h 242604"/>
              <a:gd name="connsiteX3" fmla="*/ 1637 w 1153765"/>
              <a:gd name="connsiteY3" fmla="*/ 242604 h 242604"/>
              <a:gd name="connsiteX4" fmla="*/ 0 w 1153765"/>
              <a:gd name="connsiteY4" fmla="*/ 57657 h 242604"/>
              <a:gd name="connsiteX5" fmla="*/ 1637 w 1153765"/>
              <a:gd name="connsiteY5" fmla="*/ 0 h 242604"/>
              <a:gd name="connsiteX0" fmla="*/ 85266 w 1237394"/>
              <a:gd name="connsiteY0" fmla="*/ 0 h 242604"/>
              <a:gd name="connsiteX1" fmla="*/ 1237394 w 1237394"/>
              <a:gd name="connsiteY1" fmla="*/ 0 h 242604"/>
              <a:gd name="connsiteX2" fmla="*/ 1237394 w 1237394"/>
              <a:gd name="connsiteY2" fmla="*/ 242604 h 242604"/>
              <a:gd name="connsiteX3" fmla="*/ 85266 w 1237394"/>
              <a:gd name="connsiteY3" fmla="*/ 242604 h 242604"/>
              <a:gd name="connsiteX4" fmla="*/ 85314 w 1237394"/>
              <a:gd name="connsiteY4" fmla="*/ 96385 h 242604"/>
              <a:gd name="connsiteX5" fmla="*/ 83629 w 1237394"/>
              <a:gd name="connsiteY5" fmla="*/ 57657 h 242604"/>
              <a:gd name="connsiteX6" fmla="*/ 85266 w 1237394"/>
              <a:gd name="connsiteY6" fmla="*/ 0 h 242604"/>
              <a:gd name="connsiteX0" fmla="*/ 105071 w 1257199"/>
              <a:gd name="connsiteY0" fmla="*/ 0 h 242604"/>
              <a:gd name="connsiteX1" fmla="*/ 1257199 w 1257199"/>
              <a:gd name="connsiteY1" fmla="*/ 0 h 242604"/>
              <a:gd name="connsiteX2" fmla="*/ 1257199 w 1257199"/>
              <a:gd name="connsiteY2" fmla="*/ 242604 h 242604"/>
              <a:gd name="connsiteX3" fmla="*/ 105071 w 1257199"/>
              <a:gd name="connsiteY3" fmla="*/ 242604 h 242604"/>
              <a:gd name="connsiteX4" fmla="*/ 52921 w 1257199"/>
              <a:gd name="connsiteY4" fmla="*/ 155317 h 242604"/>
              <a:gd name="connsiteX5" fmla="*/ 105119 w 1257199"/>
              <a:gd name="connsiteY5" fmla="*/ 96385 h 242604"/>
              <a:gd name="connsiteX6" fmla="*/ 103434 w 1257199"/>
              <a:gd name="connsiteY6" fmla="*/ 57657 h 242604"/>
              <a:gd name="connsiteX7" fmla="*/ 105071 w 1257199"/>
              <a:gd name="connsiteY7" fmla="*/ 0 h 242604"/>
              <a:gd name="connsiteX0" fmla="*/ 123870 w 1275998"/>
              <a:gd name="connsiteY0" fmla="*/ 0 h 242604"/>
              <a:gd name="connsiteX1" fmla="*/ 1275998 w 1275998"/>
              <a:gd name="connsiteY1" fmla="*/ 0 h 242604"/>
              <a:gd name="connsiteX2" fmla="*/ 1275998 w 1275998"/>
              <a:gd name="connsiteY2" fmla="*/ 242604 h 242604"/>
              <a:gd name="connsiteX3" fmla="*/ 123870 w 1275998"/>
              <a:gd name="connsiteY3" fmla="*/ 242604 h 242604"/>
              <a:gd name="connsiteX4" fmla="*/ 26256 w 1275998"/>
              <a:gd name="connsiteY4" fmla="*/ 197412 h 242604"/>
              <a:gd name="connsiteX5" fmla="*/ 71720 w 1275998"/>
              <a:gd name="connsiteY5" fmla="*/ 155317 h 242604"/>
              <a:gd name="connsiteX6" fmla="*/ 123918 w 1275998"/>
              <a:gd name="connsiteY6" fmla="*/ 96385 h 242604"/>
              <a:gd name="connsiteX7" fmla="*/ 122233 w 1275998"/>
              <a:gd name="connsiteY7" fmla="*/ 57657 h 242604"/>
              <a:gd name="connsiteX8" fmla="*/ 123870 w 1275998"/>
              <a:gd name="connsiteY8" fmla="*/ 0 h 242604"/>
              <a:gd name="connsiteX0" fmla="*/ 123870 w 1275998"/>
              <a:gd name="connsiteY0" fmla="*/ 0 h 242604"/>
              <a:gd name="connsiteX1" fmla="*/ 1275998 w 1275998"/>
              <a:gd name="connsiteY1" fmla="*/ 0 h 242604"/>
              <a:gd name="connsiteX2" fmla="*/ 1275998 w 1275998"/>
              <a:gd name="connsiteY2" fmla="*/ 242604 h 242604"/>
              <a:gd name="connsiteX3" fmla="*/ 123870 w 1275998"/>
              <a:gd name="connsiteY3" fmla="*/ 242604 h 242604"/>
              <a:gd name="connsiteX4" fmla="*/ 26256 w 1275998"/>
              <a:gd name="connsiteY4" fmla="*/ 197412 h 242604"/>
              <a:gd name="connsiteX5" fmla="*/ 71720 w 1275998"/>
              <a:gd name="connsiteY5" fmla="*/ 155317 h 242604"/>
              <a:gd name="connsiteX6" fmla="*/ 123918 w 1275998"/>
              <a:gd name="connsiteY6" fmla="*/ 96385 h 242604"/>
              <a:gd name="connsiteX7" fmla="*/ 199688 w 1275998"/>
              <a:gd name="connsiteY7" fmla="*/ 57657 h 242604"/>
              <a:gd name="connsiteX8" fmla="*/ 123870 w 1275998"/>
              <a:gd name="connsiteY8" fmla="*/ 0 h 242604"/>
              <a:gd name="connsiteX0" fmla="*/ 123870 w 1275998"/>
              <a:gd name="connsiteY0" fmla="*/ 0 h 242604"/>
              <a:gd name="connsiteX1" fmla="*/ 1275998 w 1275998"/>
              <a:gd name="connsiteY1" fmla="*/ 0 h 242604"/>
              <a:gd name="connsiteX2" fmla="*/ 1275998 w 1275998"/>
              <a:gd name="connsiteY2" fmla="*/ 242604 h 242604"/>
              <a:gd name="connsiteX3" fmla="*/ 123870 w 1275998"/>
              <a:gd name="connsiteY3" fmla="*/ 242604 h 242604"/>
              <a:gd name="connsiteX4" fmla="*/ 26256 w 1275998"/>
              <a:gd name="connsiteY4" fmla="*/ 197412 h 242604"/>
              <a:gd name="connsiteX5" fmla="*/ 90242 w 1275998"/>
              <a:gd name="connsiteY5" fmla="*/ 150265 h 242604"/>
              <a:gd name="connsiteX6" fmla="*/ 123918 w 1275998"/>
              <a:gd name="connsiteY6" fmla="*/ 96385 h 242604"/>
              <a:gd name="connsiteX7" fmla="*/ 199688 w 1275998"/>
              <a:gd name="connsiteY7" fmla="*/ 57657 h 242604"/>
              <a:gd name="connsiteX8" fmla="*/ 123870 w 1275998"/>
              <a:gd name="connsiteY8" fmla="*/ 0 h 242604"/>
              <a:gd name="connsiteX0" fmla="*/ 123870 w 1277318"/>
              <a:gd name="connsiteY0" fmla="*/ 0 h 242604"/>
              <a:gd name="connsiteX1" fmla="*/ 1275998 w 1277318"/>
              <a:gd name="connsiteY1" fmla="*/ 0 h 242604"/>
              <a:gd name="connsiteX2" fmla="*/ 1277318 w 1277318"/>
              <a:gd name="connsiteY2" fmla="*/ 47554 h 242604"/>
              <a:gd name="connsiteX3" fmla="*/ 1275998 w 1277318"/>
              <a:gd name="connsiteY3" fmla="*/ 242604 h 242604"/>
              <a:gd name="connsiteX4" fmla="*/ 123870 w 1277318"/>
              <a:gd name="connsiteY4" fmla="*/ 242604 h 242604"/>
              <a:gd name="connsiteX5" fmla="*/ 26256 w 1277318"/>
              <a:gd name="connsiteY5" fmla="*/ 197412 h 242604"/>
              <a:gd name="connsiteX6" fmla="*/ 90242 w 1277318"/>
              <a:gd name="connsiteY6" fmla="*/ 150265 h 242604"/>
              <a:gd name="connsiteX7" fmla="*/ 123918 w 1277318"/>
              <a:gd name="connsiteY7" fmla="*/ 96385 h 242604"/>
              <a:gd name="connsiteX8" fmla="*/ 199688 w 1277318"/>
              <a:gd name="connsiteY8" fmla="*/ 57657 h 242604"/>
              <a:gd name="connsiteX9" fmla="*/ 123870 w 1277318"/>
              <a:gd name="connsiteY9" fmla="*/ 0 h 242604"/>
              <a:gd name="connsiteX0" fmla="*/ 123870 w 1277318"/>
              <a:gd name="connsiteY0" fmla="*/ 0 h 242604"/>
              <a:gd name="connsiteX1" fmla="*/ 1275998 w 1277318"/>
              <a:gd name="connsiteY1" fmla="*/ 0 h 242604"/>
              <a:gd name="connsiteX2" fmla="*/ 1277318 w 1277318"/>
              <a:gd name="connsiteY2" fmla="*/ 47554 h 242604"/>
              <a:gd name="connsiteX3" fmla="*/ 1277318 w 1277318"/>
              <a:gd name="connsiteY3" fmla="*/ 175523 h 242604"/>
              <a:gd name="connsiteX4" fmla="*/ 1275998 w 1277318"/>
              <a:gd name="connsiteY4" fmla="*/ 242604 h 242604"/>
              <a:gd name="connsiteX5" fmla="*/ 123870 w 1277318"/>
              <a:gd name="connsiteY5" fmla="*/ 242604 h 242604"/>
              <a:gd name="connsiteX6" fmla="*/ 26256 w 1277318"/>
              <a:gd name="connsiteY6" fmla="*/ 197412 h 242604"/>
              <a:gd name="connsiteX7" fmla="*/ 90242 w 1277318"/>
              <a:gd name="connsiteY7" fmla="*/ 150265 h 242604"/>
              <a:gd name="connsiteX8" fmla="*/ 123918 w 1277318"/>
              <a:gd name="connsiteY8" fmla="*/ 96385 h 242604"/>
              <a:gd name="connsiteX9" fmla="*/ 199688 w 1277318"/>
              <a:gd name="connsiteY9" fmla="*/ 57657 h 242604"/>
              <a:gd name="connsiteX10" fmla="*/ 123870 w 1277318"/>
              <a:gd name="connsiteY10" fmla="*/ 0 h 242604"/>
              <a:gd name="connsiteX0" fmla="*/ 123870 w 1277318"/>
              <a:gd name="connsiteY0" fmla="*/ 0 h 242604"/>
              <a:gd name="connsiteX1" fmla="*/ 1275998 w 1277318"/>
              <a:gd name="connsiteY1" fmla="*/ 0 h 242604"/>
              <a:gd name="connsiteX2" fmla="*/ 1277318 w 1277318"/>
              <a:gd name="connsiteY2" fmla="*/ 47554 h 242604"/>
              <a:gd name="connsiteX3" fmla="*/ 1277317 w 1277318"/>
              <a:gd name="connsiteY3" fmla="*/ 98069 h 242604"/>
              <a:gd name="connsiteX4" fmla="*/ 1277318 w 1277318"/>
              <a:gd name="connsiteY4" fmla="*/ 175523 h 242604"/>
              <a:gd name="connsiteX5" fmla="*/ 1275998 w 1277318"/>
              <a:gd name="connsiteY5" fmla="*/ 242604 h 242604"/>
              <a:gd name="connsiteX6" fmla="*/ 123870 w 1277318"/>
              <a:gd name="connsiteY6" fmla="*/ 242604 h 242604"/>
              <a:gd name="connsiteX7" fmla="*/ 26256 w 1277318"/>
              <a:gd name="connsiteY7" fmla="*/ 197412 h 242604"/>
              <a:gd name="connsiteX8" fmla="*/ 90242 w 1277318"/>
              <a:gd name="connsiteY8" fmla="*/ 150265 h 242604"/>
              <a:gd name="connsiteX9" fmla="*/ 123918 w 1277318"/>
              <a:gd name="connsiteY9" fmla="*/ 96385 h 242604"/>
              <a:gd name="connsiteX10" fmla="*/ 199688 w 1277318"/>
              <a:gd name="connsiteY10" fmla="*/ 57657 h 242604"/>
              <a:gd name="connsiteX11" fmla="*/ 123870 w 1277318"/>
              <a:gd name="connsiteY11" fmla="*/ 0 h 242604"/>
              <a:gd name="connsiteX0" fmla="*/ 123870 w 1277318"/>
              <a:gd name="connsiteY0" fmla="*/ 0 h 242604"/>
              <a:gd name="connsiteX1" fmla="*/ 1275998 w 1277318"/>
              <a:gd name="connsiteY1" fmla="*/ 0 h 242604"/>
              <a:gd name="connsiteX2" fmla="*/ 1248694 w 1277318"/>
              <a:gd name="connsiteY2" fmla="*/ 42503 h 242604"/>
              <a:gd name="connsiteX3" fmla="*/ 1277317 w 1277318"/>
              <a:gd name="connsiteY3" fmla="*/ 98069 h 242604"/>
              <a:gd name="connsiteX4" fmla="*/ 1277318 w 1277318"/>
              <a:gd name="connsiteY4" fmla="*/ 175523 h 242604"/>
              <a:gd name="connsiteX5" fmla="*/ 1275998 w 1277318"/>
              <a:gd name="connsiteY5" fmla="*/ 242604 h 242604"/>
              <a:gd name="connsiteX6" fmla="*/ 123870 w 1277318"/>
              <a:gd name="connsiteY6" fmla="*/ 242604 h 242604"/>
              <a:gd name="connsiteX7" fmla="*/ 26256 w 1277318"/>
              <a:gd name="connsiteY7" fmla="*/ 197412 h 242604"/>
              <a:gd name="connsiteX8" fmla="*/ 90242 w 1277318"/>
              <a:gd name="connsiteY8" fmla="*/ 150265 h 242604"/>
              <a:gd name="connsiteX9" fmla="*/ 123918 w 1277318"/>
              <a:gd name="connsiteY9" fmla="*/ 96385 h 242604"/>
              <a:gd name="connsiteX10" fmla="*/ 199688 w 1277318"/>
              <a:gd name="connsiteY10" fmla="*/ 57657 h 242604"/>
              <a:gd name="connsiteX11" fmla="*/ 123870 w 1277318"/>
              <a:gd name="connsiteY11" fmla="*/ 0 h 242604"/>
              <a:gd name="connsiteX0" fmla="*/ 123870 w 1295839"/>
              <a:gd name="connsiteY0" fmla="*/ 0 h 242604"/>
              <a:gd name="connsiteX1" fmla="*/ 1275998 w 1295839"/>
              <a:gd name="connsiteY1" fmla="*/ 0 h 242604"/>
              <a:gd name="connsiteX2" fmla="*/ 1248694 w 1295839"/>
              <a:gd name="connsiteY2" fmla="*/ 42503 h 242604"/>
              <a:gd name="connsiteX3" fmla="*/ 1295839 w 1295839"/>
              <a:gd name="connsiteY3" fmla="*/ 89650 h 242604"/>
              <a:gd name="connsiteX4" fmla="*/ 1277318 w 1295839"/>
              <a:gd name="connsiteY4" fmla="*/ 175523 h 242604"/>
              <a:gd name="connsiteX5" fmla="*/ 1275998 w 1295839"/>
              <a:gd name="connsiteY5" fmla="*/ 242604 h 242604"/>
              <a:gd name="connsiteX6" fmla="*/ 123870 w 1295839"/>
              <a:gd name="connsiteY6" fmla="*/ 242604 h 242604"/>
              <a:gd name="connsiteX7" fmla="*/ 26256 w 1295839"/>
              <a:gd name="connsiteY7" fmla="*/ 197412 h 242604"/>
              <a:gd name="connsiteX8" fmla="*/ 90242 w 1295839"/>
              <a:gd name="connsiteY8" fmla="*/ 150265 h 242604"/>
              <a:gd name="connsiteX9" fmla="*/ 123918 w 1295839"/>
              <a:gd name="connsiteY9" fmla="*/ 96385 h 242604"/>
              <a:gd name="connsiteX10" fmla="*/ 199688 w 1295839"/>
              <a:gd name="connsiteY10" fmla="*/ 57657 h 242604"/>
              <a:gd name="connsiteX11" fmla="*/ 123870 w 1295839"/>
              <a:gd name="connsiteY11" fmla="*/ 0 h 242604"/>
              <a:gd name="connsiteX0" fmla="*/ 123870 w 1296242"/>
              <a:gd name="connsiteY0" fmla="*/ 0 h 242604"/>
              <a:gd name="connsiteX1" fmla="*/ 1275998 w 1296242"/>
              <a:gd name="connsiteY1" fmla="*/ 0 h 242604"/>
              <a:gd name="connsiteX2" fmla="*/ 1248694 w 1296242"/>
              <a:gd name="connsiteY2" fmla="*/ 42503 h 242604"/>
              <a:gd name="connsiteX3" fmla="*/ 1295839 w 1296242"/>
              <a:gd name="connsiteY3" fmla="*/ 89650 h 242604"/>
              <a:gd name="connsiteX4" fmla="*/ 1243642 w 1296242"/>
              <a:gd name="connsiteY4" fmla="*/ 141847 h 242604"/>
              <a:gd name="connsiteX5" fmla="*/ 1277318 w 1296242"/>
              <a:gd name="connsiteY5" fmla="*/ 175523 h 242604"/>
              <a:gd name="connsiteX6" fmla="*/ 1275998 w 1296242"/>
              <a:gd name="connsiteY6" fmla="*/ 242604 h 242604"/>
              <a:gd name="connsiteX7" fmla="*/ 123870 w 1296242"/>
              <a:gd name="connsiteY7" fmla="*/ 242604 h 242604"/>
              <a:gd name="connsiteX8" fmla="*/ 26256 w 1296242"/>
              <a:gd name="connsiteY8" fmla="*/ 197412 h 242604"/>
              <a:gd name="connsiteX9" fmla="*/ 90242 w 1296242"/>
              <a:gd name="connsiteY9" fmla="*/ 150265 h 242604"/>
              <a:gd name="connsiteX10" fmla="*/ 123918 w 1296242"/>
              <a:gd name="connsiteY10" fmla="*/ 96385 h 242604"/>
              <a:gd name="connsiteX11" fmla="*/ 199688 w 1296242"/>
              <a:gd name="connsiteY11" fmla="*/ 57657 h 242604"/>
              <a:gd name="connsiteX12" fmla="*/ 123870 w 1296242"/>
              <a:gd name="connsiteY12" fmla="*/ 0 h 242604"/>
              <a:gd name="connsiteX0" fmla="*/ 123870 w 1307634"/>
              <a:gd name="connsiteY0" fmla="*/ 0 h 242604"/>
              <a:gd name="connsiteX1" fmla="*/ 1275998 w 1307634"/>
              <a:gd name="connsiteY1" fmla="*/ 0 h 242604"/>
              <a:gd name="connsiteX2" fmla="*/ 1248694 w 1307634"/>
              <a:gd name="connsiteY2" fmla="*/ 42503 h 242604"/>
              <a:gd name="connsiteX3" fmla="*/ 1295839 w 1307634"/>
              <a:gd name="connsiteY3" fmla="*/ 89650 h 242604"/>
              <a:gd name="connsiteX4" fmla="*/ 1243642 w 1307634"/>
              <a:gd name="connsiteY4" fmla="*/ 141847 h 242604"/>
              <a:gd name="connsiteX5" fmla="*/ 1277318 w 1307634"/>
              <a:gd name="connsiteY5" fmla="*/ 175523 h 242604"/>
              <a:gd name="connsiteX6" fmla="*/ 1307627 w 1307634"/>
              <a:gd name="connsiteY6" fmla="*/ 229404 h 242604"/>
              <a:gd name="connsiteX7" fmla="*/ 1275998 w 1307634"/>
              <a:gd name="connsiteY7" fmla="*/ 242604 h 242604"/>
              <a:gd name="connsiteX8" fmla="*/ 123870 w 1307634"/>
              <a:gd name="connsiteY8" fmla="*/ 242604 h 242604"/>
              <a:gd name="connsiteX9" fmla="*/ 26256 w 1307634"/>
              <a:gd name="connsiteY9" fmla="*/ 197412 h 242604"/>
              <a:gd name="connsiteX10" fmla="*/ 90242 w 1307634"/>
              <a:gd name="connsiteY10" fmla="*/ 150265 h 242604"/>
              <a:gd name="connsiteX11" fmla="*/ 123918 w 1307634"/>
              <a:gd name="connsiteY11" fmla="*/ 96385 h 242604"/>
              <a:gd name="connsiteX12" fmla="*/ 199688 w 1307634"/>
              <a:gd name="connsiteY12" fmla="*/ 57657 h 242604"/>
              <a:gd name="connsiteX13" fmla="*/ 123870 w 1307634"/>
              <a:gd name="connsiteY13" fmla="*/ 0 h 242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07634" h="242604">
                <a:moveTo>
                  <a:pt x="123870" y="0"/>
                </a:moveTo>
                <a:lnTo>
                  <a:pt x="1275998" y="0"/>
                </a:lnTo>
                <a:lnTo>
                  <a:pt x="1248694" y="42503"/>
                </a:lnTo>
                <a:cubicBezTo>
                  <a:pt x="1248694" y="59341"/>
                  <a:pt x="1295839" y="72812"/>
                  <a:pt x="1295839" y="89650"/>
                </a:cubicBezTo>
                <a:cubicBezTo>
                  <a:pt x="1301451" y="109856"/>
                  <a:pt x="1246729" y="127535"/>
                  <a:pt x="1243642" y="141847"/>
                </a:cubicBezTo>
                <a:cubicBezTo>
                  <a:pt x="1240555" y="156159"/>
                  <a:pt x="1271986" y="168507"/>
                  <a:pt x="1277318" y="175523"/>
                </a:cubicBezTo>
                <a:cubicBezTo>
                  <a:pt x="1276757" y="178329"/>
                  <a:pt x="1308188" y="226598"/>
                  <a:pt x="1307627" y="229404"/>
                </a:cubicBezTo>
                <a:lnTo>
                  <a:pt x="1275998" y="242604"/>
                </a:lnTo>
                <a:lnTo>
                  <a:pt x="123870" y="242604"/>
                </a:lnTo>
                <a:cubicBezTo>
                  <a:pt x="-84420" y="235072"/>
                  <a:pt x="34948" y="211960"/>
                  <a:pt x="26256" y="197412"/>
                </a:cubicBezTo>
                <a:cubicBezTo>
                  <a:pt x="17564" y="182864"/>
                  <a:pt x="73965" y="167103"/>
                  <a:pt x="90242" y="150265"/>
                </a:cubicBezTo>
                <a:cubicBezTo>
                  <a:pt x="106519" y="133427"/>
                  <a:pt x="115499" y="112662"/>
                  <a:pt x="123918" y="96385"/>
                </a:cubicBezTo>
                <a:cubicBezTo>
                  <a:pt x="132337" y="80108"/>
                  <a:pt x="199696" y="73721"/>
                  <a:pt x="199688" y="57657"/>
                </a:cubicBezTo>
                <a:cubicBezTo>
                  <a:pt x="200234" y="38438"/>
                  <a:pt x="123324" y="19219"/>
                  <a:pt x="123870" y="0"/>
                </a:cubicBezTo>
                <a:close/>
              </a:path>
            </a:pathLst>
          </a:custGeom>
          <a:solidFill>
            <a:srgbClr val="7BC5D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 name="Rectangle 22"/>
          <p:cNvSpPr/>
          <p:nvPr userDrawn="1"/>
        </p:nvSpPr>
        <p:spPr>
          <a:xfrm rot="2149474">
            <a:off x="4485302" y="2925604"/>
            <a:ext cx="1759249" cy="314199"/>
          </a:xfrm>
          <a:custGeom>
            <a:avLst/>
            <a:gdLst>
              <a:gd name="connsiteX0" fmla="*/ 0 w 1152128"/>
              <a:gd name="connsiteY0" fmla="*/ 0 h 242604"/>
              <a:gd name="connsiteX1" fmla="*/ 1152128 w 1152128"/>
              <a:gd name="connsiteY1" fmla="*/ 0 h 242604"/>
              <a:gd name="connsiteX2" fmla="*/ 1152128 w 1152128"/>
              <a:gd name="connsiteY2" fmla="*/ 242604 h 242604"/>
              <a:gd name="connsiteX3" fmla="*/ 0 w 1152128"/>
              <a:gd name="connsiteY3" fmla="*/ 242604 h 242604"/>
              <a:gd name="connsiteX4" fmla="*/ 0 w 1152128"/>
              <a:gd name="connsiteY4" fmla="*/ 0 h 242604"/>
              <a:gd name="connsiteX0" fmla="*/ 220 w 1152348"/>
              <a:gd name="connsiteY0" fmla="*/ 0 h 242604"/>
              <a:gd name="connsiteX1" fmla="*/ 1152348 w 1152348"/>
              <a:gd name="connsiteY1" fmla="*/ 0 h 242604"/>
              <a:gd name="connsiteX2" fmla="*/ 1152348 w 1152348"/>
              <a:gd name="connsiteY2" fmla="*/ 242604 h 242604"/>
              <a:gd name="connsiteX3" fmla="*/ 220 w 1152348"/>
              <a:gd name="connsiteY3" fmla="*/ 242604 h 242604"/>
              <a:gd name="connsiteX4" fmla="*/ 0 w 1152348"/>
              <a:gd name="connsiteY4" fmla="*/ 216390 h 242604"/>
              <a:gd name="connsiteX5" fmla="*/ 220 w 1152348"/>
              <a:gd name="connsiteY5" fmla="*/ 0 h 242604"/>
              <a:gd name="connsiteX0" fmla="*/ 85407 w 1237535"/>
              <a:gd name="connsiteY0" fmla="*/ 0 h 242604"/>
              <a:gd name="connsiteX1" fmla="*/ 1237535 w 1237535"/>
              <a:gd name="connsiteY1" fmla="*/ 0 h 242604"/>
              <a:gd name="connsiteX2" fmla="*/ 1237535 w 1237535"/>
              <a:gd name="connsiteY2" fmla="*/ 242604 h 242604"/>
              <a:gd name="connsiteX3" fmla="*/ 85407 w 1237535"/>
              <a:gd name="connsiteY3" fmla="*/ 242604 h 242604"/>
              <a:gd name="connsiteX4" fmla="*/ 85187 w 1237535"/>
              <a:gd name="connsiteY4" fmla="*/ 216390 h 242604"/>
              <a:gd name="connsiteX5" fmla="*/ 85187 w 1237535"/>
              <a:gd name="connsiteY5" fmla="*/ 105258 h 242604"/>
              <a:gd name="connsiteX6" fmla="*/ 85407 w 1237535"/>
              <a:gd name="connsiteY6" fmla="*/ 0 h 242604"/>
              <a:gd name="connsiteX0" fmla="*/ 106629 w 1258757"/>
              <a:gd name="connsiteY0" fmla="*/ 0 h 242604"/>
              <a:gd name="connsiteX1" fmla="*/ 1258757 w 1258757"/>
              <a:gd name="connsiteY1" fmla="*/ 0 h 242604"/>
              <a:gd name="connsiteX2" fmla="*/ 1258757 w 1258757"/>
              <a:gd name="connsiteY2" fmla="*/ 242604 h 242604"/>
              <a:gd name="connsiteX3" fmla="*/ 106629 w 1258757"/>
              <a:gd name="connsiteY3" fmla="*/ 242604 h 242604"/>
              <a:gd name="connsiteX4" fmla="*/ 106409 w 1258757"/>
              <a:gd name="connsiteY4" fmla="*/ 216390 h 242604"/>
              <a:gd name="connsiteX5" fmla="*/ 106409 w 1258757"/>
              <a:gd name="connsiteY5" fmla="*/ 105258 h 242604"/>
              <a:gd name="connsiteX6" fmla="*/ 50844 w 1258757"/>
              <a:gd name="connsiteY6" fmla="*/ 56429 h 242604"/>
              <a:gd name="connsiteX7" fmla="*/ 106629 w 1258757"/>
              <a:gd name="connsiteY7" fmla="*/ 0 h 242604"/>
              <a:gd name="connsiteX0" fmla="*/ 106629 w 1258757"/>
              <a:gd name="connsiteY0" fmla="*/ 0 h 242604"/>
              <a:gd name="connsiteX1" fmla="*/ 1258757 w 1258757"/>
              <a:gd name="connsiteY1" fmla="*/ 0 h 242604"/>
              <a:gd name="connsiteX2" fmla="*/ 1258757 w 1258757"/>
              <a:gd name="connsiteY2" fmla="*/ 242604 h 242604"/>
              <a:gd name="connsiteX3" fmla="*/ 106629 w 1258757"/>
              <a:gd name="connsiteY3" fmla="*/ 242604 h 242604"/>
              <a:gd name="connsiteX4" fmla="*/ 106409 w 1258757"/>
              <a:gd name="connsiteY4" fmla="*/ 216390 h 242604"/>
              <a:gd name="connsiteX5" fmla="*/ 156923 w 1258757"/>
              <a:gd name="connsiteY5" fmla="*/ 105259 h 242604"/>
              <a:gd name="connsiteX6" fmla="*/ 50844 w 1258757"/>
              <a:gd name="connsiteY6" fmla="*/ 56429 h 242604"/>
              <a:gd name="connsiteX7" fmla="*/ 106629 w 1258757"/>
              <a:gd name="connsiteY7" fmla="*/ 0 h 242604"/>
              <a:gd name="connsiteX0" fmla="*/ 106629 w 1258757"/>
              <a:gd name="connsiteY0" fmla="*/ 0 h 242604"/>
              <a:gd name="connsiteX1" fmla="*/ 1258757 w 1258757"/>
              <a:gd name="connsiteY1" fmla="*/ 0 h 242604"/>
              <a:gd name="connsiteX2" fmla="*/ 1258757 w 1258757"/>
              <a:gd name="connsiteY2" fmla="*/ 242604 h 242604"/>
              <a:gd name="connsiteX3" fmla="*/ 106629 w 1258757"/>
              <a:gd name="connsiteY3" fmla="*/ 242604 h 242604"/>
              <a:gd name="connsiteX4" fmla="*/ 106409 w 1258757"/>
              <a:gd name="connsiteY4" fmla="*/ 216390 h 242604"/>
              <a:gd name="connsiteX5" fmla="*/ 124931 w 1258757"/>
              <a:gd name="connsiteY5" fmla="*/ 177662 h 242604"/>
              <a:gd name="connsiteX6" fmla="*/ 156923 w 1258757"/>
              <a:gd name="connsiteY6" fmla="*/ 105259 h 242604"/>
              <a:gd name="connsiteX7" fmla="*/ 50844 w 1258757"/>
              <a:gd name="connsiteY7" fmla="*/ 56429 h 242604"/>
              <a:gd name="connsiteX8" fmla="*/ 106629 w 1258757"/>
              <a:gd name="connsiteY8" fmla="*/ 0 h 242604"/>
              <a:gd name="connsiteX0" fmla="*/ 106629 w 1258757"/>
              <a:gd name="connsiteY0" fmla="*/ 0 h 242604"/>
              <a:gd name="connsiteX1" fmla="*/ 1258757 w 1258757"/>
              <a:gd name="connsiteY1" fmla="*/ 0 h 242604"/>
              <a:gd name="connsiteX2" fmla="*/ 1258757 w 1258757"/>
              <a:gd name="connsiteY2" fmla="*/ 242604 h 242604"/>
              <a:gd name="connsiteX3" fmla="*/ 106629 w 1258757"/>
              <a:gd name="connsiteY3" fmla="*/ 242604 h 242604"/>
              <a:gd name="connsiteX4" fmla="*/ 106409 w 1258757"/>
              <a:gd name="connsiteY4" fmla="*/ 216390 h 242604"/>
              <a:gd name="connsiteX5" fmla="*/ 124931 w 1258757"/>
              <a:gd name="connsiteY5" fmla="*/ 177662 h 242604"/>
              <a:gd name="connsiteX6" fmla="*/ 156923 w 1258757"/>
              <a:gd name="connsiteY6" fmla="*/ 105259 h 242604"/>
              <a:gd name="connsiteX7" fmla="*/ 106409 w 1258757"/>
              <a:gd name="connsiteY7" fmla="*/ 81686 h 242604"/>
              <a:gd name="connsiteX8" fmla="*/ 50844 w 1258757"/>
              <a:gd name="connsiteY8" fmla="*/ 56429 h 242604"/>
              <a:gd name="connsiteX9" fmla="*/ 106629 w 1258757"/>
              <a:gd name="connsiteY9" fmla="*/ 0 h 242604"/>
              <a:gd name="connsiteX0" fmla="*/ 106629 w 1258757"/>
              <a:gd name="connsiteY0" fmla="*/ 0 h 242604"/>
              <a:gd name="connsiteX1" fmla="*/ 1258757 w 1258757"/>
              <a:gd name="connsiteY1" fmla="*/ 0 h 242604"/>
              <a:gd name="connsiteX2" fmla="*/ 1258757 w 1258757"/>
              <a:gd name="connsiteY2" fmla="*/ 242604 h 242604"/>
              <a:gd name="connsiteX3" fmla="*/ 106629 w 1258757"/>
              <a:gd name="connsiteY3" fmla="*/ 242604 h 242604"/>
              <a:gd name="connsiteX4" fmla="*/ 106409 w 1258757"/>
              <a:gd name="connsiteY4" fmla="*/ 216390 h 242604"/>
              <a:gd name="connsiteX5" fmla="*/ 124931 w 1258757"/>
              <a:gd name="connsiteY5" fmla="*/ 177662 h 242604"/>
              <a:gd name="connsiteX6" fmla="*/ 156923 w 1258757"/>
              <a:gd name="connsiteY6" fmla="*/ 105259 h 242604"/>
              <a:gd name="connsiteX7" fmla="*/ 97990 w 1258757"/>
              <a:gd name="connsiteY7" fmla="*/ 90105 h 242604"/>
              <a:gd name="connsiteX8" fmla="*/ 50844 w 1258757"/>
              <a:gd name="connsiteY8" fmla="*/ 56429 h 242604"/>
              <a:gd name="connsiteX9" fmla="*/ 106629 w 1258757"/>
              <a:gd name="connsiteY9" fmla="*/ 0 h 242604"/>
              <a:gd name="connsiteX0" fmla="*/ 106629 w 1258757"/>
              <a:gd name="connsiteY0" fmla="*/ 0 h 242604"/>
              <a:gd name="connsiteX1" fmla="*/ 1258757 w 1258757"/>
              <a:gd name="connsiteY1" fmla="*/ 0 h 242604"/>
              <a:gd name="connsiteX2" fmla="*/ 1258757 w 1258757"/>
              <a:gd name="connsiteY2" fmla="*/ 242604 h 242604"/>
              <a:gd name="connsiteX3" fmla="*/ 106629 w 1258757"/>
              <a:gd name="connsiteY3" fmla="*/ 242604 h 242604"/>
              <a:gd name="connsiteX4" fmla="*/ 106409 w 1258757"/>
              <a:gd name="connsiteY4" fmla="*/ 216390 h 242604"/>
              <a:gd name="connsiteX5" fmla="*/ 124931 w 1258757"/>
              <a:gd name="connsiteY5" fmla="*/ 177662 h 242604"/>
              <a:gd name="connsiteX6" fmla="*/ 128299 w 1258757"/>
              <a:gd name="connsiteY6" fmla="*/ 117046 h 242604"/>
              <a:gd name="connsiteX7" fmla="*/ 97990 w 1258757"/>
              <a:gd name="connsiteY7" fmla="*/ 90105 h 242604"/>
              <a:gd name="connsiteX8" fmla="*/ 50844 w 1258757"/>
              <a:gd name="connsiteY8" fmla="*/ 56429 h 242604"/>
              <a:gd name="connsiteX9" fmla="*/ 106629 w 1258757"/>
              <a:gd name="connsiteY9" fmla="*/ 0 h 242604"/>
              <a:gd name="connsiteX0" fmla="*/ 106629 w 1258757"/>
              <a:gd name="connsiteY0" fmla="*/ 0 h 242604"/>
              <a:gd name="connsiteX1" fmla="*/ 1258757 w 1258757"/>
              <a:gd name="connsiteY1" fmla="*/ 0 h 242604"/>
              <a:gd name="connsiteX2" fmla="*/ 1258757 w 1258757"/>
              <a:gd name="connsiteY2" fmla="*/ 242604 h 242604"/>
              <a:gd name="connsiteX3" fmla="*/ 106629 w 1258757"/>
              <a:gd name="connsiteY3" fmla="*/ 242604 h 242604"/>
              <a:gd name="connsiteX4" fmla="*/ 106409 w 1258757"/>
              <a:gd name="connsiteY4" fmla="*/ 216390 h 242604"/>
              <a:gd name="connsiteX5" fmla="*/ 182180 w 1258757"/>
              <a:gd name="connsiteY5" fmla="*/ 167559 h 242604"/>
              <a:gd name="connsiteX6" fmla="*/ 128299 w 1258757"/>
              <a:gd name="connsiteY6" fmla="*/ 117046 h 242604"/>
              <a:gd name="connsiteX7" fmla="*/ 97990 w 1258757"/>
              <a:gd name="connsiteY7" fmla="*/ 90105 h 242604"/>
              <a:gd name="connsiteX8" fmla="*/ 50844 w 1258757"/>
              <a:gd name="connsiteY8" fmla="*/ 56429 h 242604"/>
              <a:gd name="connsiteX9" fmla="*/ 106629 w 1258757"/>
              <a:gd name="connsiteY9" fmla="*/ 0 h 242604"/>
              <a:gd name="connsiteX0" fmla="*/ 106629 w 1258757"/>
              <a:gd name="connsiteY0" fmla="*/ 0 h 242604"/>
              <a:gd name="connsiteX1" fmla="*/ 1258757 w 1258757"/>
              <a:gd name="connsiteY1" fmla="*/ 0 h 242604"/>
              <a:gd name="connsiteX2" fmla="*/ 1256443 w 1258757"/>
              <a:gd name="connsiteY2" fmla="*/ 42958 h 242604"/>
              <a:gd name="connsiteX3" fmla="*/ 1258757 w 1258757"/>
              <a:gd name="connsiteY3" fmla="*/ 242604 h 242604"/>
              <a:gd name="connsiteX4" fmla="*/ 106629 w 1258757"/>
              <a:gd name="connsiteY4" fmla="*/ 242604 h 242604"/>
              <a:gd name="connsiteX5" fmla="*/ 106409 w 1258757"/>
              <a:gd name="connsiteY5" fmla="*/ 216390 h 242604"/>
              <a:gd name="connsiteX6" fmla="*/ 182180 w 1258757"/>
              <a:gd name="connsiteY6" fmla="*/ 167559 h 242604"/>
              <a:gd name="connsiteX7" fmla="*/ 128299 w 1258757"/>
              <a:gd name="connsiteY7" fmla="*/ 117046 h 242604"/>
              <a:gd name="connsiteX8" fmla="*/ 97990 w 1258757"/>
              <a:gd name="connsiteY8" fmla="*/ 90105 h 242604"/>
              <a:gd name="connsiteX9" fmla="*/ 50844 w 1258757"/>
              <a:gd name="connsiteY9" fmla="*/ 56429 h 242604"/>
              <a:gd name="connsiteX10" fmla="*/ 106629 w 1258757"/>
              <a:gd name="connsiteY10" fmla="*/ 0 h 242604"/>
              <a:gd name="connsiteX0" fmla="*/ 106629 w 1343417"/>
              <a:gd name="connsiteY0" fmla="*/ 0 h 242604"/>
              <a:gd name="connsiteX1" fmla="*/ 1258757 w 1343417"/>
              <a:gd name="connsiteY1" fmla="*/ 0 h 242604"/>
              <a:gd name="connsiteX2" fmla="*/ 1256443 w 1343417"/>
              <a:gd name="connsiteY2" fmla="*/ 42958 h 242604"/>
              <a:gd name="connsiteX3" fmla="*/ 1256443 w 1343417"/>
              <a:gd name="connsiteY3" fmla="*/ 86737 h 242604"/>
              <a:gd name="connsiteX4" fmla="*/ 1258757 w 1343417"/>
              <a:gd name="connsiteY4" fmla="*/ 242604 h 242604"/>
              <a:gd name="connsiteX5" fmla="*/ 106629 w 1343417"/>
              <a:gd name="connsiteY5" fmla="*/ 242604 h 242604"/>
              <a:gd name="connsiteX6" fmla="*/ 106409 w 1343417"/>
              <a:gd name="connsiteY6" fmla="*/ 216390 h 242604"/>
              <a:gd name="connsiteX7" fmla="*/ 182180 w 1343417"/>
              <a:gd name="connsiteY7" fmla="*/ 167559 h 242604"/>
              <a:gd name="connsiteX8" fmla="*/ 128299 w 1343417"/>
              <a:gd name="connsiteY8" fmla="*/ 117046 h 242604"/>
              <a:gd name="connsiteX9" fmla="*/ 97990 w 1343417"/>
              <a:gd name="connsiteY9" fmla="*/ 90105 h 242604"/>
              <a:gd name="connsiteX10" fmla="*/ 50844 w 1343417"/>
              <a:gd name="connsiteY10" fmla="*/ 56429 h 242604"/>
              <a:gd name="connsiteX11" fmla="*/ 106629 w 1343417"/>
              <a:gd name="connsiteY11" fmla="*/ 0 h 242604"/>
              <a:gd name="connsiteX0" fmla="*/ 106629 w 1354171"/>
              <a:gd name="connsiteY0" fmla="*/ 0 h 242604"/>
              <a:gd name="connsiteX1" fmla="*/ 1258757 w 1354171"/>
              <a:gd name="connsiteY1" fmla="*/ 0 h 242604"/>
              <a:gd name="connsiteX2" fmla="*/ 1256443 w 1354171"/>
              <a:gd name="connsiteY2" fmla="*/ 42958 h 242604"/>
              <a:gd name="connsiteX3" fmla="*/ 1256443 w 1354171"/>
              <a:gd name="connsiteY3" fmla="*/ 86737 h 242604"/>
              <a:gd name="connsiteX4" fmla="*/ 1286751 w 1354171"/>
              <a:gd name="connsiteY4" fmla="*/ 123780 h 242604"/>
              <a:gd name="connsiteX5" fmla="*/ 1258757 w 1354171"/>
              <a:gd name="connsiteY5" fmla="*/ 242604 h 242604"/>
              <a:gd name="connsiteX6" fmla="*/ 106629 w 1354171"/>
              <a:gd name="connsiteY6" fmla="*/ 242604 h 242604"/>
              <a:gd name="connsiteX7" fmla="*/ 106409 w 1354171"/>
              <a:gd name="connsiteY7" fmla="*/ 216390 h 242604"/>
              <a:gd name="connsiteX8" fmla="*/ 182180 w 1354171"/>
              <a:gd name="connsiteY8" fmla="*/ 167559 h 242604"/>
              <a:gd name="connsiteX9" fmla="*/ 128299 w 1354171"/>
              <a:gd name="connsiteY9" fmla="*/ 117046 h 242604"/>
              <a:gd name="connsiteX10" fmla="*/ 97990 w 1354171"/>
              <a:gd name="connsiteY10" fmla="*/ 90105 h 242604"/>
              <a:gd name="connsiteX11" fmla="*/ 50844 w 1354171"/>
              <a:gd name="connsiteY11" fmla="*/ 56429 h 242604"/>
              <a:gd name="connsiteX12" fmla="*/ 106629 w 1354171"/>
              <a:gd name="connsiteY12" fmla="*/ 0 h 242604"/>
              <a:gd name="connsiteX0" fmla="*/ 106629 w 1370394"/>
              <a:gd name="connsiteY0" fmla="*/ 0 h 242604"/>
              <a:gd name="connsiteX1" fmla="*/ 1258757 w 1370394"/>
              <a:gd name="connsiteY1" fmla="*/ 0 h 242604"/>
              <a:gd name="connsiteX2" fmla="*/ 1256443 w 1370394"/>
              <a:gd name="connsiteY2" fmla="*/ 42958 h 242604"/>
              <a:gd name="connsiteX3" fmla="*/ 1256443 w 1370394"/>
              <a:gd name="connsiteY3" fmla="*/ 86737 h 242604"/>
              <a:gd name="connsiteX4" fmla="*/ 1286751 w 1370394"/>
              <a:gd name="connsiteY4" fmla="*/ 123780 h 242604"/>
              <a:gd name="connsiteX5" fmla="*/ 1328847 w 1370394"/>
              <a:gd name="connsiteY5" fmla="*/ 169243 h 242604"/>
              <a:gd name="connsiteX6" fmla="*/ 1258757 w 1370394"/>
              <a:gd name="connsiteY6" fmla="*/ 242604 h 242604"/>
              <a:gd name="connsiteX7" fmla="*/ 106629 w 1370394"/>
              <a:gd name="connsiteY7" fmla="*/ 242604 h 242604"/>
              <a:gd name="connsiteX8" fmla="*/ 106409 w 1370394"/>
              <a:gd name="connsiteY8" fmla="*/ 216390 h 242604"/>
              <a:gd name="connsiteX9" fmla="*/ 182180 w 1370394"/>
              <a:gd name="connsiteY9" fmla="*/ 167559 h 242604"/>
              <a:gd name="connsiteX10" fmla="*/ 128299 w 1370394"/>
              <a:gd name="connsiteY10" fmla="*/ 117046 h 242604"/>
              <a:gd name="connsiteX11" fmla="*/ 97990 w 1370394"/>
              <a:gd name="connsiteY11" fmla="*/ 90105 h 242604"/>
              <a:gd name="connsiteX12" fmla="*/ 50844 w 1370394"/>
              <a:gd name="connsiteY12" fmla="*/ 56429 h 242604"/>
              <a:gd name="connsiteX13" fmla="*/ 106629 w 1370394"/>
              <a:gd name="connsiteY13" fmla="*/ 0 h 242604"/>
              <a:gd name="connsiteX0" fmla="*/ 106629 w 1375326"/>
              <a:gd name="connsiteY0" fmla="*/ 0 h 242894"/>
              <a:gd name="connsiteX1" fmla="*/ 1258757 w 1375326"/>
              <a:gd name="connsiteY1" fmla="*/ 0 h 242894"/>
              <a:gd name="connsiteX2" fmla="*/ 1256443 w 1375326"/>
              <a:gd name="connsiteY2" fmla="*/ 42958 h 242894"/>
              <a:gd name="connsiteX3" fmla="*/ 1256443 w 1375326"/>
              <a:gd name="connsiteY3" fmla="*/ 86737 h 242894"/>
              <a:gd name="connsiteX4" fmla="*/ 1286751 w 1375326"/>
              <a:gd name="connsiteY4" fmla="*/ 123780 h 242894"/>
              <a:gd name="connsiteX5" fmla="*/ 1328847 w 1375326"/>
              <a:gd name="connsiteY5" fmla="*/ 169243 h 242894"/>
              <a:gd name="connsiteX6" fmla="*/ 1344000 w 1375326"/>
              <a:gd name="connsiteY6" fmla="*/ 234911 h 242894"/>
              <a:gd name="connsiteX7" fmla="*/ 1258757 w 1375326"/>
              <a:gd name="connsiteY7" fmla="*/ 242604 h 242894"/>
              <a:gd name="connsiteX8" fmla="*/ 106629 w 1375326"/>
              <a:gd name="connsiteY8" fmla="*/ 242604 h 242894"/>
              <a:gd name="connsiteX9" fmla="*/ 106409 w 1375326"/>
              <a:gd name="connsiteY9" fmla="*/ 216390 h 242894"/>
              <a:gd name="connsiteX10" fmla="*/ 182180 w 1375326"/>
              <a:gd name="connsiteY10" fmla="*/ 167559 h 242894"/>
              <a:gd name="connsiteX11" fmla="*/ 128299 w 1375326"/>
              <a:gd name="connsiteY11" fmla="*/ 117046 h 242894"/>
              <a:gd name="connsiteX12" fmla="*/ 97990 w 1375326"/>
              <a:gd name="connsiteY12" fmla="*/ 90105 h 242894"/>
              <a:gd name="connsiteX13" fmla="*/ 50844 w 1375326"/>
              <a:gd name="connsiteY13" fmla="*/ 56429 h 242894"/>
              <a:gd name="connsiteX14" fmla="*/ 106629 w 1375326"/>
              <a:gd name="connsiteY14" fmla="*/ 0 h 242894"/>
              <a:gd name="connsiteX0" fmla="*/ 106629 w 1358377"/>
              <a:gd name="connsiteY0" fmla="*/ 0 h 242604"/>
              <a:gd name="connsiteX1" fmla="*/ 1258757 w 1358377"/>
              <a:gd name="connsiteY1" fmla="*/ 0 h 242604"/>
              <a:gd name="connsiteX2" fmla="*/ 1256443 w 1358377"/>
              <a:gd name="connsiteY2" fmla="*/ 42958 h 242604"/>
              <a:gd name="connsiteX3" fmla="*/ 1256443 w 1358377"/>
              <a:gd name="connsiteY3" fmla="*/ 86737 h 242604"/>
              <a:gd name="connsiteX4" fmla="*/ 1286751 w 1358377"/>
              <a:gd name="connsiteY4" fmla="*/ 123780 h 242604"/>
              <a:gd name="connsiteX5" fmla="*/ 1328847 w 1358377"/>
              <a:gd name="connsiteY5" fmla="*/ 169243 h 242604"/>
              <a:gd name="connsiteX6" fmla="*/ 1296853 w 1358377"/>
              <a:gd name="connsiteY6" fmla="*/ 211337 h 242604"/>
              <a:gd name="connsiteX7" fmla="*/ 1258757 w 1358377"/>
              <a:gd name="connsiteY7" fmla="*/ 242604 h 242604"/>
              <a:gd name="connsiteX8" fmla="*/ 106629 w 1358377"/>
              <a:gd name="connsiteY8" fmla="*/ 242604 h 242604"/>
              <a:gd name="connsiteX9" fmla="*/ 106409 w 1358377"/>
              <a:gd name="connsiteY9" fmla="*/ 216390 h 242604"/>
              <a:gd name="connsiteX10" fmla="*/ 182180 w 1358377"/>
              <a:gd name="connsiteY10" fmla="*/ 167559 h 242604"/>
              <a:gd name="connsiteX11" fmla="*/ 128299 w 1358377"/>
              <a:gd name="connsiteY11" fmla="*/ 117046 h 242604"/>
              <a:gd name="connsiteX12" fmla="*/ 97990 w 1358377"/>
              <a:gd name="connsiteY12" fmla="*/ 90105 h 242604"/>
              <a:gd name="connsiteX13" fmla="*/ 50844 w 1358377"/>
              <a:gd name="connsiteY13" fmla="*/ 56429 h 242604"/>
              <a:gd name="connsiteX14" fmla="*/ 106629 w 1358377"/>
              <a:gd name="connsiteY14" fmla="*/ 0 h 242604"/>
              <a:gd name="connsiteX0" fmla="*/ 106629 w 1358377"/>
              <a:gd name="connsiteY0" fmla="*/ 0 h 242604"/>
              <a:gd name="connsiteX1" fmla="*/ 1258757 w 1358377"/>
              <a:gd name="connsiteY1" fmla="*/ 0 h 242604"/>
              <a:gd name="connsiteX2" fmla="*/ 1256443 w 1358377"/>
              <a:gd name="connsiteY2" fmla="*/ 42958 h 242604"/>
              <a:gd name="connsiteX3" fmla="*/ 1256443 w 1358377"/>
              <a:gd name="connsiteY3" fmla="*/ 86737 h 242604"/>
              <a:gd name="connsiteX4" fmla="*/ 1258126 w 1358377"/>
              <a:gd name="connsiteY4" fmla="*/ 118728 h 242604"/>
              <a:gd name="connsiteX5" fmla="*/ 1328847 w 1358377"/>
              <a:gd name="connsiteY5" fmla="*/ 169243 h 242604"/>
              <a:gd name="connsiteX6" fmla="*/ 1296853 w 1358377"/>
              <a:gd name="connsiteY6" fmla="*/ 211337 h 242604"/>
              <a:gd name="connsiteX7" fmla="*/ 1258757 w 1358377"/>
              <a:gd name="connsiteY7" fmla="*/ 242604 h 242604"/>
              <a:gd name="connsiteX8" fmla="*/ 106629 w 1358377"/>
              <a:gd name="connsiteY8" fmla="*/ 242604 h 242604"/>
              <a:gd name="connsiteX9" fmla="*/ 106409 w 1358377"/>
              <a:gd name="connsiteY9" fmla="*/ 216390 h 242604"/>
              <a:gd name="connsiteX10" fmla="*/ 182180 w 1358377"/>
              <a:gd name="connsiteY10" fmla="*/ 167559 h 242604"/>
              <a:gd name="connsiteX11" fmla="*/ 128299 w 1358377"/>
              <a:gd name="connsiteY11" fmla="*/ 117046 h 242604"/>
              <a:gd name="connsiteX12" fmla="*/ 97990 w 1358377"/>
              <a:gd name="connsiteY12" fmla="*/ 90105 h 242604"/>
              <a:gd name="connsiteX13" fmla="*/ 50844 w 1358377"/>
              <a:gd name="connsiteY13" fmla="*/ 56429 h 242604"/>
              <a:gd name="connsiteX14" fmla="*/ 106629 w 1358377"/>
              <a:gd name="connsiteY14" fmla="*/ 0 h 242604"/>
              <a:gd name="connsiteX0" fmla="*/ 106629 w 1358377"/>
              <a:gd name="connsiteY0" fmla="*/ 0 h 242604"/>
              <a:gd name="connsiteX1" fmla="*/ 1258757 w 1358377"/>
              <a:gd name="connsiteY1" fmla="*/ 0 h 242604"/>
              <a:gd name="connsiteX2" fmla="*/ 1290119 w 1358377"/>
              <a:gd name="connsiteY2" fmla="*/ 39590 h 242604"/>
              <a:gd name="connsiteX3" fmla="*/ 1256443 w 1358377"/>
              <a:gd name="connsiteY3" fmla="*/ 86737 h 242604"/>
              <a:gd name="connsiteX4" fmla="*/ 1258126 w 1358377"/>
              <a:gd name="connsiteY4" fmla="*/ 118728 h 242604"/>
              <a:gd name="connsiteX5" fmla="*/ 1328847 w 1358377"/>
              <a:gd name="connsiteY5" fmla="*/ 169243 h 242604"/>
              <a:gd name="connsiteX6" fmla="*/ 1296853 w 1358377"/>
              <a:gd name="connsiteY6" fmla="*/ 211337 h 242604"/>
              <a:gd name="connsiteX7" fmla="*/ 1258757 w 1358377"/>
              <a:gd name="connsiteY7" fmla="*/ 242604 h 242604"/>
              <a:gd name="connsiteX8" fmla="*/ 106629 w 1358377"/>
              <a:gd name="connsiteY8" fmla="*/ 242604 h 242604"/>
              <a:gd name="connsiteX9" fmla="*/ 106409 w 1358377"/>
              <a:gd name="connsiteY9" fmla="*/ 216390 h 242604"/>
              <a:gd name="connsiteX10" fmla="*/ 182180 w 1358377"/>
              <a:gd name="connsiteY10" fmla="*/ 167559 h 242604"/>
              <a:gd name="connsiteX11" fmla="*/ 128299 w 1358377"/>
              <a:gd name="connsiteY11" fmla="*/ 117046 h 242604"/>
              <a:gd name="connsiteX12" fmla="*/ 97990 w 1358377"/>
              <a:gd name="connsiteY12" fmla="*/ 90105 h 242604"/>
              <a:gd name="connsiteX13" fmla="*/ 50844 w 1358377"/>
              <a:gd name="connsiteY13" fmla="*/ 56429 h 242604"/>
              <a:gd name="connsiteX14" fmla="*/ 106629 w 1358377"/>
              <a:gd name="connsiteY14" fmla="*/ 0 h 242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8377" h="242604">
                <a:moveTo>
                  <a:pt x="106629" y="0"/>
                </a:moveTo>
                <a:lnTo>
                  <a:pt x="1258757" y="0"/>
                </a:lnTo>
                <a:lnTo>
                  <a:pt x="1290119" y="39590"/>
                </a:lnTo>
                <a:cubicBezTo>
                  <a:pt x="1289733" y="54046"/>
                  <a:pt x="1256057" y="53463"/>
                  <a:pt x="1256443" y="86737"/>
                </a:cubicBezTo>
                <a:cubicBezTo>
                  <a:pt x="1261494" y="100207"/>
                  <a:pt x="1257740" y="92750"/>
                  <a:pt x="1258126" y="118728"/>
                </a:cubicBezTo>
                <a:cubicBezTo>
                  <a:pt x="1270193" y="132479"/>
                  <a:pt x="1333513" y="149439"/>
                  <a:pt x="1328847" y="169243"/>
                </a:cubicBezTo>
                <a:cubicBezTo>
                  <a:pt x="1338388" y="187765"/>
                  <a:pt x="1308535" y="199110"/>
                  <a:pt x="1296853" y="211337"/>
                </a:cubicBezTo>
                <a:cubicBezTo>
                  <a:pt x="1285171" y="223564"/>
                  <a:pt x="1464985" y="241322"/>
                  <a:pt x="1258757" y="242604"/>
                </a:cubicBezTo>
                <a:lnTo>
                  <a:pt x="106629" y="242604"/>
                </a:lnTo>
                <a:cubicBezTo>
                  <a:pt x="106556" y="233866"/>
                  <a:pt x="106482" y="225128"/>
                  <a:pt x="106409" y="216390"/>
                </a:cubicBezTo>
                <a:cubicBezTo>
                  <a:pt x="109459" y="205566"/>
                  <a:pt x="173761" y="186081"/>
                  <a:pt x="182180" y="167559"/>
                </a:cubicBezTo>
                <a:cubicBezTo>
                  <a:pt x="190599" y="149037"/>
                  <a:pt x="131386" y="133042"/>
                  <a:pt x="128299" y="117046"/>
                </a:cubicBezTo>
                <a:cubicBezTo>
                  <a:pt x="125212" y="101050"/>
                  <a:pt x="115670" y="98243"/>
                  <a:pt x="97990" y="90105"/>
                </a:cubicBezTo>
                <a:cubicBezTo>
                  <a:pt x="80310" y="81967"/>
                  <a:pt x="50807" y="70043"/>
                  <a:pt x="50844" y="56429"/>
                </a:cubicBezTo>
                <a:cubicBezTo>
                  <a:pt x="50881" y="38886"/>
                  <a:pt x="-94690" y="9405"/>
                  <a:pt x="106629" y="0"/>
                </a:cubicBezTo>
                <a:close/>
              </a:path>
            </a:pathLst>
          </a:custGeom>
          <a:solidFill>
            <a:srgbClr val="7BC5D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Content Placeholder 2"/>
          <p:cNvSpPr>
            <a:spLocks noGrp="1"/>
          </p:cNvSpPr>
          <p:nvPr>
            <p:ph sz="half" idx="1"/>
          </p:nvPr>
        </p:nvSpPr>
        <p:spPr>
          <a:xfrm>
            <a:off x="2857488" y="3452110"/>
            <a:ext cx="2865451" cy="2214577"/>
          </a:xfrm>
          <a:noFill/>
          <a:ln>
            <a:noFill/>
          </a:ln>
          <a:effectLst>
            <a:outerShdw dist="12700" dir="3000000" algn="ctr" rotWithShape="0">
              <a:schemeClr val="bg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lang="en-US" sz="2400" kern="1200" smtClean="0">
                <a:solidFill>
                  <a:schemeClr val="tx1"/>
                </a:solidFill>
                <a:latin typeface="+mn-lt"/>
                <a:ea typeface="+mn-ea"/>
                <a:cs typeface="+mn-cs"/>
              </a:defRPr>
            </a:lvl1pPr>
            <a:lvl2pPr marL="342900" indent="-342900" algn="l" defTabSz="914400" rtl="0" eaLnBrk="1" latinLnBrk="0" hangingPunct="1">
              <a:spcBef>
                <a:spcPct val="20000"/>
              </a:spcBef>
              <a:buFont typeface="Arial" pitchFamily="34" charset="0"/>
              <a:buChar char="•"/>
              <a:defRPr lang="en-US" sz="2400" kern="1200" smtClean="0">
                <a:solidFill>
                  <a:schemeClr val="tx1"/>
                </a:solidFill>
                <a:latin typeface="+mn-lt"/>
                <a:ea typeface="+mn-ea"/>
                <a:cs typeface="+mn-cs"/>
              </a:defRPr>
            </a:lvl2pPr>
            <a:lvl3pPr marL="342900" indent="-342900" algn="l" defTabSz="914400" rtl="0" eaLnBrk="1" latinLnBrk="0" hangingPunct="1">
              <a:spcBef>
                <a:spcPct val="20000"/>
              </a:spcBef>
              <a:buFont typeface="Arial" pitchFamily="34" charset="0"/>
              <a:buChar char="•"/>
              <a:defRPr lang="en-US" sz="2400" kern="1200" smtClean="0">
                <a:solidFill>
                  <a:schemeClr val="tx1"/>
                </a:solidFill>
                <a:latin typeface="+mn-lt"/>
                <a:ea typeface="+mn-ea"/>
                <a:cs typeface="+mn-cs"/>
              </a:defRPr>
            </a:lvl3pPr>
            <a:lvl4pPr marL="342900" indent="-342900" algn="l" defTabSz="914400" rtl="0" eaLnBrk="1" latinLnBrk="0" hangingPunct="1">
              <a:spcBef>
                <a:spcPct val="20000"/>
              </a:spcBef>
              <a:buFont typeface="Arial" pitchFamily="34" charset="0"/>
              <a:buChar char="•"/>
              <a:defRPr lang="en-US" sz="2400" kern="1200" smtClean="0">
                <a:solidFill>
                  <a:schemeClr val="tx1"/>
                </a:solidFill>
                <a:latin typeface="+mn-lt"/>
                <a:ea typeface="+mn-ea"/>
                <a:cs typeface="+mn-cs"/>
              </a:defRPr>
            </a:lvl4pPr>
            <a:lvl5pPr marL="342900" indent="-342900" algn="l" defTabSz="914400" rtl="0" eaLnBrk="1" latinLnBrk="0" hangingPunct="1">
              <a:spcBef>
                <a:spcPct val="20000"/>
              </a:spcBef>
              <a:buFont typeface="Arial" pitchFamily="34" charset="0"/>
              <a:buChar char="•"/>
              <a:defRPr lang="en-US" sz="2400" kern="1200" dirty="0" smtClean="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Content Placeholder 3"/>
          <p:cNvSpPr>
            <a:spLocks noGrp="1"/>
          </p:cNvSpPr>
          <p:nvPr>
            <p:ph sz="half" idx="13"/>
          </p:nvPr>
        </p:nvSpPr>
        <p:spPr>
          <a:xfrm>
            <a:off x="2268538" y="1600201"/>
            <a:ext cx="3875098" cy="828668"/>
          </a:xfrm>
          <a:solidFill>
            <a:srgbClr val="E8EADE"/>
          </a:solidFill>
          <a:ln>
            <a:noFill/>
          </a:ln>
          <a:effectLst>
            <a:outerShdw dist="12700" dir="3000000" algn="ctr" rotWithShape="0">
              <a:schemeClr val="bg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lang="en-US" sz="1800" kern="1200" dirty="0" smtClean="0">
                <a:solidFill>
                  <a:schemeClr val="tx1"/>
                </a:solidFill>
                <a:latin typeface="+mn-lt"/>
                <a:ea typeface="+mn-ea"/>
                <a:cs typeface="+mn-cs"/>
              </a:defRPr>
            </a:lvl1pPr>
            <a:lvl2pPr marL="342900" indent="-342900" algn="l" defTabSz="914400" rtl="0" eaLnBrk="1" latinLnBrk="0" hangingPunct="1">
              <a:spcBef>
                <a:spcPct val="20000"/>
              </a:spcBef>
              <a:buFont typeface="Arial" pitchFamily="34" charset="0"/>
              <a:buChar char="•"/>
              <a:defRPr lang="en-US" sz="1800" kern="1200" dirty="0" smtClean="0">
                <a:solidFill>
                  <a:schemeClr val="tx1"/>
                </a:solidFill>
                <a:latin typeface="+mn-lt"/>
                <a:ea typeface="+mn-ea"/>
                <a:cs typeface="+mn-cs"/>
              </a:defRPr>
            </a:lvl2pPr>
            <a:lvl3pPr marL="342900" indent="-342900" algn="l" defTabSz="914400" rtl="0" eaLnBrk="1" latinLnBrk="0" hangingPunct="1">
              <a:spcBef>
                <a:spcPct val="20000"/>
              </a:spcBef>
              <a:buFont typeface="Arial" pitchFamily="34" charset="0"/>
              <a:buChar char="•"/>
              <a:defRPr lang="en-US" sz="1800" kern="1200" dirty="0" smtClean="0">
                <a:solidFill>
                  <a:schemeClr val="tx1"/>
                </a:solidFill>
                <a:latin typeface="+mn-lt"/>
                <a:ea typeface="+mn-ea"/>
                <a:cs typeface="+mn-cs"/>
              </a:defRPr>
            </a:lvl3pPr>
            <a:lvl4pPr marL="342900" indent="-342900" algn="l" defTabSz="914400" rtl="0" eaLnBrk="1" latinLnBrk="0" hangingPunct="1">
              <a:spcBef>
                <a:spcPct val="20000"/>
              </a:spcBef>
              <a:buFont typeface="Arial" pitchFamily="34" charset="0"/>
              <a:buChar char="•"/>
              <a:defRPr lang="en-US" sz="1800" kern="1200" dirty="0" smtClean="0">
                <a:solidFill>
                  <a:schemeClr val="tx1"/>
                </a:solidFill>
                <a:latin typeface="+mn-lt"/>
                <a:ea typeface="+mn-ea"/>
                <a:cs typeface="+mn-cs"/>
              </a:defRPr>
            </a:lvl4pPr>
            <a:lvl5pPr marL="342900" indent="-342900" algn="l" defTabSz="914400" rtl="0" eaLnBrk="1" latinLnBrk="0" hangingPunct="1">
              <a:spcBef>
                <a:spcPct val="20000"/>
              </a:spcBef>
              <a:buFont typeface="Arial" pitchFamily="34" charset="0"/>
              <a:buChar char="•"/>
              <a:defRPr lang="en-US" sz="1800" kern="1200" dirty="0" smtClean="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userDrawn="1"/>
        </p:nvSpPr>
        <p:spPr>
          <a:xfrm>
            <a:off x="0" y="0"/>
            <a:ext cx="2071670" cy="6858000"/>
          </a:xfrm>
          <a:prstGeom prst="rect">
            <a:avLst/>
          </a:prstGeom>
          <a:solidFill>
            <a:srgbClr val="060E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68538" y="274638"/>
            <a:ext cx="6480174" cy="1143000"/>
          </a:xfrm>
          <a:solidFill>
            <a:srgbClr val="E8EADE"/>
          </a:solidFill>
          <a:ln>
            <a:noFill/>
          </a:ln>
          <a:effectLst>
            <a:outerShdw dist="12700" dir="3000000" algn="ctr" rotWithShape="0">
              <a:schemeClr val="bg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342900" indent="-342900" algn="ctr" defTabSz="914400" rtl="0" eaLnBrk="1" latinLnBrk="0" hangingPunct="1">
              <a:spcBef>
                <a:spcPct val="20000"/>
              </a:spcBef>
              <a:buNone/>
              <a:defRPr lang="en-US" sz="3600" b="1" kern="1200" smtClean="0">
                <a:solidFill>
                  <a:schemeClr val="tx1"/>
                </a:solidFill>
                <a:latin typeface="+mn-lt"/>
                <a:ea typeface="+mn-ea"/>
                <a:cs typeface="+mn-cs"/>
              </a:defRPr>
            </a:lvl1pPr>
          </a:lstStyle>
          <a:p>
            <a:r>
              <a:rPr lang="en-US" smtClean="0"/>
              <a:t>Click to edit Master title style</a:t>
            </a:r>
            <a:endParaRPr lang="en-US"/>
          </a:p>
        </p:txBody>
      </p:sp>
      <p:sp>
        <p:nvSpPr>
          <p:cNvPr id="3" name="Text Placeholder 2"/>
          <p:cNvSpPr>
            <a:spLocks noGrp="1"/>
          </p:cNvSpPr>
          <p:nvPr>
            <p:ph type="body" idx="1"/>
          </p:nvPr>
        </p:nvSpPr>
        <p:spPr>
          <a:xfrm>
            <a:off x="2268538" y="1535113"/>
            <a:ext cx="3089280"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268538" y="2174875"/>
            <a:ext cx="3089280" cy="3951288"/>
          </a:xfrm>
          <a:solidFill>
            <a:srgbClr val="E8EADE"/>
          </a:solidFill>
          <a:ln>
            <a:noFill/>
          </a:ln>
          <a:effectLst>
            <a:outerShdw dist="12700" dir="3000000" algn="ctr" rotWithShape="0">
              <a:schemeClr val="bg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lang="en-US" sz="2400" kern="1200" smtClean="0">
                <a:solidFill>
                  <a:schemeClr val="tx1"/>
                </a:solidFill>
                <a:latin typeface="+mn-lt"/>
                <a:ea typeface="+mn-ea"/>
                <a:cs typeface="+mn-cs"/>
              </a:defRPr>
            </a:lvl1pPr>
            <a:lvl2pPr marL="342900" indent="-342900" algn="l" defTabSz="914400" rtl="0" eaLnBrk="1" latinLnBrk="0" hangingPunct="1">
              <a:spcBef>
                <a:spcPct val="20000"/>
              </a:spcBef>
              <a:buFont typeface="Arial" pitchFamily="34" charset="0"/>
              <a:buChar char="•"/>
              <a:defRPr lang="en-US" sz="2400" kern="1200" smtClean="0">
                <a:solidFill>
                  <a:schemeClr val="tx1"/>
                </a:solidFill>
                <a:latin typeface="+mn-lt"/>
                <a:ea typeface="+mn-ea"/>
                <a:cs typeface="+mn-cs"/>
              </a:defRPr>
            </a:lvl2pPr>
            <a:lvl3pPr marL="342900" indent="-342900" algn="l" defTabSz="914400" rtl="0" eaLnBrk="1" latinLnBrk="0" hangingPunct="1">
              <a:spcBef>
                <a:spcPct val="20000"/>
              </a:spcBef>
              <a:buFont typeface="Arial" pitchFamily="34" charset="0"/>
              <a:buChar char="•"/>
              <a:defRPr lang="en-US" sz="2400" kern="1200" smtClean="0">
                <a:solidFill>
                  <a:schemeClr val="tx1"/>
                </a:solidFill>
                <a:latin typeface="+mn-lt"/>
                <a:ea typeface="+mn-ea"/>
                <a:cs typeface="+mn-cs"/>
              </a:defRPr>
            </a:lvl3pPr>
            <a:lvl4pPr marL="342900" indent="-342900" algn="l" defTabSz="914400" rtl="0" eaLnBrk="1" latinLnBrk="0" hangingPunct="1">
              <a:spcBef>
                <a:spcPct val="20000"/>
              </a:spcBef>
              <a:buFont typeface="Arial" pitchFamily="34" charset="0"/>
              <a:buChar char="•"/>
              <a:defRPr lang="en-US" sz="2400" kern="1200" smtClean="0">
                <a:solidFill>
                  <a:schemeClr val="tx1"/>
                </a:solidFill>
                <a:latin typeface="+mn-lt"/>
                <a:ea typeface="+mn-ea"/>
                <a:cs typeface="+mn-cs"/>
              </a:defRPr>
            </a:lvl4pPr>
            <a:lvl5pPr marL="342900" indent="-342900" algn="l" defTabSz="914400" rtl="0" eaLnBrk="1" latinLnBrk="0" hangingPunct="1">
              <a:spcBef>
                <a:spcPct val="20000"/>
              </a:spcBef>
              <a:buFont typeface="Arial" pitchFamily="34" charset="0"/>
              <a:buChar char="•"/>
              <a:defRPr lang="en-US" sz="2400" kern="1200" dirty="0" smtClean="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643569" y="1535113"/>
            <a:ext cx="3105144"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43569" y="2174875"/>
            <a:ext cx="3105143" cy="3951288"/>
          </a:xfrm>
          <a:solidFill>
            <a:srgbClr val="E8EADE"/>
          </a:solidFill>
          <a:ln>
            <a:noFill/>
          </a:ln>
          <a:effectLst>
            <a:outerShdw dist="12700" dir="3000000" algn="ctr" rotWithShape="0">
              <a:schemeClr val="bg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lang="en-US" sz="2400" kern="1200" smtClean="0">
                <a:solidFill>
                  <a:schemeClr val="tx1"/>
                </a:solidFill>
                <a:latin typeface="+mn-lt"/>
                <a:ea typeface="+mn-ea"/>
                <a:cs typeface="+mn-cs"/>
              </a:defRPr>
            </a:lvl1pPr>
            <a:lvl2pPr marL="342900" indent="-342900" algn="l" defTabSz="914400" rtl="0" eaLnBrk="1" latinLnBrk="0" hangingPunct="1">
              <a:spcBef>
                <a:spcPct val="20000"/>
              </a:spcBef>
              <a:buFont typeface="Arial" pitchFamily="34" charset="0"/>
              <a:buChar char="•"/>
              <a:defRPr lang="en-US" sz="2400" kern="1200" smtClean="0">
                <a:solidFill>
                  <a:schemeClr val="tx1"/>
                </a:solidFill>
                <a:latin typeface="+mn-lt"/>
                <a:ea typeface="+mn-ea"/>
                <a:cs typeface="+mn-cs"/>
              </a:defRPr>
            </a:lvl2pPr>
            <a:lvl3pPr marL="342900" indent="-342900" algn="l" defTabSz="914400" rtl="0" eaLnBrk="1" latinLnBrk="0" hangingPunct="1">
              <a:spcBef>
                <a:spcPct val="20000"/>
              </a:spcBef>
              <a:buFont typeface="Arial" pitchFamily="34" charset="0"/>
              <a:buChar char="•"/>
              <a:defRPr lang="en-US" sz="2400" kern="1200" smtClean="0">
                <a:solidFill>
                  <a:schemeClr val="tx1"/>
                </a:solidFill>
                <a:latin typeface="+mn-lt"/>
                <a:ea typeface="+mn-ea"/>
                <a:cs typeface="+mn-cs"/>
              </a:defRPr>
            </a:lvl3pPr>
            <a:lvl4pPr marL="342900" indent="-342900" algn="l" defTabSz="914400" rtl="0" eaLnBrk="1" latinLnBrk="0" hangingPunct="1">
              <a:spcBef>
                <a:spcPct val="20000"/>
              </a:spcBef>
              <a:buFont typeface="Arial" pitchFamily="34" charset="0"/>
              <a:buChar char="•"/>
              <a:defRPr lang="en-US" sz="2400" kern="1200" smtClean="0">
                <a:solidFill>
                  <a:schemeClr val="tx1"/>
                </a:solidFill>
                <a:latin typeface="+mn-lt"/>
                <a:ea typeface="+mn-ea"/>
                <a:cs typeface="+mn-cs"/>
              </a:defRPr>
            </a:lvl4pPr>
            <a:lvl5pPr marL="342900" indent="-342900" algn="l" defTabSz="914400" rtl="0" eaLnBrk="1" latinLnBrk="0" hangingPunct="1">
              <a:spcBef>
                <a:spcPct val="20000"/>
              </a:spcBef>
              <a:buFont typeface="Arial" pitchFamily="34" charset="0"/>
              <a:buChar char="•"/>
              <a:defRPr lang="en-US" sz="2400" kern="1200" smtClean="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Date Placeholder 3"/>
          <p:cNvSpPr>
            <a:spLocks noGrp="1"/>
          </p:cNvSpPr>
          <p:nvPr>
            <p:ph type="dt" sz="half" idx="10"/>
          </p:nvPr>
        </p:nvSpPr>
        <p:spPr>
          <a:xfrm>
            <a:off x="142844" y="6356350"/>
            <a:ext cx="1785950" cy="365125"/>
          </a:xfrm>
        </p:spPr>
        <p:txBody>
          <a:bodyPr/>
          <a:lstStyle>
            <a:lvl1pPr>
              <a:defRPr sz="1100"/>
            </a:lvl1pPr>
          </a:lstStyle>
          <a:p>
            <a:r>
              <a:rPr lang="fr-FR" dirty="0" smtClean="0"/>
              <a:t>Date</a:t>
            </a:r>
            <a:endParaRPr lang="en-US" dirty="0"/>
          </a:p>
        </p:txBody>
      </p:sp>
      <p:sp>
        <p:nvSpPr>
          <p:cNvPr id="12" name="Footer Placeholder 4"/>
          <p:cNvSpPr>
            <a:spLocks noGrp="1"/>
          </p:cNvSpPr>
          <p:nvPr>
            <p:ph type="ftr" sz="quarter" idx="11"/>
          </p:nvPr>
        </p:nvSpPr>
        <p:spPr>
          <a:xfrm>
            <a:off x="4060825" y="6356350"/>
            <a:ext cx="2895600" cy="365125"/>
          </a:xfrm>
        </p:spPr>
        <p:txBody>
          <a:bodyPr/>
          <a:lstStyle>
            <a:lvl1pPr>
              <a:defRPr sz="1100"/>
            </a:lvl1pPr>
          </a:lstStyle>
          <a:p>
            <a:endParaRPr lang="en-US" dirty="0"/>
          </a:p>
        </p:txBody>
      </p:sp>
      <p:sp>
        <p:nvSpPr>
          <p:cNvPr id="13" name="Slide Number Placeholder 5"/>
          <p:cNvSpPr>
            <a:spLocks noGrp="1"/>
          </p:cNvSpPr>
          <p:nvPr>
            <p:ph type="sldNum" sz="quarter" idx="12"/>
          </p:nvPr>
        </p:nvSpPr>
        <p:spPr>
          <a:xfrm>
            <a:off x="7572396" y="6356350"/>
            <a:ext cx="1176316" cy="365125"/>
          </a:xfrm>
        </p:spPr>
        <p:txBody>
          <a:bodyPr/>
          <a:lstStyle>
            <a:lvl1pPr>
              <a:defRPr sz="1100"/>
            </a:lvl1pPr>
          </a:lstStyle>
          <a:p>
            <a:fld id="{E608ECD1-1F3C-4B4C-B421-0D06F50FE9E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e team">
    <p:spTree>
      <p:nvGrpSpPr>
        <p:cNvPr id="1" name=""/>
        <p:cNvGrpSpPr/>
        <p:nvPr/>
      </p:nvGrpSpPr>
      <p:grpSpPr>
        <a:xfrm>
          <a:off x="0" y="0"/>
          <a:ext cx="0" cy="0"/>
          <a:chOff x="0" y="0"/>
          <a:chExt cx="0" cy="0"/>
        </a:xfrm>
      </p:grpSpPr>
      <p:sp>
        <p:nvSpPr>
          <p:cNvPr id="10" name="Rectangle 9"/>
          <p:cNvSpPr/>
          <p:nvPr userDrawn="1"/>
        </p:nvSpPr>
        <p:spPr>
          <a:xfrm>
            <a:off x="0" y="0"/>
            <a:ext cx="2071670" cy="6858000"/>
          </a:xfrm>
          <a:prstGeom prst="rect">
            <a:avLst/>
          </a:prstGeom>
          <a:solidFill>
            <a:srgbClr val="060E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68538" y="274638"/>
            <a:ext cx="6480174" cy="1143000"/>
          </a:xfrm>
          <a:solidFill>
            <a:srgbClr val="E8EADE"/>
          </a:solidFill>
          <a:ln>
            <a:noFill/>
          </a:ln>
          <a:effectLst>
            <a:outerShdw dist="12700" dir="3000000" algn="ctr" rotWithShape="0">
              <a:schemeClr val="bg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342900" indent="-342900" algn="ctr" defTabSz="914400" rtl="0" eaLnBrk="1" latinLnBrk="0" hangingPunct="1">
              <a:spcBef>
                <a:spcPct val="20000"/>
              </a:spcBef>
              <a:buNone/>
              <a:defRPr lang="en-US" sz="3600" b="1" kern="1200" smtClean="0">
                <a:solidFill>
                  <a:schemeClr val="tx1"/>
                </a:solidFill>
                <a:latin typeface="+mn-lt"/>
                <a:ea typeface="+mn-ea"/>
                <a:cs typeface="+mn-cs"/>
              </a:defRPr>
            </a:lvl1pPr>
          </a:lstStyle>
          <a:p>
            <a:r>
              <a:rPr lang="en-US" dirty="0" smtClean="0"/>
              <a:t>Click to edit Master title style</a:t>
            </a:r>
            <a:endParaRPr lang="en-US" dirty="0"/>
          </a:p>
        </p:txBody>
      </p:sp>
      <p:sp>
        <p:nvSpPr>
          <p:cNvPr id="11" name="Date Placeholder 3"/>
          <p:cNvSpPr>
            <a:spLocks noGrp="1"/>
          </p:cNvSpPr>
          <p:nvPr>
            <p:ph type="dt" sz="half" idx="10"/>
          </p:nvPr>
        </p:nvSpPr>
        <p:spPr>
          <a:xfrm>
            <a:off x="142844" y="6356350"/>
            <a:ext cx="1785950" cy="365125"/>
          </a:xfrm>
        </p:spPr>
        <p:txBody>
          <a:bodyPr/>
          <a:lstStyle>
            <a:lvl1pPr>
              <a:defRPr sz="1100"/>
            </a:lvl1pPr>
          </a:lstStyle>
          <a:p>
            <a:r>
              <a:rPr lang="fr-FR" dirty="0" smtClean="0"/>
              <a:t>Date</a:t>
            </a:r>
            <a:endParaRPr lang="en-US" dirty="0"/>
          </a:p>
        </p:txBody>
      </p:sp>
      <p:sp>
        <p:nvSpPr>
          <p:cNvPr id="12" name="Footer Placeholder 4"/>
          <p:cNvSpPr>
            <a:spLocks noGrp="1"/>
          </p:cNvSpPr>
          <p:nvPr>
            <p:ph type="ftr" sz="quarter" idx="11"/>
          </p:nvPr>
        </p:nvSpPr>
        <p:spPr>
          <a:xfrm>
            <a:off x="4060825" y="6356350"/>
            <a:ext cx="2895600" cy="365125"/>
          </a:xfrm>
        </p:spPr>
        <p:txBody>
          <a:bodyPr/>
          <a:lstStyle>
            <a:lvl1pPr>
              <a:defRPr sz="1100"/>
            </a:lvl1pPr>
          </a:lstStyle>
          <a:p>
            <a:endParaRPr lang="en-US" dirty="0"/>
          </a:p>
        </p:txBody>
      </p:sp>
      <p:sp>
        <p:nvSpPr>
          <p:cNvPr id="13" name="Slide Number Placeholder 5"/>
          <p:cNvSpPr>
            <a:spLocks noGrp="1"/>
          </p:cNvSpPr>
          <p:nvPr>
            <p:ph type="sldNum" sz="quarter" idx="12"/>
          </p:nvPr>
        </p:nvSpPr>
        <p:spPr>
          <a:xfrm>
            <a:off x="7572396" y="6356350"/>
            <a:ext cx="1176316" cy="365125"/>
          </a:xfrm>
        </p:spPr>
        <p:txBody>
          <a:bodyPr/>
          <a:lstStyle>
            <a:lvl1pPr>
              <a:defRPr sz="1100"/>
            </a:lvl1pPr>
          </a:lstStyle>
          <a:p>
            <a:fld id="{E608ECD1-1F3C-4B4C-B421-0D06F50FE9E9}" type="slidenum">
              <a:rPr lang="en-US" smtClean="0"/>
              <a:pPr/>
              <a:t>‹#›</a:t>
            </a:fld>
            <a:endParaRPr lang="en-US"/>
          </a:p>
        </p:txBody>
      </p:sp>
      <p:sp>
        <p:nvSpPr>
          <p:cNvPr id="17" name="Picture Placeholder 16"/>
          <p:cNvSpPr>
            <a:spLocks noGrp="1"/>
          </p:cNvSpPr>
          <p:nvPr>
            <p:ph type="pic" sz="quarter" idx="13" hasCustomPrompt="1"/>
          </p:nvPr>
        </p:nvSpPr>
        <p:spPr>
          <a:xfrm>
            <a:off x="2428860" y="2432051"/>
            <a:ext cx="1357313" cy="1357312"/>
          </a:xfrm>
          <a:solidFill>
            <a:schemeClr val="bg1">
              <a:lumMod val="50000"/>
            </a:schemeClr>
          </a:solidFill>
          <a:ln w="152400"/>
        </p:spPr>
        <p:style>
          <a:lnRef idx="3">
            <a:schemeClr val="lt1"/>
          </a:lnRef>
          <a:fillRef idx="1">
            <a:schemeClr val="accent1"/>
          </a:fillRef>
          <a:effectRef idx="1">
            <a:schemeClr val="accent1"/>
          </a:effectRef>
          <a:fontRef idx="minor">
            <a:schemeClr val="lt1"/>
          </a:fontRef>
        </p:style>
        <p:txBody>
          <a:bodyPr rtlCol="0" anchor="ctr"/>
          <a:lstStyle>
            <a:lvl1pPr marL="0" algn="ctr" defTabSz="914400" rtl="0" eaLnBrk="1" latinLnBrk="0" hangingPunct="1">
              <a:buNone/>
              <a:defRPr lang="en-US" sz="1800" kern="1200" dirty="0" smtClean="0">
                <a:solidFill>
                  <a:schemeClr val="lt1"/>
                </a:solidFill>
                <a:effectLst>
                  <a:outerShdw blurRad="38100" dist="38100" dir="2700000" algn="tl">
                    <a:srgbClr val="000000">
                      <a:alpha val="43137"/>
                    </a:srgbClr>
                  </a:outerShdw>
                </a:effectLst>
                <a:latin typeface="+mn-lt"/>
                <a:ea typeface="+mn-ea"/>
                <a:cs typeface="+mn-cs"/>
              </a:defRPr>
            </a:lvl1pPr>
          </a:lstStyle>
          <a:p>
            <a:r>
              <a:rPr lang="en-US" dirty="0" smtClean="0"/>
              <a:t>Your</a:t>
            </a:r>
          </a:p>
          <a:p>
            <a:r>
              <a:rPr lang="en-US" dirty="0" smtClean="0"/>
              <a:t>Photo</a:t>
            </a:r>
          </a:p>
          <a:p>
            <a:r>
              <a:rPr lang="en-US" dirty="0" smtClean="0"/>
              <a:t>here</a:t>
            </a:r>
            <a:endParaRPr lang="en-US" dirty="0"/>
          </a:p>
        </p:txBody>
      </p:sp>
      <p:sp>
        <p:nvSpPr>
          <p:cNvPr id="19" name="Text Placeholder 18"/>
          <p:cNvSpPr>
            <a:spLocks noGrp="1"/>
          </p:cNvSpPr>
          <p:nvPr>
            <p:ph type="body" sz="quarter" idx="14" hasCustomPrompt="1"/>
          </p:nvPr>
        </p:nvSpPr>
        <p:spPr>
          <a:xfrm>
            <a:off x="3857620" y="2500313"/>
            <a:ext cx="1500187" cy="276999"/>
          </a:xfrm>
        </p:spPr>
        <p:txBody>
          <a:bodyPr wrap="square">
            <a:spAutoFit/>
          </a:bodyPr>
          <a:lstStyle>
            <a:lvl1pPr marL="0" marR="0" indent="15875" algn="l" defTabSz="914400" rtl="0" eaLnBrk="1" fontAlgn="auto" latinLnBrk="0" hangingPunct="1">
              <a:lnSpc>
                <a:spcPct val="100000"/>
              </a:lnSpc>
              <a:spcBef>
                <a:spcPts val="1800"/>
              </a:spcBef>
              <a:spcAft>
                <a:spcPts val="0"/>
              </a:spcAft>
              <a:buClrTx/>
              <a:buSzTx/>
              <a:buFont typeface="Arial" pitchFamily="34" charset="0"/>
              <a:buNone/>
              <a:tabLst/>
              <a:defRPr lang="en-US" sz="1200" b="1" kern="1200" smtClean="0">
                <a:solidFill>
                  <a:schemeClr val="tx1"/>
                </a:solidFill>
                <a:latin typeface="Verdana" pitchFamily="34" charset="0"/>
                <a:ea typeface="Verdana" pitchFamily="34" charset="0"/>
                <a:cs typeface="Verdana" pitchFamily="34" charset="0"/>
              </a:defRPr>
            </a:lvl1pPr>
            <a:lvl2pPr marL="92075" algn="just" defTabSz="914400" rtl="0" eaLnBrk="1" latinLnBrk="0" hangingPunct="1">
              <a:spcBef>
                <a:spcPts val="1800"/>
              </a:spcBef>
              <a:defRPr lang="en-US" sz="1400" b="1" kern="1200" smtClean="0">
                <a:solidFill>
                  <a:schemeClr val="tx1"/>
                </a:solidFill>
                <a:latin typeface="Verdana" pitchFamily="34" charset="0"/>
                <a:ea typeface="Verdana" pitchFamily="34" charset="0"/>
                <a:cs typeface="Verdana" pitchFamily="34" charset="0"/>
              </a:defRPr>
            </a:lvl2pPr>
            <a:lvl3pPr marL="92075" algn="just" defTabSz="914400" rtl="0" eaLnBrk="1" latinLnBrk="0" hangingPunct="1">
              <a:spcBef>
                <a:spcPts val="1800"/>
              </a:spcBef>
              <a:defRPr lang="en-US" sz="1400" b="1" kern="1200" smtClean="0">
                <a:solidFill>
                  <a:schemeClr val="tx1"/>
                </a:solidFill>
                <a:latin typeface="Verdana" pitchFamily="34" charset="0"/>
                <a:ea typeface="Verdana" pitchFamily="34" charset="0"/>
                <a:cs typeface="Verdana" pitchFamily="34" charset="0"/>
              </a:defRPr>
            </a:lvl3pPr>
            <a:lvl4pPr marL="92075" algn="just" defTabSz="914400" rtl="0" eaLnBrk="1" latinLnBrk="0" hangingPunct="1">
              <a:spcBef>
                <a:spcPts val="1800"/>
              </a:spcBef>
              <a:defRPr lang="en-US" sz="1400" b="1" kern="1200" smtClean="0">
                <a:solidFill>
                  <a:schemeClr val="tx1"/>
                </a:solidFill>
                <a:latin typeface="Verdana" pitchFamily="34" charset="0"/>
                <a:ea typeface="Verdana" pitchFamily="34" charset="0"/>
                <a:cs typeface="Verdana" pitchFamily="34" charset="0"/>
              </a:defRPr>
            </a:lvl4pPr>
            <a:lvl5pPr marL="92075" algn="just" defTabSz="914400" rtl="0" eaLnBrk="1" latinLnBrk="0" hangingPunct="1">
              <a:spcBef>
                <a:spcPts val="1800"/>
              </a:spcBef>
              <a:defRPr lang="en-US" sz="1400" b="1" kern="1200" dirty="0">
                <a:solidFill>
                  <a:schemeClr val="tx1"/>
                </a:solidFill>
                <a:latin typeface="Verdana" pitchFamily="34" charset="0"/>
                <a:ea typeface="Verdana" pitchFamily="34" charset="0"/>
                <a:cs typeface="Verdana" pitchFamily="34" charset="0"/>
              </a:defRPr>
            </a:lvl5pPr>
          </a:lstStyle>
          <a:p>
            <a:pPr lvl="0"/>
            <a:r>
              <a:rPr lang="en-US" dirty="0" smtClean="0"/>
              <a:t>Name</a:t>
            </a:r>
          </a:p>
        </p:txBody>
      </p:sp>
      <p:sp>
        <p:nvSpPr>
          <p:cNvPr id="20" name="Text Placeholder 18"/>
          <p:cNvSpPr>
            <a:spLocks noGrp="1"/>
          </p:cNvSpPr>
          <p:nvPr>
            <p:ph type="body" sz="quarter" idx="15" hasCustomPrompt="1"/>
          </p:nvPr>
        </p:nvSpPr>
        <p:spPr>
          <a:xfrm>
            <a:off x="3857620" y="2786058"/>
            <a:ext cx="1500187" cy="1107996"/>
          </a:xfrm>
        </p:spPr>
        <p:txBody>
          <a:bodyPr wrap="square">
            <a:spAutoFit/>
          </a:bodyPr>
          <a:lstStyle>
            <a:lvl1pPr marL="0" marR="0" indent="15875" algn="l" defTabSz="914400" rtl="0" eaLnBrk="1" fontAlgn="auto" latinLnBrk="0" hangingPunct="1">
              <a:lnSpc>
                <a:spcPct val="100000"/>
              </a:lnSpc>
              <a:spcBef>
                <a:spcPts val="1800"/>
              </a:spcBef>
              <a:spcAft>
                <a:spcPts val="0"/>
              </a:spcAft>
              <a:buClrTx/>
              <a:buSzTx/>
              <a:buFont typeface="Arial" pitchFamily="34" charset="0"/>
              <a:buNone/>
              <a:tabLst/>
              <a:defRPr lang="en-US" sz="1200" b="0" kern="1200" smtClean="0">
                <a:solidFill>
                  <a:schemeClr val="tx1"/>
                </a:solidFill>
                <a:latin typeface="Verdana" pitchFamily="34" charset="0"/>
                <a:ea typeface="Verdana" pitchFamily="34" charset="0"/>
                <a:cs typeface="Verdana" pitchFamily="34" charset="0"/>
              </a:defRPr>
            </a:lvl1pPr>
            <a:lvl2pPr marL="92075" algn="just" defTabSz="914400" rtl="0" eaLnBrk="1" latinLnBrk="0" hangingPunct="1">
              <a:spcBef>
                <a:spcPts val="1800"/>
              </a:spcBef>
              <a:defRPr lang="en-US" sz="1400" b="1" kern="1200" smtClean="0">
                <a:solidFill>
                  <a:schemeClr val="tx1"/>
                </a:solidFill>
                <a:latin typeface="Verdana" pitchFamily="34" charset="0"/>
                <a:ea typeface="Verdana" pitchFamily="34" charset="0"/>
                <a:cs typeface="Verdana" pitchFamily="34" charset="0"/>
              </a:defRPr>
            </a:lvl2pPr>
            <a:lvl3pPr marL="92075" algn="just" defTabSz="914400" rtl="0" eaLnBrk="1" latinLnBrk="0" hangingPunct="1">
              <a:spcBef>
                <a:spcPts val="1800"/>
              </a:spcBef>
              <a:defRPr lang="en-US" sz="1400" b="1" kern="1200" smtClean="0">
                <a:solidFill>
                  <a:schemeClr val="tx1"/>
                </a:solidFill>
                <a:latin typeface="Verdana" pitchFamily="34" charset="0"/>
                <a:ea typeface="Verdana" pitchFamily="34" charset="0"/>
                <a:cs typeface="Verdana" pitchFamily="34" charset="0"/>
              </a:defRPr>
            </a:lvl3pPr>
            <a:lvl4pPr marL="92075" algn="just" defTabSz="914400" rtl="0" eaLnBrk="1" latinLnBrk="0" hangingPunct="1">
              <a:spcBef>
                <a:spcPts val="1800"/>
              </a:spcBef>
              <a:defRPr lang="en-US" sz="1400" b="1" kern="1200" smtClean="0">
                <a:solidFill>
                  <a:schemeClr val="tx1"/>
                </a:solidFill>
                <a:latin typeface="Verdana" pitchFamily="34" charset="0"/>
                <a:ea typeface="Verdana" pitchFamily="34" charset="0"/>
                <a:cs typeface="Verdana" pitchFamily="34" charset="0"/>
              </a:defRPr>
            </a:lvl4pPr>
            <a:lvl5pPr marL="92075" algn="just" defTabSz="914400" rtl="0" eaLnBrk="1" latinLnBrk="0" hangingPunct="1">
              <a:spcBef>
                <a:spcPts val="1800"/>
              </a:spcBef>
              <a:defRPr lang="en-US" sz="1400" b="1" kern="1200" dirty="0">
                <a:solidFill>
                  <a:schemeClr val="tx1"/>
                </a:solidFill>
                <a:latin typeface="Verdana" pitchFamily="34" charset="0"/>
                <a:ea typeface="Verdana" pitchFamily="34" charset="0"/>
                <a:cs typeface="Verdana" pitchFamily="34" charset="0"/>
              </a:defRPr>
            </a:lvl5pPr>
          </a:lstStyle>
          <a:p>
            <a:pPr marL="0" marR="0" lvl="0" indent="15875" algn="l" defTabSz="914400" rtl="0" eaLnBrk="1" fontAlgn="auto" latinLnBrk="0" hangingPunct="1">
              <a:lnSpc>
                <a:spcPct val="100000"/>
              </a:lnSpc>
              <a:spcBef>
                <a:spcPts val="1800"/>
              </a:spcBef>
              <a:spcAft>
                <a:spcPts val="0"/>
              </a:spcAft>
              <a:buClrTx/>
              <a:buSzTx/>
              <a:buFont typeface="Arial" pitchFamily="34" charset="0"/>
              <a:buNone/>
              <a:tabLst/>
              <a:defRPr/>
            </a:pPr>
            <a:r>
              <a:rPr lang="fr-FR" sz="1100" dirty="0" err="1" smtClean="0">
                <a:latin typeface="Arial" pitchFamily="34" charset="0"/>
                <a:ea typeface="Verdana" pitchFamily="34" charset="0"/>
                <a:cs typeface="Arial" pitchFamily="34" charset="0"/>
              </a:rPr>
              <a:t>Lorem</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ipsum</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dolor</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sit</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amet</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risus</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dolor</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nulla</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faucibus</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elit</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amet</a:t>
            </a:r>
            <a:r>
              <a:rPr lang="fr-FR" sz="1100" dirty="0" smtClean="0">
                <a:latin typeface="Arial" pitchFamily="34" charset="0"/>
                <a:ea typeface="Verdana" pitchFamily="34" charset="0"/>
                <a:cs typeface="Arial" pitchFamily="34" charset="0"/>
              </a:rPr>
              <a:t> duis </a:t>
            </a:r>
            <a:r>
              <a:rPr lang="fr-FR" sz="1100" dirty="0" err="1" smtClean="0">
                <a:latin typeface="Arial" pitchFamily="34" charset="0"/>
                <a:ea typeface="Verdana" pitchFamily="34" charset="0"/>
                <a:cs typeface="Arial" pitchFamily="34" charset="0"/>
              </a:rPr>
              <a:t>blandit</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tellus</a:t>
            </a:r>
            <a:r>
              <a:rPr lang="fr-FR" sz="1100" dirty="0" smtClean="0">
                <a:latin typeface="Arial" pitchFamily="34" charset="0"/>
                <a:ea typeface="Verdana" pitchFamily="34" charset="0"/>
                <a:cs typeface="Arial" pitchFamily="34" charset="0"/>
              </a:rPr>
              <a:t> non mollis </a:t>
            </a:r>
            <a:r>
              <a:rPr lang="fr-FR" sz="1100" dirty="0" err="1" smtClean="0">
                <a:latin typeface="Arial" pitchFamily="34" charset="0"/>
                <a:ea typeface="Verdana" pitchFamily="34" charset="0"/>
                <a:cs typeface="Arial" pitchFamily="34" charset="0"/>
              </a:rPr>
              <a:t>purus</a:t>
            </a:r>
            <a:r>
              <a:rPr lang="fr-FR" sz="1100" dirty="0" smtClean="0">
                <a:latin typeface="Arial" pitchFamily="34" charset="0"/>
                <a:ea typeface="Verdana" pitchFamily="34" charset="0"/>
                <a:cs typeface="Arial" pitchFamily="34" charset="0"/>
              </a:rPr>
              <a:t>. </a:t>
            </a:r>
          </a:p>
        </p:txBody>
      </p:sp>
      <p:sp>
        <p:nvSpPr>
          <p:cNvPr id="21" name="Picture Placeholder 16"/>
          <p:cNvSpPr>
            <a:spLocks noGrp="1"/>
          </p:cNvSpPr>
          <p:nvPr>
            <p:ph type="pic" sz="quarter" idx="16" hasCustomPrompt="1"/>
          </p:nvPr>
        </p:nvSpPr>
        <p:spPr>
          <a:xfrm>
            <a:off x="5819766" y="2432051"/>
            <a:ext cx="1357313" cy="1357312"/>
          </a:xfrm>
          <a:solidFill>
            <a:schemeClr val="bg1">
              <a:lumMod val="50000"/>
            </a:schemeClr>
          </a:solidFill>
          <a:ln w="152400"/>
        </p:spPr>
        <p:style>
          <a:lnRef idx="3">
            <a:schemeClr val="lt1"/>
          </a:lnRef>
          <a:fillRef idx="1">
            <a:schemeClr val="accent1"/>
          </a:fillRef>
          <a:effectRef idx="1">
            <a:schemeClr val="accent1"/>
          </a:effectRef>
          <a:fontRef idx="minor">
            <a:schemeClr val="lt1"/>
          </a:fontRef>
        </p:style>
        <p:txBody>
          <a:bodyPr rtlCol="0" anchor="ctr"/>
          <a:lstStyle>
            <a:lvl1pPr marL="0" algn="ctr" defTabSz="914400" rtl="0" eaLnBrk="1" latinLnBrk="0" hangingPunct="1">
              <a:buNone/>
              <a:defRPr lang="en-US" sz="1800" kern="1200" dirty="0" smtClean="0">
                <a:solidFill>
                  <a:schemeClr val="lt1"/>
                </a:solidFill>
                <a:effectLst>
                  <a:outerShdw blurRad="38100" dist="38100" dir="2700000" algn="tl">
                    <a:srgbClr val="000000">
                      <a:alpha val="43137"/>
                    </a:srgbClr>
                  </a:outerShdw>
                </a:effectLst>
                <a:latin typeface="+mn-lt"/>
                <a:ea typeface="+mn-ea"/>
                <a:cs typeface="+mn-cs"/>
              </a:defRPr>
            </a:lvl1pPr>
          </a:lstStyle>
          <a:p>
            <a:r>
              <a:rPr lang="en-US" dirty="0" smtClean="0"/>
              <a:t>Your</a:t>
            </a:r>
          </a:p>
          <a:p>
            <a:r>
              <a:rPr lang="en-US" dirty="0" smtClean="0"/>
              <a:t>Photo</a:t>
            </a:r>
          </a:p>
          <a:p>
            <a:r>
              <a:rPr lang="en-US" dirty="0" smtClean="0"/>
              <a:t>here</a:t>
            </a:r>
            <a:endParaRPr lang="en-US" dirty="0"/>
          </a:p>
        </p:txBody>
      </p:sp>
      <p:sp>
        <p:nvSpPr>
          <p:cNvPr id="22" name="Text Placeholder 18"/>
          <p:cNvSpPr>
            <a:spLocks noGrp="1"/>
          </p:cNvSpPr>
          <p:nvPr>
            <p:ph type="body" sz="quarter" idx="17" hasCustomPrompt="1"/>
          </p:nvPr>
        </p:nvSpPr>
        <p:spPr>
          <a:xfrm>
            <a:off x="7248526" y="2500313"/>
            <a:ext cx="1500187" cy="276999"/>
          </a:xfrm>
        </p:spPr>
        <p:txBody>
          <a:bodyPr wrap="square">
            <a:spAutoFit/>
          </a:bodyPr>
          <a:lstStyle>
            <a:lvl1pPr marL="0" marR="0" indent="15875" algn="l" defTabSz="914400" rtl="0" eaLnBrk="1" fontAlgn="auto" latinLnBrk="0" hangingPunct="1">
              <a:lnSpc>
                <a:spcPct val="100000"/>
              </a:lnSpc>
              <a:spcBef>
                <a:spcPts val="1800"/>
              </a:spcBef>
              <a:spcAft>
                <a:spcPts val="0"/>
              </a:spcAft>
              <a:buClrTx/>
              <a:buSzTx/>
              <a:buFont typeface="Arial" pitchFamily="34" charset="0"/>
              <a:buNone/>
              <a:tabLst/>
              <a:defRPr lang="en-US" sz="1200" b="1" kern="1200" smtClean="0">
                <a:solidFill>
                  <a:schemeClr val="tx1"/>
                </a:solidFill>
                <a:latin typeface="Verdana" pitchFamily="34" charset="0"/>
                <a:ea typeface="Verdana" pitchFamily="34" charset="0"/>
                <a:cs typeface="Verdana" pitchFamily="34" charset="0"/>
              </a:defRPr>
            </a:lvl1pPr>
            <a:lvl2pPr marL="92075" algn="just" defTabSz="914400" rtl="0" eaLnBrk="1" latinLnBrk="0" hangingPunct="1">
              <a:spcBef>
                <a:spcPts val="1800"/>
              </a:spcBef>
              <a:defRPr lang="en-US" sz="1400" b="1" kern="1200" smtClean="0">
                <a:solidFill>
                  <a:schemeClr val="tx1"/>
                </a:solidFill>
                <a:latin typeface="Verdana" pitchFamily="34" charset="0"/>
                <a:ea typeface="Verdana" pitchFamily="34" charset="0"/>
                <a:cs typeface="Verdana" pitchFamily="34" charset="0"/>
              </a:defRPr>
            </a:lvl2pPr>
            <a:lvl3pPr marL="92075" algn="just" defTabSz="914400" rtl="0" eaLnBrk="1" latinLnBrk="0" hangingPunct="1">
              <a:spcBef>
                <a:spcPts val="1800"/>
              </a:spcBef>
              <a:defRPr lang="en-US" sz="1400" b="1" kern="1200" smtClean="0">
                <a:solidFill>
                  <a:schemeClr val="tx1"/>
                </a:solidFill>
                <a:latin typeface="Verdana" pitchFamily="34" charset="0"/>
                <a:ea typeface="Verdana" pitchFamily="34" charset="0"/>
                <a:cs typeface="Verdana" pitchFamily="34" charset="0"/>
              </a:defRPr>
            </a:lvl3pPr>
            <a:lvl4pPr marL="92075" algn="just" defTabSz="914400" rtl="0" eaLnBrk="1" latinLnBrk="0" hangingPunct="1">
              <a:spcBef>
                <a:spcPts val="1800"/>
              </a:spcBef>
              <a:defRPr lang="en-US" sz="1400" b="1" kern="1200" smtClean="0">
                <a:solidFill>
                  <a:schemeClr val="tx1"/>
                </a:solidFill>
                <a:latin typeface="Verdana" pitchFamily="34" charset="0"/>
                <a:ea typeface="Verdana" pitchFamily="34" charset="0"/>
                <a:cs typeface="Verdana" pitchFamily="34" charset="0"/>
              </a:defRPr>
            </a:lvl4pPr>
            <a:lvl5pPr marL="92075" algn="just" defTabSz="914400" rtl="0" eaLnBrk="1" latinLnBrk="0" hangingPunct="1">
              <a:spcBef>
                <a:spcPts val="1800"/>
              </a:spcBef>
              <a:defRPr lang="en-US" sz="1400" b="1" kern="1200" dirty="0">
                <a:solidFill>
                  <a:schemeClr val="tx1"/>
                </a:solidFill>
                <a:latin typeface="Verdana" pitchFamily="34" charset="0"/>
                <a:ea typeface="Verdana" pitchFamily="34" charset="0"/>
                <a:cs typeface="Verdana" pitchFamily="34" charset="0"/>
              </a:defRPr>
            </a:lvl5pPr>
          </a:lstStyle>
          <a:p>
            <a:pPr lvl="0"/>
            <a:r>
              <a:rPr lang="en-US" dirty="0" smtClean="0"/>
              <a:t>Name</a:t>
            </a:r>
          </a:p>
        </p:txBody>
      </p:sp>
      <p:sp>
        <p:nvSpPr>
          <p:cNvPr id="23" name="Text Placeholder 18"/>
          <p:cNvSpPr>
            <a:spLocks noGrp="1"/>
          </p:cNvSpPr>
          <p:nvPr>
            <p:ph type="body" sz="quarter" idx="18" hasCustomPrompt="1"/>
          </p:nvPr>
        </p:nvSpPr>
        <p:spPr>
          <a:xfrm>
            <a:off x="7248526" y="2786058"/>
            <a:ext cx="1500187" cy="1107996"/>
          </a:xfrm>
        </p:spPr>
        <p:txBody>
          <a:bodyPr wrap="square">
            <a:spAutoFit/>
          </a:bodyPr>
          <a:lstStyle>
            <a:lvl1pPr marL="0" marR="0" indent="15875" algn="l" defTabSz="914400" rtl="0" eaLnBrk="1" fontAlgn="auto" latinLnBrk="0" hangingPunct="1">
              <a:lnSpc>
                <a:spcPct val="100000"/>
              </a:lnSpc>
              <a:spcBef>
                <a:spcPts val="1800"/>
              </a:spcBef>
              <a:spcAft>
                <a:spcPts val="0"/>
              </a:spcAft>
              <a:buClrTx/>
              <a:buSzTx/>
              <a:buFont typeface="Arial" pitchFamily="34" charset="0"/>
              <a:buNone/>
              <a:tabLst/>
              <a:defRPr lang="en-US" sz="1200" b="0" kern="1200" smtClean="0">
                <a:solidFill>
                  <a:schemeClr val="tx1"/>
                </a:solidFill>
                <a:latin typeface="Verdana" pitchFamily="34" charset="0"/>
                <a:ea typeface="Verdana" pitchFamily="34" charset="0"/>
                <a:cs typeface="Verdana" pitchFamily="34" charset="0"/>
              </a:defRPr>
            </a:lvl1pPr>
            <a:lvl2pPr marL="92075" algn="just" defTabSz="914400" rtl="0" eaLnBrk="1" latinLnBrk="0" hangingPunct="1">
              <a:spcBef>
                <a:spcPts val="1800"/>
              </a:spcBef>
              <a:defRPr lang="en-US" sz="1400" b="1" kern="1200" smtClean="0">
                <a:solidFill>
                  <a:schemeClr val="tx1"/>
                </a:solidFill>
                <a:latin typeface="Verdana" pitchFamily="34" charset="0"/>
                <a:ea typeface="Verdana" pitchFamily="34" charset="0"/>
                <a:cs typeface="Verdana" pitchFamily="34" charset="0"/>
              </a:defRPr>
            </a:lvl2pPr>
            <a:lvl3pPr marL="92075" algn="just" defTabSz="914400" rtl="0" eaLnBrk="1" latinLnBrk="0" hangingPunct="1">
              <a:spcBef>
                <a:spcPts val="1800"/>
              </a:spcBef>
              <a:defRPr lang="en-US" sz="1400" b="1" kern="1200" smtClean="0">
                <a:solidFill>
                  <a:schemeClr val="tx1"/>
                </a:solidFill>
                <a:latin typeface="Verdana" pitchFamily="34" charset="0"/>
                <a:ea typeface="Verdana" pitchFamily="34" charset="0"/>
                <a:cs typeface="Verdana" pitchFamily="34" charset="0"/>
              </a:defRPr>
            </a:lvl3pPr>
            <a:lvl4pPr marL="92075" algn="just" defTabSz="914400" rtl="0" eaLnBrk="1" latinLnBrk="0" hangingPunct="1">
              <a:spcBef>
                <a:spcPts val="1800"/>
              </a:spcBef>
              <a:defRPr lang="en-US" sz="1400" b="1" kern="1200" smtClean="0">
                <a:solidFill>
                  <a:schemeClr val="tx1"/>
                </a:solidFill>
                <a:latin typeface="Verdana" pitchFamily="34" charset="0"/>
                <a:ea typeface="Verdana" pitchFamily="34" charset="0"/>
                <a:cs typeface="Verdana" pitchFamily="34" charset="0"/>
              </a:defRPr>
            </a:lvl4pPr>
            <a:lvl5pPr marL="92075" algn="just" defTabSz="914400" rtl="0" eaLnBrk="1" latinLnBrk="0" hangingPunct="1">
              <a:spcBef>
                <a:spcPts val="1800"/>
              </a:spcBef>
              <a:defRPr lang="en-US" sz="1400" b="1" kern="1200" dirty="0">
                <a:solidFill>
                  <a:schemeClr val="tx1"/>
                </a:solidFill>
                <a:latin typeface="Verdana" pitchFamily="34" charset="0"/>
                <a:ea typeface="Verdana" pitchFamily="34" charset="0"/>
                <a:cs typeface="Verdana" pitchFamily="34" charset="0"/>
              </a:defRPr>
            </a:lvl5pPr>
          </a:lstStyle>
          <a:p>
            <a:pPr marL="0" marR="0" lvl="0" indent="15875" algn="l" defTabSz="914400" rtl="0" eaLnBrk="1" fontAlgn="auto" latinLnBrk="0" hangingPunct="1">
              <a:lnSpc>
                <a:spcPct val="100000"/>
              </a:lnSpc>
              <a:spcBef>
                <a:spcPts val="1800"/>
              </a:spcBef>
              <a:spcAft>
                <a:spcPts val="0"/>
              </a:spcAft>
              <a:buClrTx/>
              <a:buSzTx/>
              <a:buFont typeface="Arial" pitchFamily="34" charset="0"/>
              <a:buNone/>
              <a:tabLst/>
              <a:defRPr/>
            </a:pPr>
            <a:r>
              <a:rPr lang="fr-FR" sz="1100" dirty="0" err="1" smtClean="0">
                <a:latin typeface="Arial" pitchFamily="34" charset="0"/>
                <a:ea typeface="Verdana" pitchFamily="34" charset="0"/>
                <a:cs typeface="Arial" pitchFamily="34" charset="0"/>
              </a:rPr>
              <a:t>Lorem</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ipsum</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dolor</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sit</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amet</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risus</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dolor</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nulla</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faucibus</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elit</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amet</a:t>
            </a:r>
            <a:r>
              <a:rPr lang="fr-FR" sz="1100" dirty="0" smtClean="0">
                <a:latin typeface="Arial" pitchFamily="34" charset="0"/>
                <a:ea typeface="Verdana" pitchFamily="34" charset="0"/>
                <a:cs typeface="Arial" pitchFamily="34" charset="0"/>
              </a:rPr>
              <a:t> duis </a:t>
            </a:r>
            <a:r>
              <a:rPr lang="fr-FR" sz="1100" dirty="0" err="1" smtClean="0">
                <a:latin typeface="Arial" pitchFamily="34" charset="0"/>
                <a:ea typeface="Verdana" pitchFamily="34" charset="0"/>
                <a:cs typeface="Arial" pitchFamily="34" charset="0"/>
              </a:rPr>
              <a:t>blandit</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tellus</a:t>
            </a:r>
            <a:r>
              <a:rPr lang="fr-FR" sz="1100" dirty="0" smtClean="0">
                <a:latin typeface="Arial" pitchFamily="34" charset="0"/>
                <a:ea typeface="Verdana" pitchFamily="34" charset="0"/>
                <a:cs typeface="Arial" pitchFamily="34" charset="0"/>
              </a:rPr>
              <a:t> non mollis </a:t>
            </a:r>
            <a:r>
              <a:rPr lang="fr-FR" sz="1100" dirty="0" err="1" smtClean="0">
                <a:latin typeface="Arial" pitchFamily="34" charset="0"/>
                <a:ea typeface="Verdana" pitchFamily="34" charset="0"/>
                <a:cs typeface="Arial" pitchFamily="34" charset="0"/>
              </a:rPr>
              <a:t>purus</a:t>
            </a:r>
            <a:r>
              <a:rPr lang="fr-FR" sz="1100" dirty="0" smtClean="0">
                <a:latin typeface="Arial" pitchFamily="34" charset="0"/>
                <a:ea typeface="Verdana" pitchFamily="34" charset="0"/>
                <a:cs typeface="Arial" pitchFamily="34" charset="0"/>
              </a:rPr>
              <a:t>. </a:t>
            </a:r>
          </a:p>
        </p:txBody>
      </p:sp>
      <p:sp>
        <p:nvSpPr>
          <p:cNvPr id="24" name="Picture Placeholder 16"/>
          <p:cNvSpPr>
            <a:spLocks noGrp="1"/>
          </p:cNvSpPr>
          <p:nvPr>
            <p:ph type="pic" sz="quarter" idx="19" hasCustomPrompt="1"/>
          </p:nvPr>
        </p:nvSpPr>
        <p:spPr>
          <a:xfrm>
            <a:off x="2428860" y="4289439"/>
            <a:ext cx="1357313" cy="1357312"/>
          </a:xfrm>
          <a:solidFill>
            <a:schemeClr val="bg1">
              <a:lumMod val="50000"/>
            </a:schemeClr>
          </a:solidFill>
          <a:ln w="152400"/>
        </p:spPr>
        <p:style>
          <a:lnRef idx="3">
            <a:schemeClr val="lt1"/>
          </a:lnRef>
          <a:fillRef idx="1">
            <a:schemeClr val="accent1"/>
          </a:fillRef>
          <a:effectRef idx="1">
            <a:schemeClr val="accent1"/>
          </a:effectRef>
          <a:fontRef idx="minor">
            <a:schemeClr val="lt1"/>
          </a:fontRef>
        </p:style>
        <p:txBody>
          <a:bodyPr rtlCol="0" anchor="ctr"/>
          <a:lstStyle>
            <a:lvl1pPr marL="0" algn="ctr" defTabSz="914400" rtl="0" eaLnBrk="1" latinLnBrk="0" hangingPunct="1">
              <a:buNone/>
              <a:defRPr lang="en-US" sz="1800" kern="1200" dirty="0" smtClean="0">
                <a:solidFill>
                  <a:schemeClr val="lt1"/>
                </a:solidFill>
                <a:effectLst>
                  <a:outerShdw blurRad="38100" dist="38100" dir="2700000" algn="tl">
                    <a:srgbClr val="000000">
                      <a:alpha val="43137"/>
                    </a:srgbClr>
                  </a:outerShdw>
                </a:effectLst>
                <a:latin typeface="+mn-lt"/>
                <a:ea typeface="+mn-ea"/>
                <a:cs typeface="+mn-cs"/>
              </a:defRPr>
            </a:lvl1pPr>
          </a:lstStyle>
          <a:p>
            <a:r>
              <a:rPr lang="en-US" dirty="0" smtClean="0"/>
              <a:t>Your</a:t>
            </a:r>
          </a:p>
          <a:p>
            <a:r>
              <a:rPr lang="en-US" dirty="0" smtClean="0"/>
              <a:t>Photo</a:t>
            </a:r>
          </a:p>
          <a:p>
            <a:r>
              <a:rPr lang="en-US" dirty="0" smtClean="0"/>
              <a:t>here</a:t>
            </a:r>
            <a:endParaRPr lang="en-US" dirty="0"/>
          </a:p>
        </p:txBody>
      </p:sp>
      <p:sp>
        <p:nvSpPr>
          <p:cNvPr id="25" name="Text Placeholder 18"/>
          <p:cNvSpPr>
            <a:spLocks noGrp="1"/>
          </p:cNvSpPr>
          <p:nvPr>
            <p:ph type="body" sz="quarter" idx="20" hasCustomPrompt="1"/>
          </p:nvPr>
        </p:nvSpPr>
        <p:spPr>
          <a:xfrm>
            <a:off x="3857620" y="4357701"/>
            <a:ext cx="1500187" cy="276999"/>
          </a:xfrm>
        </p:spPr>
        <p:txBody>
          <a:bodyPr wrap="square">
            <a:spAutoFit/>
          </a:bodyPr>
          <a:lstStyle>
            <a:lvl1pPr marL="0" marR="0" indent="15875" algn="l" defTabSz="914400" rtl="0" eaLnBrk="1" fontAlgn="auto" latinLnBrk="0" hangingPunct="1">
              <a:lnSpc>
                <a:spcPct val="100000"/>
              </a:lnSpc>
              <a:spcBef>
                <a:spcPts val="1800"/>
              </a:spcBef>
              <a:spcAft>
                <a:spcPts val="0"/>
              </a:spcAft>
              <a:buClrTx/>
              <a:buSzTx/>
              <a:buFont typeface="Arial" pitchFamily="34" charset="0"/>
              <a:buNone/>
              <a:tabLst/>
              <a:defRPr lang="en-US" sz="1200" b="1" kern="1200" smtClean="0">
                <a:solidFill>
                  <a:schemeClr val="tx1"/>
                </a:solidFill>
                <a:latin typeface="Verdana" pitchFamily="34" charset="0"/>
                <a:ea typeface="Verdana" pitchFamily="34" charset="0"/>
                <a:cs typeface="Verdana" pitchFamily="34" charset="0"/>
              </a:defRPr>
            </a:lvl1pPr>
            <a:lvl2pPr marL="92075" algn="just" defTabSz="914400" rtl="0" eaLnBrk="1" latinLnBrk="0" hangingPunct="1">
              <a:spcBef>
                <a:spcPts val="1800"/>
              </a:spcBef>
              <a:defRPr lang="en-US" sz="1400" b="1" kern="1200" smtClean="0">
                <a:solidFill>
                  <a:schemeClr val="tx1"/>
                </a:solidFill>
                <a:latin typeface="Verdana" pitchFamily="34" charset="0"/>
                <a:ea typeface="Verdana" pitchFamily="34" charset="0"/>
                <a:cs typeface="Verdana" pitchFamily="34" charset="0"/>
              </a:defRPr>
            </a:lvl2pPr>
            <a:lvl3pPr marL="92075" algn="just" defTabSz="914400" rtl="0" eaLnBrk="1" latinLnBrk="0" hangingPunct="1">
              <a:spcBef>
                <a:spcPts val="1800"/>
              </a:spcBef>
              <a:defRPr lang="en-US" sz="1400" b="1" kern="1200" smtClean="0">
                <a:solidFill>
                  <a:schemeClr val="tx1"/>
                </a:solidFill>
                <a:latin typeface="Verdana" pitchFamily="34" charset="0"/>
                <a:ea typeface="Verdana" pitchFamily="34" charset="0"/>
                <a:cs typeface="Verdana" pitchFamily="34" charset="0"/>
              </a:defRPr>
            </a:lvl3pPr>
            <a:lvl4pPr marL="92075" algn="just" defTabSz="914400" rtl="0" eaLnBrk="1" latinLnBrk="0" hangingPunct="1">
              <a:spcBef>
                <a:spcPts val="1800"/>
              </a:spcBef>
              <a:defRPr lang="en-US" sz="1400" b="1" kern="1200" smtClean="0">
                <a:solidFill>
                  <a:schemeClr val="tx1"/>
                </a:solidFill>
                <a:latin typeface="Verdana" pitchFamily="34" charset="0"/>
                <a:ea typeface="Verdana" pitchFamily="34" charset="0"/>
                <a:cs typeface="Verdana" pitchFamily="34" charset="0"/>
              </a:defRPr>
            </a:lvl4pPr>
            <a:lvl5pPr marL="92075" algn="just" defTabSz="914400" rtl="0" eaLnBrk="1" latinLnBrk="0" hangingPunct="1">
              <a:spcBef>
                <a:spcPts val="1800"/>
              </a:spcBef>
              <a:defRPr lang="en-US" sz="1400" b="1" kern="1200" dirty="0">
                <a:solidFill>
                  <a:schemeClr val="tx1"/>
                </a:solidFill>
                <a:latin typeface="Verdana" pitchFamily="34" charset="0"/>
                <a:ea typeface="Verdana" pitchFamily="34" charset="0"/>
                <a:cs typeface="Verdana" pitchFamily="34" charset="0"/>
              </a:defRPr>
            </a:lvl5pPr>
          </a:lstStyle>
          <a:p>
            <a:pPr lvl="0"/>
            <a:r>
              <a:rPr lang="en-US" dirty="0" smtClean="0"/>
              <a:t>Name</a:t>
            </a:r>
          </a:p>
        </p:txBody>
      </p:sp>
      <p:sp>
        <p:nvSpPr>
          <p:cNvPr id="26" name="Text Placeholder 18"/>
          <p:cNvSpPr>
            <a:spLocks noGrp="1"/>
          </p:cNvSpPr>
          <p:nvPr>
            <p:ph type="body" sz="quarter" idx="21" hasCustomPrompt="1"/>
          </p:nvPr>
        </p:nvSpPr>
        <p:spPr>
          <a:xfrm>
            <a:off x="3857620" y="4643446"/>
            <a:ext cx="1500187" cy="1107996"/>
          </a:xfrm>
        </p:spPr>
        <p:txBody>
          <a:bodyPr wrap="square">
            <a:spAutoFit/>
          </a:bodyPr>
          <a:lstStyle>
            <a:lvl1pPr marL="0" marR="0" indent="15875" algn="l" defTabSz="914400" rtl="0" eaLnBrk="1" fontAlgn="auto" latinLnBrk="0" hangingPunct="1">
              <a:lnSpc>
                <a:spcPct val="100000"/>
              </a:lnSpc>
              <a:spcBef>
                <a:spcPts val="1800"/>
              </a:spcBef>
              <a:spcAft>
                <a:spcPts val="0"/>
              </a:spcAft>
              <a:buClrTx/>
              <a:buSzTx/>
              <a:buFont typeface="Arial" pitchFamily="34" charset="0"/>
              <a:buNone/>
              <a:tabLst/>
              <a:defRPr lang="en-US" sz="1200" b="0" kern="1200" smtClean="0">
                <a:solidFill>
                  <a:schemeClr val="tx1"/>
                </a:solidFill>
                <a:latin typeface="Verdana" pitchFamily="34" charset="0"/>
                <a:ea typeface="Verdana" pitchFamily="34" charset="0"/>
                <a:cs typeface="Verdana" pitchFamily="34" charset="0"/>
              </a:defRPr>
            </a:lvl1pPr>
            <a:lvl2pPr marL="92075" algn="just" defTabSz="914400" rtl="0" eaLnBrk="1" latinLnBrk="0" hangingPunct="1">
              <a:spcBef>
                <a:spcPts val="1800"/>
              </a:spcBef>
              <a:defRPr lang="en-US" sz="1400" b="1" kern="1200" smtClean="0">
                <a:solidFill>
                  <a:schemeClr val="tx1"/>
                </a:solidFill>
                <a:latin typeface="Verdana" pitchFamily="34" charset="0"/>
                <a:ea typeface="Verdana" pitchFamily="34" charset="0"/>
                <a:cs typeface="Verdana" pitchFamily="34" charset="0"/>
              </a:defRPr>
            </a:lvl2pPr>
            <a:lvl3pPr marL="92075" algn="just" defTabSz="914400" rtl="0" eaLnBrk="1" latinLnBrk="0" hangingPunct="1">
              <a:spcBef>
                <a:spcPts val="1800"/>
              </a:spcBef>
              <a:defRPr lang="en-US" sz="1400" b="1" kern="1200" smtClean="0">
                <a:solidFill>
                  <a:schemeClr val="tx1"/>
                </a:solidFill>
                <a:latin typeface="Verdana" pitchFamily="34" charset="0"/>
                <a:ea typeface="Verdana" pitchFamily="34" charset="0"/>
                <a:cs typeface="Verdana" pitchFamily="34" charset="0"/>
              </a:defRPr>
            </a:lvl3pPr>
            <a:lvl4pPr marL="92075" algn="just" defTabSz="914400" rtl="0" eaLnBrk="1" latinLnBrk="0" hangingPunct="1">
              <a:spcBef>
                <a:spcPts val="1800"/>
              </a:spcBef>
              <a:defRPr lang="en-US" sz="1400" b="1" kern="1200" smtClean="0">
                <a:solidFill>
                  <a:schemeClr val="tx1"/>
                </a:solidFill>
                <a:latin typeface="Verdana" pitchFamily="34" charset="0"/>
                <a:ea typeface="Verdana" pitchFamily="34" charset="0"/>
                <a:cs typeface="Verdana" pitchFamily="34" charset="0"/>
              </a:defRPr>
            </a:lvl4pPr>
            <a:lvl5pPr marL="92075" algn="just" defTabSz="914400" rtl="0" eaLnBrk="1" latinLnBrk="0" hangingPunct="1">
              <a:spcBef>
                <a:spcPts val="1800"/>
              </a:spcBef>
              <a:defRPr lang="en-US" sz="1400" b="1" kern="1200" dirty="0">
                <a:solidFill>
                  <a:schemeClr val="tx1"/>
                </a:solidFill>
                <a:latin typeface="Verdana" pitchFamily="34" charset="0"/>
                <a:ea typeface="Verdana" pitchFamily="34" charset="0"/>
                <a:cs typeface="Verdana" pitchFamily="34" charset="0"/>
              </a:defRPr>
            </a:lvl5pPr>
          </a:lstStyle>
          <a:p>
            <a:pPr marL="0" marR="0" lvl="0" indent="15875" algn="l" defTabSz="914400" rtl="0" eaLnBrk="1" fontAlgn="auto" latinLnBrk="0" hangingPunct="1">
              <a:lnSpc>
                <a:spcPct val="100000"/>
              </a:lnSpc>
              <a:spcBef>
                <a:spcPts val="1800"/>
              </a:spcBef>
              <a:spcAft>
                <a:spcPts val="0"/>
              </a:spcAft>
              <a:buClrTx/>
              <a:buSzTx/>
              <a:buFont typeface="Arial" pitchFamily="34" charset="0"/>
              <a:buNone/>
              <a:tabLst/>
              <a:defRPr/>
            </a:pPr>
            <a:r>
              <a:rPr lang="fr-FR" sz="1100" dirty="0" err="1" smtClean="0">
                <a:latin typeface="Arial" pitchFamily="34" charset="0"/>
                <a:ea typeface="Verdana" pitchFamily="34" charset="0"/>
                <a:cs typeface="Arial" pitchFamily="34" charset="0"/>
              </a:rPr>
              <a:t>Lorem</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ipsum</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dolor</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sit</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amet</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risus</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dolor</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nulla</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faucibus</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elit</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amet</a:t>
            </a:r>
            <a:r>
              <a:rPr lang="fr-FR" sz="1100" dirty="0" smtClean="0">
                <a:latin typeface="Arial" pitchFamily="34" charset="0"/>
                <a:ea typeface="Verdana" pitchFamily="34" charset="0"/>
                <a:cs typeface="Arial" pitchFamily="34" charset="0"/>
              </a:rPr>
              <a:t> duis </a:t>
            </a:r>
            <a:r>
              <a:rPr lang="fr-FR" sz="1100" dirty="0" err="1" smtClean="0">
                <a:latin typeface="Arial" pitchFamily="34" charset="0"/>
                <a:ea typeface="Verdana" pitchFamily="34" charset="0"/>
                <a:cs typeface="Arial" pitchFamily="34" charset="0"/>
              </a:rPr>
              <a:t>blandit</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tellus</a:t>
            </a:r>
            <a:r>
              <a:rPr lang="fr-FR" sz="1100" dirty="0" smtClean="0">
                <a:latin typeface="Arial" pitchFamily="34" charset="0"/>
                <a:ea typeface="Verdana" pitchFamily="34" charset="0"/>
                <a:cs typeface="Arial" pitchFamily="34" charset="0"/>
              </a:rPr>
              <a:t> non mollis </a:t>
            </a:r>
            <a:r>
              <a:rPr lang="fr-FR" sz="1100" dirty="0" err="1" smtClean="0">
                <a:latin typeface="Arial" pitchFamily="34" charset="0"/>
                <a:ea typeface="Verdana" pitchFamily="34" charset="0"/>
                <a:cs typeface="Arial" pitchFamily="34" charset="0"/>
              </a:rPr>
              <a:t>purus</a:t>
            </a:r>
            <a:r>
              <a:rPr lang="fr-FR" sz="1100" dirty="0" smtClean="0">
                <a:latin typeface="Arial" pitchFamily="34" charset="0"/>
                <a:ea typeface="Verdana" pitchFamily="34" charset="0"/>
                <a:cs typeface="Arial" pitchFamily="34" charset="0"/>
              </a:rPr>
              <a:t>. </a:t>
            </a:r>
          </a:p>
        </p:txBody>
      </p:sp>
      <p:sp>
        <p:nvSpPr>
          <p:cNvPr id="27" name="Picture Placeholder 16"/>
          <p:cNvSpPr>
            <a:spLocks noGrp="1"/>
          </p:cNvSpPr>
          <p:nvPr>
            <p:ph type="pic" sz="quarter" idx="22" hasCustomPrompt="1"/>
          </p:nvPr>
        </p:nvSpPr>
        <p:spPr>
          <a:xfrm>
            <a:off x="5819766" y="4289439"/>
            <a:ext cx="1357313" cy="1357312"/>
          </a:xfrm>
          <a:solidFill>
            <a:schemeClr val="bg1">
              <a:lumMod val="50000"/>
            </a:schemeClr>
          </a:solidFill>
          <a:ln w="152400"/>
        </p:spPr>
        <p:style>
          <a:lnRef idx="3">
            <a:schemeClr val="lt1"/>
          </a:lnRef>
          <a:fillRef idx="1">
            <a:schemeClr val="accent1"/>
          </a:fillRef>
          <a:effectRef idx="1">
            <a:schemeClr val="accent1"/>
          </a:effectRef>
          <a:fontRef idx="minor">
            <a:schemeClr val="lt1"/>
          </a:fontRef>
        </p:style>
        <p:txBody>
          <a:bodyPr rtlCol="0" anchor="ctr"/>
          <a:lstStyle>
            <a:lvl1pPr marL="0" algn="ctr" defTabSz="914400" rtl="0" eaLnBrk="1" latinLnBrk="0" hangingPunct="1">
              <a:buNone/>
              <a:defRPr lang="en-US" sz="1800" kern="1200" dirty="0" smtClean="0">
                <a:solidFill>
                  <a:schemeClr val="lt1"/>
                </a:solidFill>
                <a:effectLst>
                  <a:outerShdw blurRad="38100" dist="38100" dir="2700000" algn="tl">
                    <a:srgbClr val="000000">
                      <a:alpha val="43137"/>
                    </a:srgbClr>
                  </a:outerShdw>
                </a:effectLst>
                <a:latin typeface="+mn-lt"/>
                <a:ea typeface="+mn-ea"/>
                <a:cs typeface="+mn-cs"/>
              </a:defRPr>
            </a:lvl1pPr>
          </a:lstStyle>
          <a:p>
            <a:r>
              <a:rPr lang="en-US" dirty="0" smtClean="0"/>
              <a:t>Your</a:t>
            </a:r>
          </a:p>
          <a:p>
            <a:r>
              <a:rPr lang="en-US" dirty="0" smtClean="0"/>
              <a:t>Photo</a:t>
            </a:r>
          </a:p>
          <a:p>
            <a:r>
              <a:rPr lang="en-US" dirty="0" smtClean="0"/>
              <a:t>here</a:t>
            </a:r>
            <a:endParaRPr lang="en-US" dirty="0"/>
          </a:p>
        </p:txBody>
      </p:sp>
      <p:sp>
        <p:nvSpPr>
          <p:cNvPr id="28" name="Text Placeholder 18"/>
          <p:cNvSpPr>
            <a:spLocks noGrp="1"/>
          </p:cNvSpPr>
          <p:nvPr>
            <p:ph type="body" sz="quarter" idx="23" hasCustomPrompt="1"/>
          </p:nvPr>
        </p:nvSpPr>
        <p:spPr>
          <a:xfrm>
            <a:off x="7248526" y="4357701"/>
            <a:ext cx="1500187" cy="276999"/>
          </a:xfrm>
        </p:spPr>
        <p:txBody>
          <a:bodyPr wrap="square">
            <a:spAutoFit/>
          </a:bodyPr>
          <a:lstStyle>
            <a:lvl1pPr marL="0" marR="0" indent="15875" algn="l" defTabSz="914400" rtl="0" eaLnBrk="1" fontAlgn="auto" latinLnBrk="0" hangingPunct="1">
              <a:lnSpc>
                <a:spcPct val="100000"/>
              </a:lnSpc>
              <a:spcBef>
                <a:spcPts val="1800"/>
              </a:spcBef>
              <a:spcAft>
                <a:spcPts val="0"/>
              </a:spcAft>
              <a:buClrTx/>
              <a:buSzTx/>
              <a:buFont typeface="Arial" pitchFamily="34" charset="0"/>
              <a:buNone/>
              <a:tabLst/>
              <a:defRPr lang="en-US" sz="1200" b="1" kern="1200" smtClean="0">
                <a:solidFill>
                  <a:schemeClr val="tx1"/>
                </a:solidFill>
                <a:latin typeface="Verdana" pitchFamily="34" charset="0"/>
                <a:ea typeface="Verdana" pitchFamily="34" charset="0"/>
                <a:cs typeface="Verdana" pitchFamily="34" charset="0"/>
              </a:defRPr>
            </a:lvl1pPr>
            <a:lvl2pPr marL="92075" algn="just" defTabSz="914400" rtl="0" eaLnBrk="1" latinLnBrk="0" hangingPunct="1">
              <a:spcBef>
                <a:spcPts val="1800"/>
              </a:spcBef>
              <a:defRPr lang="en-US" sz="1400" b="1" kern="1200" smtClean="0">
                <a:solidFill>
                  <a:schemeClr val="tx1"/>
                </a:solidFill>
                <a:latin typeface="Verdana" pitchFamily="34" charset="0"/>
                <a:ea typeface="Verdana" pitchFamily="34" charset="0"/>
                <a:cs typeface="Verdana" pitchFamily="34" charset="0"/>
              </a:defRPr>
            </a:lvl2pPr>
            <a:lvl3pPr marL="92075" algn="just" defTabSz="914400" rtl="0" eaLnBrk="1" latinLnBrk="0" hangingPunct="1">
              <a:spcBef>
                <a:spcPts val="1800"/>
              </a:spcBef>
              <a:defRPr lang="en-US" sz="1400" b="1" kern="1200" smtClean="0">
                <a:solidFill>
                  <a:schemeClr val="tx1"/>
                </a:solidFill>
                <a:latin typeface="Verdana" pitchFamily="34" charset="0"/>
                <a:ea typeface="Verdana" pitchFamily="34" charset="0"/>
                <a:cs typeface="Verdana" pitchFamily="34" charset="0"/>
              </a:defRPr>
            </a:lvl3pPr>
            <a:lvl4pPr marL="92075" algn="just" defTabSz="914400" rtl="0" eaLnBrk="1" latinLnBrk="0" hangingPunct="1">
              <a:spcBef>
                <a:spcPts val="1800"/>
              </a:spcBef>
              <a:defRPr lang="en-US" sz="1400" b="1" kern="1200" smtClean="0">
                <a:solidFill>
                  <a:schemeClr val="tx1"/>
                </a:solidFill>
                <a:latin typeface="Verdana" pitchFamily="34" charset="0"/>
                <a:ea typeface="Verdana" pitchFamily="34" charset="0"/>
                <a:cs typeface="Verdana" pitchFamily="34" charset="0"/>
              </a:defRPr>
            </a:lvl4pPr>
            <a:lvl5pPr marL="92075" algn="just" defTabSz="914400" rtl="0" eaLnBrk="1" latinLnBrk="0" hangingPunct="1">
              <a:spcBef>
                <a:spcPts val="1800"/>
              </a:spcBef>
              <a:defRPr lang="en-US" sz="1400" b="1" kern="1200" dirty="0">
                <a:solidFill>
                  <a:schemeClr val="tx1"/>
                </a:solidFill>
                <a:latin typeface="Verdana" pitchFamily="34" charset="0"/>
                <a:ea typeface="Verdana" pitchFamily="34" charset="0"/>
                <a:cs typeface="Verdana" pitchFamily="34" charset="0"/>
              </a:defRPr>
            </a:lvl5pPr>
          </a:lstStyle>
          <a:p>
            <a:pPr lvl="0"/>
            <a:r>
              <a:rPr lang="en-US" dirty="0" smtClean="0"/>
              <a:t>Name</a:t>
            </a:r>
          </a:p>
        </p:txBody>
      </p:sp>
      <p:sp>
        <p:nvSpPr>
          <p:cNvPr id="29" name="Text Placeholder 18"/>
          <p:cNvSpPr>
            <a:spLocks noGrp="1"/>
          </p:cNvSpPr>
          <p:nvPr>
            <p:ph type="body" sz="quarter" idx="24" hasCustomPrompt="1"/>
          </p:nvPr>
        </p:nvSpPr>
        <p:spPr>
          <a:xfrm>
            <a:off x="7248526" y="4643446"/>
            <a:ext cx="1500187" cy="1107996"/>
          </a:xfrm>
        </p:spPr>
        <p:txBody>
          <a:bodyPr wrap="square">
            <a:spAutoFit/>
          </a:bodyPr>
          <a:lstStyle>
            <a:lvl1pPr marL="0" marR="0" indent="15875" algn="l" defTabSz="914400" rtl="0" eaLnBrk="1" fontAlgn="auto" latinLnBrk="0" hangingPunct="1">
              <a:lnSpc>
                <a:spcPct val="100000"/>
              </a:lnSpc>
              <a:spcBef>
                <a:spcPts val="1800"/>
              </a:spcBef>
              <a:spcAft>
                <a:spcPts val="0"/>
              </a:spcAft>
              <a:buClrTx/>
              <a:buSzTx/>
              <a:buFont typeface="Arial" pitchFamily="34" charset="0"/>
              <a:buNone/>
              <a:tabLst/>
              <a:defRPr lang="en-US" sz="1200" b="0" kern="1200" smtClean="0">
                <a:solidFill>
                  <a:schemeClr val="tx1"/>
                </a:solidFill>
                <a:latin typeface="Verdana" pitchFamily="34" charset="0"/>
                <a:ea typeface="Verdana" pitchFamily="34" charset="0"/>
                <a:cs typeface="Verdana" pitchFamily="34" charset="0"/>
              </a:defRPr>
            </a:lvl1pPr>
            <a:lvl2pPr marL="92075" algn="just" defTabSz="914400" rtl="0" eaLnBrk="1" latinLnBrk="0" hangingPunct="1">
              <a:spcBef>
                <a:spcPts val="1800"/>
              </a:spcBef>
              <a:defRPr lang="en-US" sz="1400" b="1" kern="1200" smtClean="0">
                <a:solidFill>
                  <a:schemeClr val="tx1"/>
                </a:solidFill>
                <a:latin typeface="Verdana" pitchFamily="34" charset="0"/>
                <a:ea typeface="Verdana" pitchFamily="34" charset="0"/>
                <a:cs typeface="Verdana" pitchFamily="34" charset="0"/>
              </a:defRPr>
            </a:lvl2pPr>
            <a:lvl3pPr marL="92075" algn="just" defTabSz="914400" rtl="0" eaLnBrk="1" latinLnBrk="0" hangingPunct="1">
              <a:spcBef>
                <a:spcPts val="1800"/>
              </a:spcBef>
              <a:defRPr lang="en-US" sz="1400" b="1" kern="1200" smtClean="0">
                <a:solidFill>
                  <a:schemeClr val="tx1"/>
                </a:solidFill>
                <a:latin typeface="Verdana" pitchFamily="34" charset="0"/>
                <a:ea typeface="Verdana" pitchFamily="34" charset="0"/>
                <a:cs typeface="Verdana" pitchFamily="34" charset="0"/>
              </a:defRPr>
            </a:lvl3pPr>
            <a:lvl4pPr marL="92075" algn="just" defTabSz="914400" rtl="0" eaLnBrk="1" latinLnBrk="0" hangingPunct="1">
              <a:spcBef>
                <a:spcPts val="1800"/>
              </a:spcBef>
              <a:defRPr lang="en-US" sz="1400" b="1" kern="1200" smtClean="0">
                <a:solidFill>
                  <a:schemeClr val="tx1"/>
                </a:solidFill>
                <a:latin typeface="Verdana" pitchFamily="34" charset="0"/>
                <a:ea typeface="Verdana" pitchFamily="34" charset="0"/>
                <a:cs typeface="Verdana" pitchFamily="34" charset="0"/>
              </a:defRPr>
            </a:lvl4pPr>
            <a:lvl5pPr marL="92075" algn="just" defTabSz="914400" rtl="0" eaLnBrk="1" latinLnBrk="0" hangingPunct="1">
              <a:spcBef>
                <a:spcPts val="1800"/>
              </a:spcBef>
              <a:defRPr lang="en-US" sz="1400" b="1" kern="1200" dirty="0">
                <a:solidFill>
                  <a:schemeClr val="tx1"/>
                </a:solidFill>
                <a:latin typeface="Verdana" pitchFamily="34" charset="0"/>
                <a:ea typeface="Verdana" pitchFamily="34" charset="0"/>
                <a:cs typeface="Verdana" pitchFamily="34" charset="0"/>
              </a:defRPr>
            </a:lvl5pPr>
          </a:lstStyle>
          <a:p>
            <a:pPr marL="0" marR="0" lvl="0" indent="15875" algn="l" defTabSz="914400" rtl="0" eaLnBrk="1" fontAlgn="auto" latinLnBrk="0" hangingPunct="1">
              <a:lnSpc>
                <a:spcPct val="100000"/>
              </a:lnSpc>
              <a:spcBef>
                <a:spcPts val="1800"/>
              </a:spcBef>
              <a:spcAft>
                <a:spcPts val="0"/>
              </a:spcAft>
              <a:buClrTx/>
              <a:buSzTx/>
              <a:buFont typeface="Arial" pitchFamily="34" charset="0"/>
              <a:buNone/>
              <a:tabLst/>
              <a:defRPr/>
            </a:pPr>
            <a:r>
              <a:rPr lang="fr-FR" sz="1100" dirty="0" err="1" smtClean="0">
                <a:latin typeface="Arial" pitchFamily="34" charset="0"/>
                <a:ea typeface="Verdana" pitchFamily="34" charset="0"/>
                <a:cs typeface="Arial" pitchFamily="34" charset="0"/>
              </a:rPr>
              <a:t>Lorem</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ipsum</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dolor</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sit</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amet</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risus</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dolor</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nulla</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faucibus</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elit</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amet</a:t>
            </a:r>
            <a:r>
              <a:rPr lang="fr-FR" sz="1100" dirty="0" smtClean="0">
                <a:latin typeface="Arial" pitchFamily="34" charset="0"/>
                <a:ea typeface="Verdana" pitchFamily="34" charset="0"/>
                <a:cs typeface="Arial" pitchFamily="34" charset="0"/>
              </a:rPr>
              <a:t> duis </a:t>
            </a:r>
            <a:r>
              <a:rPr lang="fr-FR" sz="1100" dirty="0" err="1" smtClean="0">
                <a:latin typeface="Arial" pitchFamily="34" charset="0"/>
                <a:ea typeface="Verdana" pitchFamily="34" charset="0"/>
                <a:cs typeface="Arial" pitchFamily="34" charset="0"/>
              </a:rPr>
              <a:t>blandit</a:t>
            </a:r>
            <a:r>
              <a:rPr lang="fr-FR" sz="1100" dirty="0" smtClean="0">
                <a:latin typeface="Arial" pitchFamily="34" charset="0"/>
                <a:ea typeface="Verdana" pitchFamily="34" charset="0"/>
                <a:cs typeface="Arial" pitchFamily="34" charset="0"/>
              </a:rPr>
              <a:t>, </a:t>
            </a:r>
            <a:r>
              <a:rPr lang="fr-FR" sz="1100" dirty="0" err="1" smtClean="0">
                <a:latin typeface="Arial" pitchFamily="34" charset="0"/>
                <a:ea typeface="Verdana" pitchFamily="34" charset="0"/>
                <a:cs typeface="Arial" pitchFamily="34" charset="0"/>
              </a:rPr>
              <a:t>tellus</a:t>
            </a:r>
            <a:r>
              <a:rPr lang="fr-FR" sz="1100" dirty="0" smtClean="0">
                <a:latin typeface="Arial" pitchFamily="34" charset="0"/>
                <a:ea typeface="Verdana" pitchFamily="34" charset="0"/>
                <a:cs typeface="Arial" pitchFamily="34" charset="0"/>
              </a:rPr>
              <a:t> non mollis </a:t>
            </a:r>
            <a:r>
              <a:rPr lang="fr-FR" sz="1100" dirty="0" err="1" smtClean="0">
                <a:latin typeface="Arial" pitchFamily="34" charset="0"/>
                <a:ea typeface="Verdana" pitchFamily="34" charset="0"/>
                <a:cs typeface="Arial" pitchFamily="34" charset="0"/>
              </a:rPr>
              <a:t>purus</a:t>
            </a:r>
            <a:r>
              <a:rPr lang="fr-FR" sz="1100" dirty="0" smtClean="0">
                <a:latin typeface="Arial" pitchFamily="34" charset="0"/>
                <a:ea typeface="Verdana" pitchFamily="34" charset="0"/>
                <a:cs typeface="Arial" pitchFamily="34" charset="0"/>
              </a:rPr>
              <a:t>. </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10" Type="http://schemas.openxmlformats.org/officeDocument/2006/relationships/theme" Target="../theme/theme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FR" dirty="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1FA1CE-C640-4CE1-8D0A-EAE11EE28272}" type="datetimeFigureOut">
              <a:rPr lang="en-US" smtClean="0">
                <a:solidFill>
                  <a:prstClr val="black">
                    <a:tint val="75000"/>
                  </a:prstClr>
                </a:solidFill>
              </a:rPr>
              <a:pPr/>
              <a:t>10/12/2021</a:t>
            </a:fld>
            <a:endParaRPr lang="en-US">
              <a:solidFill>
                <a:prstClr val="black">
                  <a:tint val="75000"/>
                </a:prstClr>
              </a:solidFill>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solidFill>
                  <a:prstClr val="black">
                    <a:tint val="75000"/>
                  </a:prstClr>
                </a:solidFill>
              </a:rPr>
              <a:t>Footer</a:t>
            </a:r>
            <a:endParaRPr lang="en-US" dirty="0">
              <a:solidFill>
                <a:prstClr val="black">
                  <a:tint val="75000"/>
                </a:prstClr>
              </a:solidFill>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786E5-36B4-4750-9BD9-353AA4FBC168}" type="slidenum">
              <a:rPr lang="en-US" smtClean="0">
                <a:solidFill>
                  <a:prstClr val="black">
                    <a:tint val="75000"/>
                  </a:prstClr>
                </a:solidFill>
              </a:rPr>
              <a:pPr/>
              <a:t>‹#›</a:t>
            </a:fld>
            <a:endParaRPr lang="en-US">
              <a:solidFill>
                <a:prstClr val="black">
                  <a:tint val="75000"/>
                </a:prstClr>
              </a:solidFill>
            </a:endParaRPr>
          </a:p>
        </p:txBody>
      </p:sp>
      <p:sp>
        <p:nvSpPr>
          <p:cNvPr id="8" name="Rectangle 7"/>
          <p:cNvSpPr/>
          <p:nvPr/>
        </p:nvSpPr>
        <p:spPr>
          <a:xfrm rot="5400000">
            <a:off x="8473620" y="5799923"/>
            <a:ext cx="1839158" cy="276999"/>
          </a:xfrm>
          <a:prstGeom prst="rect">
            <a:avLst/>
          </a:prstGeom>
        </p:spPr>
        <p:txBody>
          <a:bodyPr wrap="non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prstClr val="black"/>
                </a:solidFill>
              </a:rPr>
              <a:t>© Copyright Showeet.com</a:t>
            </a:r>
          </a:p>
        </p:txBody>
      </p:sp>
    </p:spTree>
    <p:extLst>
      <p:ext uri="{BB962C8B-B14F-4D97-AF65-F5344CB8AC3E}">
        <p14:creationId xmlns:p14="http://schemas.microsoft.com/office/powerpoint/2010/main" val="754927796"/>
      </p:ext>
    </p:extLst>
  </p:cSld>
  <p:clrMap bg1="lt1" tx1="dk1" bg2="lt2" tx2="dk2" accent1="accent1" accent2="accent2" accent3="accent3" accent4="accent4" accent5="accent5" accent6="accent6" hlink="hlink" folHlink="folHlink"/>
  <p:sldLayoutIdLst>
    <p:sldLayoutId id="2147483687" r:id="rId1"/>
    <p:sldLayoutId id="2147483688"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r-FR" dirty="0" smtClean="0"/>
              <a:t>Date</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08ECD1-1F3C-4B4C-B421-0D06F50FE9E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5" r:id="rId1"/>
    <p:sldLayoutId id="2147483706" r:id="rId2"/>
    <p:sldLayoutId id="2147483718" r:id="rId3"/>
    <p:sldLayoutId id="2147483708" r:id="rId4"/>
    <p:sldLayoutId id="2147483717" r:id="rId5"/>
    <p:sldLayoutId id="2147483709" r:id="rId6"/>
    <p:sldLayoutId id="2147483716" r:id="rId7"/>
    <p:sldLayoutId id="2147483707" r:id="rId8"/>
    <p:sldLayoutId id="2147483711"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ankara@eximbank.gov.tr"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0.xml"/><Relationship Id="rId4" Type="http://schemas.openxmlformats.org/officeDocument/2006/relationships/hyperlink" Target="mailto:ankara@eximbank.gov.tr"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oleObject" Target="../embeddings/oleObject1.bin"/><Relationship Id="rId7" Type="http://schemas.openxmlformats.org/officeDocument/2006/relationships/package" Target="../embeddings/Microsoft_Excel_Worksheet3.xlsx"/><Relationship Id="rId2" Type="http://schemas.openxmlformats.org/officeDocument/2006/relationships/slideLayout" Target="../slideLayouts/slideLayout8.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emf"/><Relationship Id="rId4" Type="http://schemas.openxmlformats.org/officeDocument/2006/relationships/package" Target="../embeddings/Microsoft_Excel_Worksheet2.xlsx"/><Relationship Id="rId9"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3707904"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Title 3"/>
          <p:cNvSpPr>
            <a:spLocks noGrp="1"/>
          </p:cNvSpPr>
          <p:nvPr>
            <p:ph type="ctrTitle"/>
          </p:nvPr>
        </p:nvSpPr>
        <p:spPr>
          <a:xfrm>
            <a:off x="3923928" y="1916832"/>
            <a:ext cx="4857784" cy="1470025"/>
          </a:xfrm>
        </p:spPr>
        <p:txBody>
          <a:bodyPr>
            <a:normAutofit/>
          </a:bodyPr>
          <a:lstStyle/>
          <a:p>
            <a:r>
              <a:rPr lang="tr-TR" sz="3600" b="1" dirty="0" smtClean="0">
                <a:solidFill>
                  <a:srgbClr val="A6093D"/>
                </a:solidFill>
                <a:latin typeface="Arial Black" pitchFamily="34" charset="0"/>
              </a:rPr>
              <a:t>TÜRK EXIMBANK</a:t>
            </a:r>
            <a:r>
              <a:rPr lang="tr-TR" sz="3600" b="1" dirty="0" smtClean="0">
                <a:solidFill>
                  <a:srgbClr val="A6093D"/>
                </a:solidFill>
              </a:rPr>
              <a:t/>
            </a:r>
            <a:br>
              <a:rPr lang="tr-TR" sz="3600" b="1" dirty="0" smtClean="0">
                <a:solidFill>
                  <a:srgbClr val="A6093D"/>
                </a:solidFill>
              </a:rPr>
            </a:br>
            <a:r>
              <a:rPr lang="tr-TR" sz="2800" dirty="0" smtClean="0">
                <a:solidFill>
                  <a:srgbClr val="A6093D"/>
                </a:solidFill>
                <a:latin typeface="Baskerville Old Face" pitchFamily="18" charset="0"/>
              </a:rPr>
              <a:t>İ</a:t>
            </a:r>
            <a:r>
              <a:rPr lang="tr-TR" sz="2800" b="1" dirty="0" smtClean="0">
                <a:solidFill>
                  <a:srgbClr val="A6093D"/>
                </a:solidFill>
                <a:latin typeface="Baskerville Old Face" pitchFamily="18" charset="0"/>
              </a:rPr>
              <a:t>hracatın Finansmanı…</a:t>
            </a:r>
            <a:endParaRPr lang="en-US" sz="2800" b="1" dirty="0">
              <a:solidFill>
                <a:srgbClr val="A6093D"/>
              </a:solidFill>
              <a:latin typeface="Baskerville Old Face" pitchFamily="18" charset="0"/>
            </a:endParaRPr>
          </a:p>
        </p:txBody>
      </p:sp>
      <p:sp>
        <p:nvSpPr>
          <p:cNvPr id="5" name="Subtitle 4"/>
          <p:cNvSpPr>
            <a:spLocks noGrp="1"/>
          </p:cNvSpPr>
          <p:nvPr>
            <p:ph type="subTitle" idx="1"/>
          </p:nvPr>
        </p:nvSpPr>
        <p:spPr>
          <a:xfrm>
            <a:off x="4067944" y="3861048"/>
            <a:ext cx="4785776" cy="1584176"/>
          </a:xfrm>
        </p:spPr>
        <p:txBody>
          <a:bodyPr>
            <a:normAutofit/>
          </a:bodyPr>
          <a:lstStyle/>
          <a:p>
            <a:r>
              <a:rPr lang="tr-TR" b="1" dirty="0" smtClean="0">
                <a:solidFill>
                  <a:schemeClr val="tx1">
                    <a:lumMod val="85000"/>
                    <a:lumOff val="15000"/>
                  </a:schemeClr>
                </a:solidFill>
                <a:effectLst>
                  <a:outerShdw blurRad="38100" dist="38100" dir="2700000" algn="tl">
                    <a:srgbClr val="000000">
                      <a:alpha val="43137"/>
                    </a:srgbClr>
                  </a:outerShdw>
                </a:effectLst>
              </a:rPr>
              <a:t>Funda BAYDAR</a:t>
            </a:r>
          </a:p>
          <a:p>
            <a:r>
              <a:rPr lang="tr-TR" sz="2600" dirty="0" smtClean="0">
                <a:solidFill>
                  <a:schemeClr val="tx1">
                    <a:lumMod val="85000"/>
                    <a:lumOff val="15000"/>
                  </a:schemeClr>
                </a:solidFill>
                <a:effectLst>
                  <a:outerShdw blurRad="38100" dist="38100" dir="2700000" algn="tl">
                    <a:srgbClr val="000000">
                      <a:alpha val="43137"/>
                    </a:srgbClr>
                  </a:outerShdw>
                </a:effectLst>
              </a:rPr>
              <a:t>Türkiye İhracat Kredi Bankası A.Ş. </a:t>
            </a:r>
          </a:p>
          <a:p>
            <a:r>
              <a:rPr lang="tr-TR" sz="2400" dirty="0" smtClean="0">
                <a:solidFill>
                  <a:schemeClr val="tx1">
                    <a:lumMod val="85000"/>
                    <a:lumOff val="15000"/>
                  </a:schemeClr>
                </a:solidFill>
                <a:effectLst>
                  <a:outerShdw blurRad="38100" dist="38100" dir="2700000" algn="tl">
                    <a:srgbClr val="000000">
                      <a:alpha val="43137"/>
                    </a:srgbClr>
                  </a:outerShdw>
                </a:effectLst>
              </a:rPr>
              <a:t>Ankara Bölge Müdürü</a:t>
            </a:r>
            <a:endParaRPr lang="en-US" sz="2400" dirty="0">
              <a:solidFill>
                <a:schemeClr val="tx1">
                  <a:lumMod val="85000"/>
                  <a:lumOff val="15000"/>
                </a:schemeClr>
              </a:solidFill>
              <a:effectLst>
                <a:outerShdw blurRad="38100" dist="38100" dir="2700000" algn="tl">
                  <a:srgbClr val="000000">
                    <a:alpha val="43137"/>
                  </a:srgbClr>
                </a:outerShdw>
              </a:effectLst>
            </a:endParaRPr>
          </a:p>
        </p:txBody>
      </p:sp>
      <p:sp>
        <p:nvSpPr>
          <p:cNvPr id="7" name="Text Placeholder 6"/>
          <p:cNvSpPr>
            <a:spLocks noGrp="1"/>
          </p:cNvSpPr>
          <p:nvPr>
            <p:ph type="body" sz="quarter" idx="13"/>
          </p:nvPr>
        </p:nvSpPr>
        <p:spPr>
          <a:xfrm>
            <a:off x="192076" y="692696"/>
            <a:ext cx="3286148" cy="1944216"/>
          </a:xfrm>
          <a:solidFill>
            <a:schemeClr val="bg1">
              <a:lumMod val="50000"/>
            </a:schemeClr>
          </a:solidFill>
        </p:spPr>
        <p:txBody>
          <a:bodyPr/>
          <a:lstStyle/>
          <a:p>
            <a:pPr lvl="0" algn="ctr"/>
            <a:r>
              <a:rPr lang="tr-TR" sz="2000" b="1" dirty="0" smtClean="0">
                <a:solidFill>
                  <a:schemeClr val="bg1"/>
                </a:solidFill>
              </a:rPr>
              <a:t>Ankara  Bölge Müdürlüğü</a:t>
            </a:r>
            <a:endParaRPr lang="en-US" sz="2000" b="1" dirty="0" smtClean="0">
              <a:solidFill>
                <a:schemeClr val="bg1"/>
              </a:solidFill>
            </a:endParaRPr>
          </a:p>
          <a:p>
            <a:pPr lvl="1" algn="ctr"/>
            <a:endParaRPr lang="tr-TR" b="1" dirty="0" smtClean="0"/>
          </a:p>
          <a:p>
            <a:pPr lvl="1" algn="ctr"/>
            <a:r>
              <a:rPr lang="tr-TR" sz="1200" b="1" dirty="0" smtClean="0"/>
              <a:t>Oğuzlar Mah. Doktor Sadık Ahmet Cad. </a:t>
            </a:r>
            <a:br>
              <a:rPr lang="tr-TR" sz="1200" b="1" dirty="0" smtClean="0"/>
            </a:br>
            <a:r>
              <a:rPr lang="tr-TR" sz="1200" b="1" dirty="0" smtClean="0"/>
              <a:t>1377 Sok. No:11 </a:t>
            </a:r>
            <a:br>
              <a:rPr lang="tr-TR" sz="1200" b="1" dirty="0" smtClean="0"/>
            </a:br>
            <a:r>
              <a:rPr lang="tr-TR" sz="1200" b="1" dirty="0" smtClean="0"/>
              <a:t>06520 Balgat, Çankaya/ANKARA </a:t>
            </a:r>
          </a:p>
          <a:p>
            <a:pPr lvl="1" algn="ctr"/>
            <a:endParaRPr lang="tr-TR" sz="1100" dirty="0" smtClean="0"/>
          </a:p>
          <a:p>
            <a:pPr lvl="1"/>
            <a:r>
              <a:rPr lang="tr-TR" sz="1100" dirty="0" smtClean="0"/>
              <a:t>Telefon : +90 (850) 200 60 00            </a:t>
            </a:r>
            <a:br>
              <a:rPr lang="tr-TR" sz="1100" dirty="0" smtClean="0"/>
            </a:br>
            <a:r>
              <a:rPr lang="tr-TR" sz="1100" dirty="0" smtClean="0"/>
              <a:t>Faks       : +90 (850) 200 59 10</a:t>
            </a:r>
            <a:br>
              <a:rPr lang="tr-TR" sz="1100" dirty="0" smtClean="0"/>
            </a:br>
            <a:r>
              <a:rPr lang="tr-TR" sz="1100" dirty="0" smtClean="0"/>
              <a:t>e-Posta : </a:t>
            </a:r>
            <a:r>
              <a:rPr lang="tr-TR" sz="1100" dirty="0" smtClean="0">
                <a:hlinkClick r:id="rId2"/>
              </a:rPr>
              <a:t>ankara@eximbank.gov.tr</a:t>
            </a:r>
            <a:endParaRPr lang="en-US" dirty="0" smtClean="0"/>
          </a:p>
        </p:txBody>
      </p:sp>
      <p:pic>
        <p:nvPicPr>
          <p:cNvPr id="1026" name="Picture 2" descr="C:\Users\fo1292\Documents\logo\5.png"/>
          <p:cNvPicPr>
            <a:picLocks noChangeAspect="1" noChangeArrowheads="1"/>
          </p:cNvPicPr>
          <p:nvPr/>
        </p:nvPicPr>
        <p:blipFill>
          <a:blip r:embed="rId3" cstate="print"/>
          <a:srcRect/>
          <a:stretch>
            <a:fillRect/>
          </a:stretch>
        </p:blipFill>
        <p:spPr bwMode="auto">
          <a:xfrm>
            <a:off x="5292080" y="332656"/>
            <a:ext cx="1871663" cy="1185863"/>
          </a:xfrm>
          <a:prstGeom prst="rect">
            <a:avLst/>
          </a:prstGeom>
          <a:noFill/>
        </p:spPr>
      </p:pic>
      <p:sp>
        <p:nvSpPr>
          <p:cNvPr id="9" name="Subtitle 4"/>
          <p:cNvSpPr txBox="1">
            <a:spLocks/>
          </p:cNvSpPr>
          <p:nvPr/>
        </p:nvSpPr>
        <p:spPr>
          <a:xfrm>
            <a:off x="4211960" y="5105400"/>
            <a:ext cx="4785776" cy="156396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a:ln>
                <a:noFill/>
              </a:ln>
              <a:solidFill>
                <a:schemeClr val="tx1">
                  <a:lumMod val="85000"/>
                  <a:lumOff val="15000"/>
                </a:schemeClr>
              </a:solidFill>
              <a:effectLst>
                <a:outerShdw blurRad="38100" dist="38100" dir="2700000" algn="tl">
                  <a:srgbClr val="000000">
                    <a:alpha val="43137"/>
                  </a:srgbClr>
                </a:outerShdw>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15371" name="Picture 11"/>
          <p:cNvPicPr>
            <a:picLocks noChangeAspect="1" noChangeArrowheads="1"/>
          </p:cNvPicPr>
          <p:nvPr/>
        </p:nvPicPr>
        <p:blipFill>
          <a:blip r:embed="rId2" cstate="print"/>
          <a:srcRect/>
          <a:stretch>
            <a:fillRect/>
          </a:stretch>
        </p:blipFill>
        <p:spPr bwMode="auto">
          <a:xfrm>
            <a:off x="2267745" y="188640"/>
            <a:ext cx="6552727" cy="6192688"/>
          </a:xfrm>
          <a:prstGeom prst="rect">
            <a:avLst/>
          </a:prstGeom>
          <a:noFill/>
          <a:ln w="9525">
            <a:noFill/>
            <a:miter lim="800000"/>
            <a:headEnd/>
            <a:tailEnd/>
          </a:ln>
        </p:spPr>
      </p:pic>
      <p:grpSp>
        <p:nvGrpSpPr>
          <p:cNvPr id="3" name="Group 11"/>
          <p:cNvGrpSpPr/>
          <p:nvPr/>
        </p:nvGrpSpPr>
        <p:grpSpPr>
          <a:xfrm>
            <a:off x="-36512" y="-27384"/>
            <a:ext cx="2123728" cy="6858000"/>
            <a:chOff x="0" y="0"/>
            <a:chExt cx="2123728" cy="6858000"/>
          </a:xfrm>
        </p:grpSpPr>
        <p:sp>
          <p:nvSpPr>
            <p:cNvPr id="4" name="Rectangle 3"/>
            <p:cNvSpPr/>
            <p:nvPr/>
          </p:nvSpPr>
          <p:spPr>
            <a:xfrm>
              <a:off x="0" y="0"/>
              <a:ext cx="2123728"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5" name="Picture 4" descr="5.png"/>
            <p:cNvPicPr>
              <a:picLocks noChangeAspect="1"/>
            </p:cNvPicPr>
            <p:nvPr/>
          </p:nvPicPr>
          <p:blipFill>
            <a:blip r:embed="rId3" cstate="print"/>
            <a:stretch>
              <a:fillRect/>
            </a:stretch>
          </p:blipFill>
          <p:spPr>
            <a:xfrm>
              <a:off x="101600" y="279400"/>
              <a:ext cx="1871476" cy="1185674"/>
            </a:xfrm>
            <a:prstGeom prst="rect">
              <a:avLst/>
            </a:prstGeom>
          </p:spPr>
        </p:pic>
      </p:grpSp>
      <p:sp>
        <p:nvSpPr>
          <p:cNvPr id="6" name="Rectangle 5"/>
          <p:cNvSpPr/>
          <p:nvPr/>
        </p:nvSpPr>
        <p:spPr>
          <a:xfrm>
            <a:off x="0" y="2751126"/>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Faaliyetleri</a:t>
            </a:r>
          </a:p>
        </p:txBody>
      </p:sp>
      <p:sp>
        <p:nvSpPr>
          <p:cNvPr id="7" name="Rectangle 6"/>
          <p:cNvSpPr/>
          <p:nvPr/>
        </p:nvSpPr>
        <p:spPr>
          <a:xfrm>
            <a:off x="0" y="3751258"/>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a:bodyPr>
          <a:lstStyle/>
          <a:p>
            <a:pPr marL="179388"/>
            <a:r>
              <a:rPr lang="sv-SE" sz="1650" dirty="0" smtClean="0">
                <a:solidFill>
                  <a:srgbClr val="A6093D"/>
                </a:solidFill>
              </a:rPr>
              <a:t>Sigorta Faaliyetlerimiz</a:t>
            </a:r>
          </a:p>
        </p:txBody>
      </p:sp>
      <p:sp>
        <p:nvSpPr>
          <p:cNvPr id="8" name="Rectangle 7"/>
          <p:cNvSpPr/>
          <p:nvPr/>
        </p:nvSpPr>
        <p:spPr>
          <a:xfrm>
            <a:off x="0" y="4251324"/>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a:bodyPr>
          <a:lstStyle/>
          <a:p>
            <a:pPr marL="179388"/>
            <a:r>
              <a:rPr lang="tr-TR" dirty="0" smtClean="0">
                <a:solidFill>
                  <a:srgbClr val="A6093D"/>
                </a:solidFill>
              </a:rPr>
              <a:t>Uluslararası Krediler</a:t>
            </a:r>
          </a:p>
        </p:txBody>
      </p:sp>
      <p:sp>
        <p:nvSpPr>
          <p:cNvPr id="9" name="Rectangle 8"/>
          <p:cNvSpPr/>
          <p:nvPr/>
        </p:nvSpPr>
        <p:spPr>
          <a:xfrm>
            <a:off x="0" y="1750994"/>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Hakkında</a:t>
            </a:r>
          </a:p>
        </p:txBody>
      </p:sp>
      <p:sp>
        <p:nvSpPr>
          <p:cNvPr id="10" name="Rectangle 9"/>
          <p:cNvSpPr/>
          <p:nvPr/>
        </p:nvSpPr>
        <p:spPr>
          <a:xfrm>
            <a:off x="0" y="2251060"/>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Misyonu</a:t>
            </a:r>
          </a:p>
        </p:txBody>
      </p:sp>
      <p:sp>
        <p:nvSpPr>
          <p:cNvPr id="11" name="Espace réservé du pied de page 6"/>
          <p:cNvSpPr txBox="1">
            <a:spLocks/>
          </p:cNvSpPr>
          <p:nvPr/>
        </p:nvSpPr>
        <p:spPr>
          <a:xfrm>
            <a:off x="0" y="6492875"/>
            <a:ext cx="2123728"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000" b="1" i="0" u="none" strike="noStrike" kern="1200" cap="none" spc="0" normalizeH="0" baseline="0" noProof="0" dirty="0" smtClean="0">
                <a:ln>
                  <a:noFill/>
                </a:ln>
                <a:solidFill>
                  <a:schemeClr val="tx1">
                    <a:tint val="75000"/>
                  </a:schemeClr>
                </a:solidFill>
                <a:effectLst/>
                <a:uLnTx/>
                <a:uFillTx/>
                <a:latin typeface="+mn-lt"/>
                <a:ea typeface="+mn-ea"/>
                <a:cs typeface="+mn-cs"/>
              </a:rPr>
              <a:t>Türkiye İhracat Kredi Bankası A.Ş. </a:t>
            </a:r>
            <a:endParaRPr kumimoji="0" lang="en-US" sz="1000" b="1"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12" name="Rectangle 11"/>
          <p:cNvSpPr/>
          <p:nvPr/>
        </p:nvSpPr>
        <p:spPr>
          <a:xfrm>
            <a:off x="0" y="3284984"/>
            <a:ext cx="2071670" cy="500066"/>
          </a:xfrm>
          <a:prstGeom prst="rect">
            <a:avLst/>
          </a:prstGeom>
          <a:solidFill>
            <a:srgbClr val="A6093D"/>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a:r>
              <a:rPr lang="tr-TR" sz="1700" dirty="0" smtClean="0">
                <a:solidFill>
                  <a:schemeClr val="bg1"/>
                </a:solidFill>
              </a:rPr>
              <a:t>Kredi Faaliyetlerimiz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Freeform 9"/>
          <p:cNvSpPr>
            <a:spLocks/>
          </p:cNvSpPr>
          <p:nvPr/>
        </p:nvSpPr>
        <p:spPr bwMode="auto">
          <a:xfrm>
            <a:off x="4435191" y="2132856"/>
            <a:ext cx="2440468" cy="4725144"/>
          </a:xfrm>
          <a:custGeom>
            <a:avLst/>
            <a:gdLst>
              <a:gd name="connsiteX0" fmla="*/ 2311623 w 6408712"/>
              <a:gd name="connsiteY0" fmla="*/ 0 h 9505057"/>
              <a:gd name="connsiteX1" fmla="*/ 2456459 w 6408712"/>
              <a:gd name="connsiteY1" fmla="*/ 1397538 h 9505057"/>
              <a:gd name="connsiteX2" fmla="*/ 2601939 w 6408712"/>
              <a:gd name="connsiteY2" fmla="*/ 2481733 h 9505057"/>
              <a:gd name="connsiteX3" fmla="*/ 2674997 w 6408712"/>
              <a:gd name="connsiteY3" fmla="*/ 2915221 h 9505057"/>
              <a:gd name="connsiteX4" fmla="*/ 2722422 w 6408712"/>
              <a:gd name="connsiteY4" fmla="*/ 3228561 h 9505057"/>
              <a:gd name="connsiteX5" fmla="*/ 2987742 w 6408712"/>
              <a:gd name="connsiteY5" fmla="*/ 4287767 h 9505057"/>
              <a:gd name="connsiteX6" fmla="*/ 3082592 w 6408712"/>
              <a:gd name="connsiteY6" fmla="*/ 4745283 h 9505057"/>
              <a:gd name="connsiteX7" fmla="*/ 3250499 w 6408712"/>
              <a:gd name="connsiteY7" fmla="*/ 5226826 h 9505057"/>
              <a:gd name="connsiteX8" fmla="*/ 3395976 w 6408712"/>
              <a:gd name="connsiteY8" fmla="*/ 5058623 h 9505057"/>
              <a:gd name="connsiteX9" fmla="*/ 3515819 w 6408712"/>
              <a:gd name="connsiteY9" fmla="*/ 4771233 h 9505057"/>
              <a:gd name="connsiteX10" fmla="*/ 3588879 w 6408712"/>
              <a:gd name="connsiteY10" fmla="*/ 4600146 h 9505057"/>
              <a:gd name="connsiteX11" fmla="*/ 3661299 w 6408712"/>
              <a:gd name="connsiteY11" fmla="*/ 4432902 h 9505057"/>
              <a:gd name="connsiteX12" fmla="*/ 3854199 w 6408712"/>
              <a:gd name="connsiteY12" fmla="*/ 4119562 h 9505057"/>
              <a:gd name="connsiteX13" fmla="*/ 4047102 w 6408712"/>
              <a:gd name="connsiteY13" fmla="*/ 3806222 h 9505057"/>
              <a:gd name="connsiteX14" fmla="*/ 4240005 w 6408712"/>
              <a:gd name="connsiteY14" fmla="*/ 3468852 h 9505057"/>
              <a:gd name="connsiteX15" fmla="*/ 4312422 w 6408712"/>
              <a:gd name="connsiteY15" fmla="*/ 3275657 h 9505057"/>
              <a:gd name="connsiteX16" fmla="*/ 4359848 w 6408712"/>
              <a:gd name="connsiteY16" fmla="*/ 3082463 h 9505057"/>
              <a:gd name="connsiteX17" fmla="*/ 4407272 w 6408712"/>
              <a:gd name="connsiteY17" fmla="*/ 2890230 h 9505057"/>
              <a:gd name="connsiteX18" fmla="*/ 4407272 w 6408712"/>
              <a:gd name="connsiteY18" fmla="*/ 2697035 h 9505057"/>
              <a:gd name="connsiteX19" fmla="*/ 4385483 w 6408712"/>
              <a:gd name="connsiteY19" fmla="*/ 2456744 h 9505057"/>
              <a:gd name="connsiteX20" fmla="*/ 4334853 w 6408712"/>
              <a:gd name="connsiteY20" fmla="*/ 2241442 h 9505057"/>
              <a:gd name="connsiteX21" fmla="*/ 4240005 w 6408712"/>
              <a:gd name="connsiteY21" fmla="*/ 1976160 h 9505057"/>
              <a:gd name="connsiteX22" fmla="*/ 4119522 w 6408712"/>
              <a:gd name="connsiteY22" fmla="*/ 1710878 h 9505057"/>
              <a:gd name="connsiteX23" fmla="*/ 4192579 w 6408712"/>
              <a:gd name="connsiteY23" fmla="*/ 1807957 h 9505057"/>
              <a:gd name="connsiteX24" fmla="*/ 4287429 w 6408712"/>
              <a:gd name="connsiteY24" fmla="*/ 1928102 h 9505057"/>
              <a:gd name="connsiteX25" fmla="*/ 4359848 w 6408712"/>
              <a:gd name="connsiteY25" fmla="*/ 2071316 h 9505057"/>
              <a:gd name="connsiteX26" fmla="*/ 4432906 w 6408712"/>
              <a:gd name="connsiteY26" fmla="*/ 2263550 h 9505057"/>
              <a:gd name="connsiteX27" fmla="*/ 4480332 w 6408712"/>
              <a:gd name="connsiteY27" fmla="*/ 2503841 h 9505057"/>
              <a:gd name="connsiteX28" fmla="*/ 4505325 w 6408712"/>
              <a:gd name="connsiteY28" fmla="*/ 2795075 h 9505057"/>
              <a:gd name="connsiteX29" fmla="*/ 4480332 w 6408712"/>
              <a:gd name="connsiteY29" fmla="*/ 2962317 h 9505057"/>
              <a:gd name="connsiteX30" fmla="*/ 4455336 w 6408712"/>
              <a:gd name="connsiteY30" fmla="*/ 3133404 h 9505057"/>
              <a:gd name="connsiteX31" fmla="*/ 4648239 w 6408712"/>
              <a:gd name="connsiteY31" fmla="*/ 2987309 h 9505057"/>
              <a:gd name="connsiteX32" fmla="*/ 4866136 w 6408712"/>
              <a:gd name="connsiteY32" fmla="*/ 2842172 h 9505057"/>
              <a:gd name="connsiteX33" fmla="*/ 5131456 w 6408712"/>
              <a:gd name="connsiteY33" fmla="*/ 2697035 h 9505057"/>
              <a:gd name="connsiteX34" fmla="*/ 5444202 w 6408712"/>
              <a:gd name="connsiteY34" fmla="*/ 2529793 h 9505057"/>
              <a:gd name="connsiteX35" fmla="*/ 5782582 w 6408712"/>
              <a:gd name="connsiteY35" fmla="*/ 2409645 h 9505057"/>
              <a:gd name="connsiteX36" fmla="*/ 5925496 w 6408712"/>
              <a:gd name="connsiteY36" fmla="*/ 2383695 h 9505057"/>
              <a:gd name="connsiteX37" fmla="*/ 6095968 w 6408712"/>
              <a:gd name="connsiteY37" fmla="*/ 2361588 h 9505057"/>
              <a:gd name="connsiteX38" fmla="*/ 6263235 w 6408712"/>
              <a:gd name="connsiteY38" fmla="*/ 2336599 h 9505057"/>
              <a:gd name="connsiteX39" fmla="*/ 6408712 w 6408712"/>
              <a:gd name="connsiteY39" fmla="*/ 2361588 h 9505057"/>
              <a:gd name="connsiteX40" fmla="*/ 6190816 w 6408712"/>
              <a:gd name="connsiteY40" fmla="*/ 2409645 h 9505057"/>
              <a:gd name="connsiteX41" fmla="*/ 5950489 w 6408712"/>
              <a:gd name="connsiteY41" fmla="*/ 2456744 h 9505057"/>
              <a:gd name="connsiteX42" fmla="*/ 5659535 w 6408712"/>
              <a:gd name="connsiteY42" fmla="*/ 2554782 h 9505057"/>
              <a:gd name="connsiteX43" fmla="*/ 5324359 w 6408712"/>
              <a:gd name="connsiteY43" fmla="*/ 2697035 h 9505057"/>
              <a:gd name="connsiteX44" fmla="*/ 5153886 w 6408712"/>
              <a:gd name="connsiteY44" fmla="*/ 2795075 h 9505057"/>
              <a:gd name="connsiteX45" fmla="*/ 4985979 w 6408712"/>
              <a:gd name="connsiteY45" fmla="*/ 2915221 h 9505057"/>
              <a:gd name="connsiteX46" fmla="*/ 4818712 w 6408712"/>
              <a:gd name="connsiteY46" fmla="*/ 3035366 h 9505057"/>
              <a:gd name="connsiteX47" fmla="*/ 4673233 w 6408712"/>
              <a:gd name="connsiteY47" fmla="*/ 3180503 h 9505057"/>
              <a:gd name="connsiteX48" fmla="*/ 4527756 w 6408712"/>
              <a:gd name="connsiteY48" fmla="*/ 3348706 h 9505057"/>
              <a:gd name="connsiteX49" fmla="*/ 4385483 w 6408712"/>
              <a:gd name="connsiteY49" fmla="*/ 3540939 h 9505057"/>
              <a:gd name="connsiteX50" fmla="*/ 4141952 w 6408712"/>
              <a:gd name="connsiteY50" fmla="*/ 3926367 h 9505057"/>
              <a:gd name="connsiteX51" fmla="*/ 3999679 w 6408712"/>
              <a:gd name="connsiteY51" fmla="*/ 4214718 h 9505057"/>
              <a:gd name="connsiteX52" fmla="*/ 3901625 w 6408712"/>
              <a:gd name="connsiteY52" fmla="*/ 4480001 h 9505057"/>
              <a:gd name="connsiteX53" fmla="*/ 3829206 w 6408712"/>
              <a:gd name="connsiteY53" fmla="*/ 4793340 h 9505057"/>
              <a:gd name="connsiteX54" fmla="*/ 3854199 w 6408712"/>
              <a:gd name="connsiteY54" fmla="*/ 4891378 h 9505057"/>
              <a:gd name="connsiteX55" fmla="*/ 3901625 w 6408712"/>
              <a:gd name="connsiteY55" fmla="*/ 4963466 h 9505057"/>
              <a:gd name="connsiteX56" fmla="*/ 3974042 w 6408712"/>
              <a:gd name="connsiteY56" fmla="*/ 5011526 h 9505057"/>
              <a:gd name="connsiteX57" fmla="*/ 4119522 w 6408712"/>
              <a:gd name="connsiteY57" fmla="*/ 5011526 h 9505057"/>
              <a:gd name="connsiteX58" fmla="*/ 4334853 w 6408712"/>
              <a:gd name="connsiteY58" fmla="*/ 4986535 h 9505057"/>
              <a:gd name="connsiteX59" fmla="*/ 4648239 w 6408712"/>
              <a:gd name="connsiteY59" fmla="*/ 4938477 h 9505057"/>
              <a:gd name="connsiteX60" fmla="*/ 4960985 w 6408712"/>
              <a:gd name="connsiteY60" fmla="*/ 4843321 h 9505057"/>
              <a:gd name="connsiteX61" fmla="*/ 5299365 w 6408712"/>
              <a:gd name="connsiteY61" fmla="*/ 4698184 h 9505057"/>
              <a:gd name="connsiteX62" fmla="*/ 5612109 w 6408712"/>
              <a:gd name="connsiteY62" fmla="*/ 4530942 h 9505057"/>
              <a:gd name="connsiteX63" fmla="*/ 5757588 w 6408712"/>
              <a:gd name="connsiteY63" fmla="*/ 4432902 h 9505057"/>
              <a:gd name="connsiteX64" fmla="*/ 5877431 w 6408712"/>
              <a:gd name="connsiteY64" fmla="*/ 4312756 h 9505057"/>
              <a:gd name="connsiteX65" fmla="*/ 5975483 w 6408712"/>
              <a:gd name="connsiteY65" fmla="*/ 4214718 h 9505057"/>
              <a:gd name="connsiteX66" fmla="*/ 6045339 w 6408712"/>
              <a:gd name="connsiteY66" fmla="*/ 4072465 h 9505057"/>
              <a:gd name="connsiteX67" fmla="*/ 6045339 w 6408712"/>
              <a:gd name="connsiteY67" fmla="*/ 4167622 h 9505057"/>
              <a:gd name="connsiteX68" fmla="*/ 5997915 w 6408712"/>
              <a:gd name="connsiteY68" fmla="*/ 4264698 h 9505057"/>
              <a:gd name="connsiteX69" fmla="*/ 5925496 w 6408712"/>
              <a:gd name="connsiteY69" fmla="*/ 4384844 h 9505057"/>
              <a:gd name="connsiteX70" fmla="*/ 5830005 w 6408712"/>
              <a:gd name="connsiteY70" fmla="*/ 4504989 h 9505057"/>
              <a:gd name="connsiteX71" fmla="*/ 5659535 w 6408712"/>
              <a:gd name="connsiteY71" fmla="*/ 4651087 h 9505057"/>
              <a:gd name="connsiteX72" fmla="*/ 5419208 w 6408712"/>
              <a:gd name="connsiteY72" fmla="*/ 4818332 h 9505057"/>
              <a:gd name="connsiteX73" fmla="*/ 5106462 w 6408712"/>
              <a:gd name="connsiteY73" fmla="*/ 4963466 h 9505057"/>
              <a:gd name="connsiteX74" fmla="*/ 5153886 w 6408712"/>
              <a:gd name="connsiteY74" fmla="*/ 4986535 h 9505057"/>
              <a:gd name="connsiteX75" fmla="*/ 5276933 w 6408712"/>
              <a:gd name="connsiteY75" fmla="*/ 5106680 h 9505057"/>
              <a:gd name="connsiteX76" fmla="*/ 5346789 w 6408712"/>
              <a:gd name="connsiteY76" fmla="*/ 5203759 h 9505057"/>
              <a:gd name="connsiteX77" fmla="*/ 5419208 w 6408712"/>
              <a:gd name="connsiteY77" fmla="*/ 5323905 h 9505057"/>
              <a:gd name="connsiteX78" fmla="*/ 5492266 w 6408712"/>
              <a:gd name="connsiteY78" fmla="*/ 5470003 h 9505057"/>
              <a:gd name="connsiteX79" fmla="*/ 5564685 w 6408712"/>
              <a:gd name="connsiteY79" fmla="*/ 5662236 h 9505057"/>
              <a:gd name="connsiteX80" fmla="*/ 5492266 w 6408712"/>
              <a:gd name="connsiteY80" fmla="*/ 5542088 h 9505057"/>
              <a:gd name="connsiteX81" fmla="*/ 5419208 w 6408712"/>
              <a:gd name="connsiteY81" fmla="*/ 5444050 h 9505057"/>
              <a:gd name="connsiteX82" fmla="*/ 5324359 w 6408712"/>
              <a:gd name="connsiteY82" fmla="*/ 5323905 h 9505057"/>
              <a:gd name="connsiteX83" fmla="*/ 5203875 w 6408712"/>
              <a:gd name="connsiteY83" fmla="*/ 5203759 h 9505057"/>
              <a:gd name="connsiteX84" fmla="*/ 5059039 w 6408712"/>
              <a:gd name="connsiteY84" fmla="*/ 5106680 h 9505057"/>
              <a:gd name="connsiteX85" fmla="*/ 4913559 w 6408712"/>
              <a:gd name="connsiteY85" fmla="*/ 5036515 h 9505057"/>
              <a:gd name="connsiteX86" fmla="*/ 4818712 w 6408712"/>
              <a:gd name="connsiteY86" fmla="*/ 5036515 h 9505057"/>
              <a:gd name="connsiteX87" fmla="*/ 4720659 w 6408712"/>
              <a:gd name="connsiteY87" fmla="*/ 5036515 h 9505057"/>
              <a:gd name="connsiteX88" fmla="*/ 4432906 w 6408712"/>
              <a:gd name="connsiteY88" fmla="*/ 5131672 h 9505057"/>
              <a:gd name="connsiteX89" fmla="*/ 4333202 w 6408712"/>
              <a:gd name="connsiteY89" fmla="*/ 5186649 h 9505057"/>
              <a:gd name="connsiteX90" fmla="*/ 4182186 w 6408712"/>
              <a:gd name="connsiteY90" fmla="*/ 5226330 h 9505057"/>
              <a:gd name="connsiteX91" fmla="*/ 3788758 w 6408712"/>
              <a:gd name="connsiteY91" fmla="*/ 8002855 h 9505057"/>
              <a:gd name="connsiteX92" fmla="*/ 4816729 w 6408712"/>
              <a:gd name="connsiteY92" fmla="*/ 9505057 h 9505057"/>
              <a:gd name="connsiteX93" fmla="*/ 1440873 w 6408712"/>
              <a:gd name="connsiteY93" fmla="*/ 9505057 h 9505057"/>
              <a:gd name="connsiteX94" fmla="*/ 2443977 w 6408712"/>
              <a:gd name="connsiteY94" fmla="*/ 7990971 h 9505057"/>
              <a:gd name="connsiteX95" fmla="*/ 2274693 w 6408712"/>
              <a:gd name="connsiteY95" fmla="*/ 5216744 h 9505057"/>
              <a:gd name="connsiteX96" fmla="*/ 2216090 w 6408712"/>
              <a:gd name="connsiteY96" fmla="*/ 5191468 h 9505057"/>
              <a:gd name="connsiteX97" fmla="*/ 2071296 w 6408712"/>
              <a:gd name="connsiteY97" fmla="*/ 5083612 h 9505057"/>
              <a:gd name="connsiteX98" fmla="*/ 1878393 w 6408712"/>
              <a:gd name="connsiteY98" fmla="*/ 4986535 h 9505057"/>
              <a:gd name="connsiteX99" fmla="*/ 1685493 w 6408712"/>
              <a:gd name="connsiteY99" fmla="*/ 4913486 h 9505057"/>
              <a:gd name="connsiteX100" fmla="*/ 1470160 w 6408712"/>
              <a:gd name="connsiteY100" fmla="*/ 4843321 h 9505057"/>
              <a:gd name="connsiteX101" fmla="*/ 1277257 w 6408712"/>
              <a:gd name="connsiteY101" fmla="*/ 4818332 h 9505057"/>
              <a:gd name="connsiteX102" fmla="*/ 1084354 w 6408712"/>
              <a:gd name="connsiteY102" fmla="*/ 4793340 h 9505057"/>
              <a:gd name="connsiteX103" fmla="*/ 720980 w 6408712"/>
              <a:gd name="connsiteY103" fmla="*/ 4771233 h 9505057"/>
              <a:gd name="connsiteX104" fmla="*/ 433230 w 6408712"/>
              <a:gd name="connsiteY104" fmla="*/ 4793340 h 9505057"/>
              <a:gd name="connsiteX105" fmla="*/ 167910 w 6408712"/>
              <a:gd name="connsiteY105" fmla="*/ 4818332 h 9505057"/>
              <a:gd name="connsiteX106" fmla="*/ 360810 w 6408712"/>
              <a:gd name="connsiteY106" fmla="*/ 4771233 h 9505057"/>
              <a:gd name="connsiteX107" fmla="*/ 528079 w 6408712"/>
              <a:gd name="connsiteY107" fmla="*/ 4745283 h 9505057"/>
              <a:gd name="connsiteX108" fmla="*/ 913883 w 6408712"/>
              <a:gd name="connsiteY108" fmla="*/ 4720292 h 9505057"/>
              <a:gd name="connsiteX109" fmla="*/ 1277257 w 6408712"/>
              <a:gd name="connsiteY109" fmla="*/ 4745283 h 9505057"/>
              <a:gd name="connsiteX110" fmla="*/ 1638067 w 6408712"/>
              <a:gd name="connsiteY110" fmla="*/ 4818332 h 9505057"/>
              <a:gd name="connsiteX111" fmla="*/ 1950813 w 6408712"/>
              <a:gd name="connsiteY111" fmla="*/ 4913486 h 9505057"/>
              <a:gd name="connsiteX112" fmla="*/ 2238563 w 6408712"/>
              <a:gd name="connsiteY112" fmla="*/ 5036515 h 9505057"/>
              <a:gd name="connsiteX113" fmla="*/ 2456459 w 6408712"/>
              <a:gd name="connsiteY113" fmla="*/ 5156661 h 9505057"/>
              <a:gd name="connsiteX114" fmla="*/ 2624369 w 6408712"/>
              <a:gd name="connsiteY114" fmla="*/ 5276808 h 9505057"/>
              <a:gd name="connsiteX115" fmla="*/ 2651256 w 6408712"/>
              <a:gd name="connsiteY115" fmla="*/ 5295594 h 9505057"/>
              <a:gd name="connsiteX116" fmla="*/ 2656331 w 6408712"/>
              <a:gd name="connsiteY116" fmla="*/ 5296631 h 9505057"/>
              <a:gd name="connsiteX117" fmla="*/ 2649362 w 6408712"/>
              <a:gd name="connsiteY117" fmla="*/ 5203759 h 9505057"/>
              <a:gd name="connsiteX118" fmla="*/ 2601939 w 6408712"/>
              <a:gd name="connsiteY118" fmla="*/ 4891378 h 9505057"/>
              <a:gd name="connsiteX119" fmla="*/ 2311623 w 6408712"/>
              <a:gd name="connsiteY119" fmla="*/ 4047474 h 9505057"/>
              <a:gd name="connsiteX120" fmla="*/ 2191139 w 6408712"/>
              <a:gd name="connsiteY120" fmla="*/ 3806222 h 9505057"/>
              <a:gd name="connsiteX121" fmla="*/ 2045662 w 6408712"/>
              <a:gd name="connsiteY121" fmla="*/ 3540939 h 9505057"/>
              <a:gd name="connsiteX122" fmla="*/ 1855963 w 6408712"/>
              <a:gd name="connsiteY122" fmla="*/ 3275657 h 9505057"/>
              <a:gd name="connsiteX123" fmla="*/ 1638067 w 6408712"/>
              <a:gd name="connsiteY123" fmla="*/ 3010375 h 9505057"/>
              <a:gd name="connsiteX124" fmla="*/ 1397740 w 6408712"/>
              <a:gd name="connsiteY124" fmla="*/ 2747015 h 9505057"/>
              <a:gd name="connsiteX125" fmla="*/ 1106786 w 6408712"/>
              <a:gd name="connsiteY125" fmla="*/ 2456744 h 9505057"/>
              <a:gd name="connsiteX126" fmla="*/ 794040 w 6408712"/>
              <a:gd name="connsiteY126" fmla="*/ 2191462 h 9505057"/>
              <a:gd name="connsiteX127" fmla="*/ 408236 w 6408712"/>
              <a:gd name="connsiteY127" fmla="*/ 1951169 h 9505057"/>
              <a:gd name="connsiteX128" fmla="*/ 0 w 6408712"/>
              <a:gd name="connsiteY128" fmla="*/ 1710878 h 9505057"/>
              <a:gd name="connsiteX129" fmla="*/ 192903 w 6408712"/>
              <a:gd name="connsiteY129" fmla="*/ 1782965 h 9505057"/>
              <a:gd name="connsiteX130" fmla="*/ 408236 w 6408712"/>
              <a:gd name="connsiteY130" fmla="*/ 1878120 h 9505057"/>
              <a:gd name="connsiteX131" fmla="*/ 698550 w 6408712"/>
              <a:gd name="connsiteY131" fmla="*/ 2023256 h 9505057"/>
              <a:gd name="connsiteX132" fmla="*/ 1011936 w 6408712"/>
              <a:gd name="connsiteY132" fmla="*/ 2241442 h 9505057"/>
              <a:gd name="connsiteX133" fmla="*/ 1397740 w 6408712"/>
              <a:gd name="connsiteY133" fmla="*/ 2529793 h 9505057"/>
              <a:gd name="connsiteX134" fmla="*/ 1590002 w 6408712"/>
              <a:gd name="connsiteY134" fmla="*/ 2722026 h 9505057"/>
              <a:gd name="connsiteX135" fmla="*/ 1782903 w 6408712"/>
              <a:gd name="connsiteY135" fmla="*/ 2915221 h 9505057"/>
              <a:gd name="connsiteX136" fmla="*/ 1975806 w 6408712"/>
              <a:gd name="connsiteY136" fmla="*/ 3155512 h 9505057"/>
              <a:gd name="connsiteX137" fmla="*/ 2168709 w 6408712"/>
              <a:gd name="connsiteY137" fmla="*/ 3395803 h 9505057"/>
              <a:gd name="connsiteX138" fmla="*/ 2289193 w 6408712"/>
              <a:gd name="connsiteY138" fmla="*/ 3565931 h 9505057"/>
              <a:gd name="connsiteX139" fmla="*/ 2529519 w 6408712"/>
              <a:gd name="connsiteY139" fmla="*/ 3734134 h 9505057"/>
              <a:gd name="connsiteX140" fmla="*/ 2576943 w 6408712"/>
              <a:gd name="connsiteY140" fmla="*/ 3613988 h 9505057"/>
              <a:gd name="connsiteX141" fmla="*/ 2576943 w 6408712"/>
              <a:gd name="connsiteY141" fmla="*/ 3445785 h 9505057"/>
              <a:gd name="connsiteX142" fmla="*/ 2554513 w 6408712"/>
              <a:gd name="connsiteY142" fmla="*/ 3228561 h 9505057"/>
              <a:gd name="connsiteX143" fmla="*/ 2482096 w 6408712"/>
              <a:gd name="connsiteY143" fmla="*/ 2890230 h 9505057"/>
              <a:gd name="connsiteX144" fmla="*/ 2431466 w 6408712"/>
              <a:gd name="connsiteY144" fmla="*/ 2481733 h 9505057"/>
              <a:gd name="connsiteX145" fmla="*/ 2336616 w 6408712"/>
              <a:gd name="connsiteY145" fmla="*/ 1517683 h 9505057"/>
              <a:gd name="connsiteX146" fmla="*/ 2289193 w 6408712"/>
              <a:gd name="connsiteY146" fmla="*/ 603614 h 9505057"/>
              <a:gd name="connsiteX147" fmla="*/ 2289193 w 6408712"/>
              <a:gd name="connsiteY147" fmla="*/ 240291 h 9505057"/>
              <a:gd name="connsiteX148" fmla="*/ 2311623 w 6408712"/>
              <a:gd name="connsiteY148" fmla="*/ 0 h 9505057"/>
              <a:gd name="connsiteX0" fmla="*/ 2311623 w 6408712"/>
              <a:gd name="connsiteY0" fmla="*/ 0 h 9505057"/>
              <a:gd name="connsiteX1" fmla="*/ 2456459 w 6408712"/>
              <a:gd name="connsiteY1" fmla="*/ 1397538 h 9505057"/>
              <a:gd name="connsiteX2" fmla="*/ 2601939 w 6408712"/>
              <a:gd name="connsiteY2" fmla="*/ 2481733 h 9505057"/>
              <a:gd name="connsiteX3" fmla="*/ 2674997 w 6408712"/>
              <a:gd name="connsiteY3" fmla="*/ 2915221 h 9505057"/>
              <a:gd name="connsiteX4" fmla="*/ 2722422 w 6408712"/>
              <a:gd name="connsiteY4" fmla="*/ 3228561 h 9505057"/>
              <a:gd name="connsiteX5" fmla="*/ 2987742 w 6408712"/>
              <a:gd name="connsiteY5" fmla="*/ 4287767 h 9505057"/>
              <a:gd name="connsiteX6" fmla="*/ 3082592 w 6408712"/>
              <a:gd name="connsiteY6" fmla="*/ 4745283 h 9505057"/>
              <a:gd name="connsiteX7" fmla="*/ 3250499 w 6408712"/>
              <a:gd name="connsiteY7" fmla="*/ 5226826 h 9505057"/>
              <a:gd name="connsiteX8" fmla="*/ 3395976 w 6408712"/>
              <a:gd name="connsiteY8" fmla="*/ 5058623 h 9505057"/>
              <a:gd name="connsiteX9" fmla="*/ 3515819 w 6408712"/>
              <a:gd name="connsiteY9" fmla="*/ 4771233 h 9505057"/>
              <a:gd name="connsiteX10" fmla="*/ 3588879 w 6408712"/>
              <a:gd name="connsiteY10" fmla="*/ 4600146 h 9505057"/>
              <a:gd name="connsiteX11" fmla="*/ 3661299 w 6408712"/>
              <a:gd name="connsiteY11" fmla="*/ 4432902 h 9505057"/>
              <a:gd name="connsiteX12" fmla="*/ 3854199 w 6408712"/>
              <a:gd name="connsiteY12" fmla="*/ 4119562 h 9505057"/>
              <a:gd name="connsiteX13" fmla="*/ 4047102 w 6408712"/>
              <a:gd name="connsiteY13" fmla="*/ 3806222 h 9505057"/>
              <a:gd name="connsiteX14" fmla="*/ 4240005 w 6408712"/>
              <a:gd name="connsiteY14" fmla="*/ 3468852 h 9505057"/>
              <a:gd name="connsiteX15" fmla="*/ 4312422 w 6408712"/>
              <a:gd name="connsiteY15" fmla="*/ 3275657 h 9505057"/>
              <a:gd name="connsiteX16" fmla="*/ 4359848 w 6408712"/>
              <a:gd name="connsiteY16" fmla="*/ 3082463 h 9505057"/>
              <a:gd name="connsiteX17" fmla="*/ 4407272 w 6408712"/>
              <a:gd name="connsiteY17" fmla="*/ 2890230 h 9505057"/>
              <a:gd name="connsiteX18" fmla="*/ 4407272 w 6408712"/>
              <a:gd name="connsiteY18" fmla="*/ 2697035 h 9505057"/>
              <a:gd name="connsiteX19" fmla="*/ 4385483 w 6408712"/>
              <a:gd name="connsiteY19" fmla="*/ 2456744 h 9505057"/>
              <a:gd name="connsiteX20" fmla="*/ 4334853 w 6408712"/>
              <a:gd name="connsiteY20" fmla="*/ 2241442 h 9505057"/>
              <a:gd name="connsiteX21" fmla="*/ 4240005 w 6408712"/>
              <a:gd name="connsiteY21" fmla="*/ 1976160 h 9505057"/>
              <a:gd name="connsiteX22" fmla="*/ 4119522 w 6408712"/>
              <a:gd name="connsiteY22" fmla="*/ 1710878 h 9505057"/>
              <a:gd name="connsiteX23" fmla="*/ 4192579 w 6408712"/>
              <a:gd name="connsiteY23" fmla="*/ 1807957 h 9505057"/>
              <a:gd name="connsiteX24" fmla="*/ 4287429 w 6408712"/>
              <a:gd name="connsiteY24" fmla="*/ 1928102 h 9505057"/>
              <a:gd name="connsiteX25" fmla="*/ 4359848 w 6408712"/>
              <a:gd name="connsiteY25" fmla="*/ 2071316 h 9505057"/>
              <a:gd name="connsiteX26" fmla="*/ 4432906 w 6408712"/>
              <a:gd name="connsiteY26" fmla="*/ 2263550 h 9505057"/>
              <a:gd name="connsiteX27" fmla="*/ 4480332 w 6408712"/>
              <a:gd name="connsiteY27" fmla="*/ 2503841 h 9505057"/>
              <a:gd name="connsiteX28" fmla="*/ 4505325 w 6408712"/>
              <a:gd name="connsiteY28" fmla="*/ 2795075 h 9505057"/>
              <a:gd name="connsiteX29" fmla="*/ 4480332 w 6408712"/>
              <a:gd name="connsiteY29" fmla="*/ 2962317 h 9505057"/>
              <a:gd name="connsiteX30" fmla="*/ 4455336 w 6408712"/>
              <a:gd name="connsiteY30" fmla="*/ 3133404 h 9505057"/>
              <a:gd name="connsiteX31" fmla="*/ 4648239 w 6408712"/>
              <a:gd name="connsiteY31" fmla="*/ 2987309 h 9505057"/>
              <a:gd name="connsiteX32" fmla="*/ 4866136 w 6408712"/>
              <a:gd name="connsiteY32" fmla="*/ 2842172 h 9505057"/>
              <a:gd name="connsiteX33" fmla="*/ 5131456 w 6408712"/>
              <a:gd name="connsiteY33" fmla="*/ 2697035 h 9505057"/>
              <a:gd name="connsiteX34" fmla="*/ 5444202 w 6408712"/>
              <a:gd name="connsiteY34" fmla="*/ 2529793 h 9505057"/>
              <a:gd name="connsiteX35" fmla="*/ 5782582 w 6408712"/>
              <a:gd name="connsiteY35" fmla="*/ 2409645 h 9505057"/>
              <a:gd name="connsiteX36" fmla="*/ 5925496 w 6408712"/>
              <a:gd name="connsiteY36" fmla="*/ 2383695 h 9505057"/>
              <a:gd name="connsiteX37" fmla="*/ 6095968 w 6408712"/>
              <a:gd name="connsiteY37" fmla="*/ 2361588 h 9505057"/>
              <a:gd name="connsiteX38" fmla="*/ 6263235 w 6408712"/>
              <a:gd name="connsiteY38" fmla="*/ 2336599 h 9505057"/>
              <a:gd name="connsiteX39" fmla="*/ 6408712 w 6408712"/>
              <a:gd name="connsiteY39" fmla="*/ 2361588 h 9505057"/>
              <a:gd name="connsiteX40" fmla="*/ 6190816 w 6408712"/>
              <a:gd name="connsiteY40" fmla="*/ 2409645 h 9505057"/>
              <a:gd name="connsiteX41" fmla="*/ 5950489 w 6408712"/>
              <a:gd name="connsiteY41" fmla="*/ 2456744 h 9505057"/>
              <a:gd name="connsiteX42" fmla="*/ 5659535 w 6408712"/>
              <a:gd name="connsiteY42" fmla="*/ 2554782 h 9505057"/>
              <a:gd name="connsiteX43" fmla="*/ 5324359 w 6408712"/>
              <a:gd name="connsiteY43" fmla="*/ 2697035 h 9505057"/>
              <a:gd name="connsiteX44" fmla="*/ 5153886 w 6408712"/>
              <a:gd name="connsiteY44" fmla="*/ 2795075 h 9505057"/>
              <a:gd name="connsiteX45" fmla="*/ 4985979 w 6408712"/>
              <a:gd name="connsiteY45" fmla="*/ 2915221 h 9505057"/>
              <a:gd name="connsiteX46" fmla="*/ 4818712 w 6408712"/>
              <a:gd name="connsiteY46" fmla="*/ 3035366 h 9505057"/>
              <a:gd name="connsiteX47" fmla="*/ 4673233 w 6408712"/>
              <a:gd name="connsiteY47" fmla="*/ 3180503 h 9505057"/>
              <a:gd name="connsiteX48" fmla="*/ 4527756 w 6408712"/>
              <a:gd name="connsiteY48" fmla="*/ 3348706 h 9505057"/>
              <a:gd name="connsiteX49" fmla="*/ 4385483 w 6408712"/>
              <a:gd name="connsiteY49" fmla="*/ 3540939 h 9505057"/>
              <a:gd name="connsiteX50" fmla="*/ 4141952 w 6408712"/>
              <a:gd name="connsiteY50" fmla="*/ 3926367 h 9505057"/>
              <a:gd name="connsiteX51" fmla="*/ 3999679 w 6408712"/>
              <a:gd name="connsiteY51" fmla="*/ 4214718 h 9505057"/>
              <a:gd name="connsiteX52" fmla="*/ 3901625 w 6408712"/>
              <a:gd name="connsiteY52" fmla="*/ 4480001 h 9505057"/>
              <a:gd name="connsiteX53" fmla="*/ 3829206 w 6408712"/>
              <a:gd name="connsiteY53" fmla="*/ 4793340 h 9505057"/>
              <a:gd name="connsiteX54" fmla="*/ 3854199 w 6408712"/>
              <a:gd name="connsiteY54" fmla="*/ 4891378 h 9505057"/>
              <a:gd name="connsiteX55" fmla="*/ 3901625 w 6408712"/>
              <a:gd name="connsiteY55" fmla="*/ 4963466 h 9505057"/>
              <a:gd name="connsiteX56" fmla="*/ 3974042 w 6408712"/>
              <a:gd name="connsiteY56" fmla="*/ 5011526 h 9505057"/>
              <a:gd name="connsiteX57" fmla="*/ 4119522 w 6408712"/>
              <a:gd name="connsiteY57" fmla="*/ 5011526 h 9505057"/>
              <a:gd name="connsiteX58" fmla="*/ 4334853 w 6408712"/>
              <a:gd name="connsiteY58" fmla="*/ 4986535 h 9505057"/>
              <a:gd name="connsiteX59" fmla="*/ 4648239 w 6408712"/>
              <a:gd name="connsiteY59" fmla="*/ 4938477 h 9505057"/>
              <a:gd name="connsiteX60" fmla="*/ 4960985 w 6408712"/>
              <a:gd name="connsiteY60" fmla="*/ 4843321 h 9505057"/>
              <a:gd name="connsiteX61" fmla="*/ 5299365 w 6408712"/>
              <a:gd name="connsiteY61" fmla="*/ 4698184 h 9505057"/>
              <a:gd name="connsiteX62" fmla="*/ 5612109 w 6408712"/>
              <a:gd name="connsiteY62" fmla="*/ 4530942 h 9505057"/>
              <a:gd name="connsiteX63" fmla="*/ 5757588 w 6408712"/>
              <a:gd name="connsiteY63" fmla="*/ 4432902 h 9505057"/>
              <a:gd name="connsiteX64" fmla="*/ 5877431 w 6408712"/>
              <a:gd name="connsiteY64" fmla="*/ 4312756 h 9505057"/>
              <a:gd name="connsiteX65" fmla="*/ 5975483 w 6408712"/>
              <a:gd name="connsiteY65" fmla="*/ 4214718 h 9505057"/>
              <a:gd name="connsiteX66" fmla="*/ 6045339 w 6408712"/>
              <a:gd name="connsiteY66" fmla="*/ 4072465 h 9505057"/>
              <a:gd name="connsiteX67" fmla="*/ 6045339 w 6408712"/>
              <a:gd name="connsiteY67" fmla="*/ 4167622 h 9505057"/>
              <a:gd name="connsiteX68" fmla="*/ 5997915 w 6408712"/>
              <a:gd name="connsiteY68" fmla="*/ 4264698 h 9505057"/>
              <a:gd name="connsiteX69" fmla="*/ 5925496 w 6408712"/>
              <a:gd name="connsiteY69" fmla="*/ 4384844 h 9505057"/>
              <a:gd name="connsiteX70" fmla="*/ 5830005 w 6408712"/>
              <a:gd name="connsiteY70" fmla="*/ 4504989 h 9505057"/>
              <a:gd name="connsiteX71" fmla="*/ 5659535 w 6408712"/>
              <a:gd name="connsiteY71" fmla="*/ 4651087 h 9505057"/>
              <a:gd name="connsiteX72" fmla="*/ 5419208 w 6408712"/>
              <a:gd name="connsiteY72" fmla="*/ 4818332 h 9505057"/>
              <a:gd name="connsiteX73" fmla="*/ 5106462 w 6408712"/>
              <a:gd name="connsiteY73" fmla="*/ 4963466 h 9505057"/>
              <a:gd name="connsiteX74" fmla="*/ 5153886 w 6408712"/>
              <a:gd name="connsiteY74" fmla="*/ 4986535 h 9505057"/>
              <a:gd name="connsiteX75" fmla="*/ 5276933 w 6408712"/>
              <a:gd name="connsiteY75" fmla="*/ 5106680 h 9505057"/>
              <a:gd name="connsiteX76" fmla="*/ 5346789 w 6408712"/>
              <a:gd name="connsiteY76" fmla="*/ 5203759 h 9505057"/>
              <a:gd name="connsiteX77" fmla="*/ 5419208 w 6408712"/>
              <a:gd name="connsiteY77" fmla="*/ 5323905 h 9505057"/>
              <a:gd name="connsiteX78" fmla="*/ 5492266 w 6408712"/>
              <a:gd name="connsiteY78" fmla="*/ 5470003 h 9505057"/>
              <a:gd name="connsiteX79" fmla="*/ 5564685 w 6408712"/>
              <a:gd name="connsiteY79" fmla="*/ 5662236 h 9505057"/>
              <a:gd name="connsiteX80" fmla="*/ 5492266 w 6408712"/>
              <a:gd name="connsiteY80" fmla="*/ 5542088 h 9505057"/>
              <a:gd name="connsiteX81" fmla="*/ 5419208 w 6408712"/>
              <a:gd name="connsiteY81" fmla="*/ 5444050 h 9505057"/>
              <a:gd name="connsiteX82" fmla="*/ 5324359 w 6408712"/>
              <a:gd name="connsiteY82" fmla="*/ 5323905 h 9505057"/>
              <a:gd name="connsiteX83" fmla="*/ 5203875 w 6408712"/>
              <a:gd name="connsiteY83" fmla="*/ 5203759 h 9505057"/>
              <a:gd name="connsiteX84" fmla="*/ 5059039 w 6408712"/>
              <a:gd name="connsiteY84" fmla="*/ 5106680 h 9505057"/>
              <a:gd name="connsiteX85" fmla="*/ 4913559 w 6408712"/>
              <a:gd name="connsiteY85" fmla="*/ 5036515 h 9505057"/>
              <a:gd name="connsiteX86" fmla="*/ 4818712 w 6408712"/>
              <a:gd name="connsiteY86" fmla="*/ 5036515 h 9505057"/>
              <a:gd name="connsiteX87" fmla="*/ 4720659 w 6408712"/>
              <a:gd name="connsiteY87" fmla="*/ 5036515 h 9505057"/>
              <a:gd name="connsiteX88" fmla="*/ 4432906 w 6408712"/>
              <a:gd name="connsiteY88" fmla="*/ 5131672 h 9505057"/>
              <a:gd name="connsiteX89" fmla="*/ 4333202 w 6408712"/>
              <a:gd name="connsiteY89" fmla="*/ 5186649 h 9505057"/>
              <a:gd name="connsiteX90" fmla="*/ 4182186 w 6408712"/>
              <a:gd name="connsiteY90" fmla="*/ 5226330 h 9505057"/>
              <a:gd name="connsiteX91" fmla="*/ 3788758 w 6408712"/>
              <a:gd name="connsiteY91" fmla="*/ 8002855 h 9505057"/>
              <a:gd name="connsiteX92" fmla="*/ 4816729 w 6408712"/>
              <a:gd name="connsiteY92" fmla="*/ 9505057 h 9505057"/>
              <a:gd name="connsiteX93" fmla="*/ 1440873 w 6408712"/>
              <a:gd name="connsiteY93" fmla="*/ 9505057 h 9505057"/>
              <a:gd name="connsiteX94" fmla="*/ 2443977 w 6408712"/>
              <a:gd name="connsiteY94" fmla="*/ 7990971 h 9505057"/>
              <a:gd name="connsiteX95" fmla="*/ 2274693 w 6408712"/>
              <a:gd name="connsiteY95" fmla="*/ 5216744 h 9505057"/>
              <a:gd name="connsiteX96" fmla="*/ 2216090 w 6408712"/>
              <a:gd name="connsiteY96" fmla="*/ 5191468 h 9505057"/>
              <a:gd name="connsiteX97" fmla="*/ 2071296 w 6408712"/>
              <a:gd name="connsiteY97" fmla="*/ 5083612 h 9505057"/>
              <a:gd name="connsiteX98" fmla="*/ 1878393 w 6408712"/>
              <a:gd name="connsiteY98" fmla="*/ 4986535 h 9505057"/>
              <a:gd name="connsiteX99" fmla="*/ 1685493 w 6408712"/>
              <a:gd name="connsiteY99" fmla="*/ 4913486 h 9505057"/>
              <a:gd name="connsiteX100" fmla="*/ 1470160 w 6408712"/>
              <a:gd name="connsiteY100" fmla="*/ 4843321 h 9505057"/>
              <a:gd name="connsiteX101" fmla="*/ 1277257 w 6408712"/>
              <a:gd name="connsiteY101" fmla="*/ 4818332 h 9505057"/>
              <a:gd name="connsiteX102" fmla="*/ 1084354 w 6408712"/>
              <a:gd name="connsiteY102" fmla="*/ 4793340 h 9505057"/>
              <a:gd name="connsiteX103" fmla="*/ 720980 w 6408712"/>
              <a:gd name="connsiteY103" fmla="*/ 4771233 h 9505057"/>
              <a:gd name="connsiteX104" fmla="*/ 433230 w 6408712"/>
              <a:gd name="connsiteY104" fmla="*/ 4793340 h 9505057"/>
              <a:gd name="connsiteX105" fmla="*/ 167910 w 6408712"/>
              <a:gd name="connsiteY105" fmla="*/ 4818332 h 9505057"/>
              <a:gd name="connsiteX106" fmla="*/ 360810 w 6408712"/>
              <a:gd name="connsiteY106" fmla="*/ 4771233 h 9505057"/>
              <a:gd name="connsiteX107" fmla="*/ 528079 w 6408712"/>
              <a:gd name="connsiteY107" fmla="*/ 4745283 h 9505057"/>
              <a:gd name="connsiteX108" fmla="*/ 913883 w 6408712"/>
              <a:gd name="connsiteY108" fmla="*/ 4720292 h 9505057"/>
              <a:gd name="connsiteX109" fmla="*/ 1277257 w 6408712"/>
              <a:gd name="connsiteY109" fmla="*/ 4745283 h 9505057"/>
              <a:gd name="connsiteX110" fmla="*/ 1638067 w 6408712"/>
              <a:gd name="connsiteY110" fmla="*/ 4818332 h 9505057"/>
              <a:gd name="connsiteX111" fmla="*/ 1950813 w 6408712"/>
              <a:gd name="connsiteY111" fmla="*/ 4913486 h 9505057"/>
              <a:gd name="connsiteX112" fmla="*/ 2238563 w 6408712"/>
              <a:gd name="connsiteY112" fmla="*/ 5036515 h 9505057"/>
              <a:gd name="connsiteX113" fmla="*/ 2456459 w 6408712"/>
              <a:gd name="connsiteY113" fmla="*/ 5156661 h 9505057"/>
              <a:gd name="connsiteX114" fmla="*/ 2624369 w 6408712"/>
              <a:gd name="connsiteY114" fmla="*/ 5276808 h 9505057"/>
              <a:gd name="connsiteX115" fmla="*/ 2651256 w 6408712"/>
              <a:gd name="connsiteY115" fmla="*/ 5295594 h 9505057"/>
              <a:gd name="connsiteX116" fmla="*/ 2656331 w 6408712"/>
              <a:gd name="connsiteY116" fmla="*/ 5296631 h 9505057"/>
              <a:gd name="connsiteX117" fmla="*/ 2649362 w 6408712"/>
              <a:gd name="connsiteY117" fmla="*/ 5203759 h 9505057"/>
              <a:gd name="connsiteX118" fmla="*/ 2601939 w 6408712"/>
              <a:gd name="connsiteY118" fmla="*/ 4891378 h 9505057"/>
              <a:gd name="connsiteX119" fmla="*/ 2311623 w 6408712"/>
              <a:gd name="connsiteY119" fmla="*/ 4047474 h 9505057"/>
              <a:gd name="connsiteX120" fmla="*/ 2191139 w 6408712"/>
              <a:gd name="connsiteY120" fmla="*/ 3806222 h 9505057"/>
              <a:gd name="connsiteX121" fmla="*/ 2045662 w 6408712"/>
              <a:gd name="connsiteY121" fmla="*/ 3540939 h 9505057"/>
              <a:gd name="connsiteX122" fmla="*/ 1855963 w 6408712"/>
              <a:gd name="connsiteY122" fmla="*/ 3275657 h 9505057"/>
              <a:gd name="connsiteX123" fmla="*/ 1638067 w 6408712"/>
              <a:gd name="connsiteY123" fmla="*/ 3010375 h 9505057"/>
              <a:gd name="connsiteX124" fmla="*/ 1397740 w 6408712"/>
              <a:gd name="connsiteY124" fmla="*/ 2747015 h 9505057"/>
              <a:gd name="connsiteX125" fmla="*/ 1106786 w 6408712"/>
              <a:gd name="connsiteY125" fmla="*/ 2456744 h 9505057"/>
              <a:gd name="connsiteX126" fmla="*/ 794040 w 6408712"/>
              <a:gd name="connsiteY126" fmla="*/ 2191462 h 9505057"/>
              <a:gd name="connsiteX127" fmla="*/ 408236 w 6408712"/>
              <a:gd name="connsiteY127" fmla="*/ 1951169 h 9505057"/>
              <a:gd name="connsiteX128" fmla="*/ 0 w 6408712"/>
              <a:gd name="connsiteY128" fmla="*/ 1710878 h 9505057"/>
              <a:gd name="connsiteX129" fmla="*/ 192903 w 6408712"/>
              <a:gd name="connsiteY129" fmla="*/ 1782965 h 9505057"/>
              <a:gd name="connsiteX130" fmla="*/ 408236 w 6408712"/>
              <a:gd name="connsiteY130" fmla="*/ 1878120 h 9505057"/>
              <a:gd name="connsiteX131" fmla="*/ 698550 w 6408712"/>
              <a:gd name="connsiteY131" fmla="*/ 2023256 h 9505057"/>
              <a:gd name="connsiteX132" fmla="*/ 1011936 w 6408712"/>
              <a:gd name="connsiteY132" fmla="*/ 2241442 h 9505057"/>
              <a:gd name="connsiteX133" fmla="*/ 1397740 w 6408712"/>
              <a:gd name="connsiteY133" fmla="*/ 2529793 h 9505057"/>
              <a:gd name="connsiteX134" fmla="*/ 1590002 w 6408712"/>
              <a:gd name="connsiteY134" fmla="*/ 2722026 h 9505057"/>
              <a:gd name="connsiteX135" fmla="*/ 1782903 w 6408712"/>
              <a:gd name="connsiteY135" fmla="*/ 2915221 h 9505057"/>
              <a:gd name="connsiteX136" fmla="*/ 1975806 w 6408712"/>
              <a:gd name="connsiteY136" fmla="*/ 3155512 h 9505057"/>
              <a:gd name="connsiteX137" fmla="*/ 2168709 w 6408712"/>
              <a:gd name="connsiteY137" fmla="*/ 3395803 h 9505057"/>
              <a:gd name="connsiteX138" fmla="*/ 2289193 w 6408712"/>
              <a:gd name="connsiteY138" fmla="*/ 3565931 h 9505057"/>
              <a:gd name="connsiteX139" fmla="*/ 2529519 w 6408712"/>
              <a:gd name="connsiteY139" fmla="*/ 3734134 h 9505057"/>
              <a:gd name="connsiteX140" fmla="*/ 2576943 w 6408712"/>
              <a:gd name="connsiteY140" fmla="*/ 3613988 h 9505057"/>
              <a:gd name="connsiteX141" fmla="*/ 2576943 w 6408712"/>
              <a:gd name="connsiteY141" fmla="*/ 3445785 h 9505057"/>
              <a:gd name="connsiteX142" fmla="*/ 2554513 w 6408712"/>
              <a:gd name="connsiteY142" fmla="*/ 3228561 h 9505057"/>
              <a:gd name="connsiteX143" fmla="*/ 2482096 w 6408712"/>
              <a:gd name="connsiteY143" fmla="*/ 2890230 h 9505057"/>
              <a:gd name="connsiteX144" fmla="*/ 2431466 w 6408712"/>
              <a:gd name="connsiteY144" fmla="*/ 2481733 h 9505057"/>
              <a:gd name="connsiteX145" fmla="*/ 2336616 w 6408712"/>
              <a:gd name="connsiteY145" fmla="*/ 1517683 h 9505057"/>
              <a:gd name="connsiteX146" fmla="*/ 2289193 w 6408712"/>
              <a:gd name="connsiteY146" fmla="*/ 603614 h 9505057"/>
              <a:gd name="connsiteX147" fmla="*/ 2289193 w 6408712"/>
              <a:gd name="connsiteY147" fmla="*/ 240291 h 9505057"/>
              <a:gd name="connsiteX148" fmla="*/ 2311623 w 6408712"/>
              <a:gd name="connsiteY148" fmla="*/ 0 h 9505057"/>
              <a:gd name="connsiteX0" fmla="*/ 2311623 w 6408712"/>
              <a:gd name="connsiteY0" fmla="*/ 0 h 9505057"/>
              <a:gd name="connsiteX1" fmla="*/ 2456459 w 6408712"/>
              <a:gd name="connsiteY1" fmla="*/ 1397538 h 9505057"/>
              <a:gd name="connsiteX2" fmla="*/ 2601939 w 6408712"/>
              <a:gd name="connsiteY2" fmla="*/ 2481733 h 9505057"/>
              <a:gd name="connsiteX3" fmla="*/ 2674997 w 6408712"/>
              <a:gd name="connsiteY3" fmla="*/ 2915221 h 9505057"/>
              <a:gd name="connsiteX4" fmla="*/ 2722422 w 6408712"/>
              <a:gd name="connsiteY4" fmla="*/ 3228561 h 9505057"/>
              <a:gd name="connsiteX5" fmla="*/ 2987742 w 6408712"/>
              <a:gd name="connsiteY5" fmla="*/ 4287767 h 9505057"/>
              <a:gd name="connsiteX6" fmla="*/ 3082592 w 6408712"/>
              <a:gd name="connsiteY6" fmla="*/ 4745283 h 9505057"/>
              <a:gd name="connsiteX7" fmla="*/ 3250499 w 6408712"/>
              <a:gd name="connsiteY7" fmla="*/ 5226826 h 9505057"/>
              <a:gd name="connsiteX8" fmla="*/ 3395976 w 6408712"/>
              <a:gd name="connsiteY8" fmla="*/ 5058623 h 9505057"/>
              <a:gd name="connsiteX9" fmla="*/ 3515819 w 6408712"/>
              <a:gd name="connsiteY9" fmla="*/ 4771233 h 9505057"/>
              <a:gd name="connsiteX10" fmla="*/ 3588879 w 6408712"/>
              <a:gd name="connsiteY10" fmla="*/ 4600146 h 9505057"/>
              <a:gd name="connsiteX11" fmla="*/ 3661299 w 6408712"/>
              <a:gd name="connsiteY11" fmla="*/ 4432902 h 9505057"/>
              <a:gd name="connsiteX12" fmla="*/ 3854199 w 6408712"/>
              <a:gd name="connsiteY12" fmla="*/ 4119562 h 9505057"/>
              <a:gd name="connsiteX13" fmla="*/ 4047102 w 6408712"/>
              <a:gd name="connsiteY13" fmla="*/ 3806222 h 9505057"/>
              <a:gd name="connsiteX14" fmla="*/ 4240005 w 6408712"/>
              <a:gd name="connsiteY14" fmla="*/ 3468852 h 9505057"/>
              <a:gd name="connsiteX15" fmla="*/ 4312422 w 6408712"/>
              <a:gd name="connsiteY15" fmla="*/ 3275657 h 9505057"/>
              <a:gd name="connsiteX16" fmla="*/ 4359848 w 6408712"/>
              <a:gd name="connsiteY16" fmla="*/ 3082463 h 9505057"/>
              <a:gd name="connsiteX17" fmla="*/ 4407272 w 6408712"/>
              <a:gd name="connsiteY17" fmla="*/ 2890230 h 9505057"/>
              <a:gd name="connsiteX18" fmla="*/ 4407272 w 6408712"/>
              <a:gd name="connsiteY18" fmla="*/ 2697035 h 9505057"/>
              <a:gd name="connsiteX19" fmla="*/ 4385483 w 6408712"/>
              <a:gd name="connsiteY19" fmla="*/ 2456744 h 9505057"/>
              <a:gd name="connsiteX20" fmla="*/ 4334853 w 6408712"/>
              <a:gd name="connsiteY20" fmla="*/ 2241442 h 9505057"/>
              <a:gd name="connsiteX21" fmla="*/ 4240005 w 6408712"/>
              <a:gd name="connsiteY21" fmla="*/ 1976160 h 9505057"/>
              <a:gd name="connsiteX22" fmla="*/ 4119522 w 6408712"/>
              <a:gd name="connsiteY22" fmla="*/ 1710878 h 9505057"/>
              <a:gd name="connsiteX23" fmla="*/ 4192579 w 6408712"/>
              <a:gd name="connsiteY23" fmla="*/ 1807957 h 9505057"/>
              <a:gd name="connsiteX24" fmla="*/ 4287429 w 6408712"/>
              <a:gd name="connsiteY24" fmla="*/ 1928102 h 9505057"/>
              <a:gd name="connsiteX25" fmla="*/ 4359848 w 6408712"/>
              <a:gd name="connsiteY25" fmla="*/ 2071316 h 9505057"/>
              <a:gd name="connsiteX26" fmla="*/ 4432906 w 6408712"/>
              <a:gd name="connsiteY26" fmla="*/ 2263550 h 9505057"/>
              <a:gd name="connsiteX27" fmla="*/ 4480332 w 6408712"/>
              <a:gd name="connsiteY27" fmla="*/ 2503841 h 9505057"/>
              <a:gd name="connsiteX28" fmla="*/ 4505325 w 6408712"/>
              <a:gd name="connsiteY28" fmla="*/ 2795075 h 9505057"/>
              <a:gd name="connsiteX29" fmla="*/ 4480332 w 6408712"/>
              <a:gd name="connsiteY29" fmla="*/ 2962317 h 9505057"/>
              <a:gd name="connsiteX30" fmla="*/ 4455336 w 6408712"/>
              <a:gd name="connsiteY30" fmla="*/ 3133404 h 9505057"/>
              <a:gd name="connsiteX31" fmla="*/ 4648239 w 6408712"/>
              <a:gd name="connsiteY31" fmla="*/ 2987309 h 9505057"/>
              <a:gd name="connsiteX32" fmla="*/ 4866136 w 6408712"/>
              <a:gd name="connsiteY32" fmla="*/ 2842172 h 9505057"/>
              <a:gd name="connsiteX33" fmla="*/ 5131456 w 6408712"/>
              <a:gd name="connsiteY33" fmla="*/ 2697035 h 9505057"/>
              <a:gd name="connsiteX34" fmla="*/ 5444202 w 6408712"/>
              <a:gd name="connsiteY34" fmla="*/ 2529793 h 9505057"/>
              <a:gd name="connsiteX35" fmla="*/ 5782582 w 6408712"/>
              <a:gd name="connsiteY35" fmla="*/ 2409645 h 9505057"/>
              <a:gd name="connsiteX36" fmla="*/ 5925496 w 6408712"/>
              <a:gd name="connsiteY36" fmla="*/ 2383695 h 9505057"/>
              <a:gd name="connsiteX37" fmla="*/ 6095968 w 6408712"/>
              <a:gd name="connsiteY37" fmla="*/ 2361588 h 9505057"/>
              <a:gd name="connsiteX38" fmla="*/ 6263235 w 6408712"/>
              <a:gd name="connsiteY38" fmla="*/ 2336599 h 9505057"/>
              <a:gd name="connsiteX39" fmla="*/ 6408712 w 6408712"/>
              <a:gd name="connsiteY39" fmla="*/ 2361588 h 9505057"/>
              <a:gd name="connsiteX40" fmla="*/ 6190816 w 6408712"/>
              <a:gd name="connsiteY40" fmla="*/ 2409645 h 9505057"/>
              <a:gd name="connsiteX41" fmla="*/ 5950489 w 6408712"/>
              <a:gd name="connsiteY41" fmla="*/ 2456744 h 9505057"/>
              <a:gd name="connsiteX42" fmla="*/ 5659535 w 6408712"/>
              <a:gd name="connsiteY42" fmla="*/ 2554782 h 9505057"/>
              <a:gd name="connsiteX43" fmla="*/ 5324359 w 6408712"/>
              <a:gd name="connsiteY43" fmla="*/ 2697035 h 9505057"/>
              <a:gd name="connsiteX44" fmla="*/ 5153886 w 6408712"/>
              <a:gd name="connsiteY44" fmla="*/ 2795075 h 9505057"/>
              <a:gd name="connsiteX45" fmla="*/ 4985979 w 6408712"/>
              <a:gd name="connsiteY45" fmla="*/ 2915221 h 9505057"/>
              <a:gd name="connsiteX46" fmla="*/ 4818712 w 6408712"/>
              <a:gd name="connsiteY46" fmla="*/ 3035366 h 9505057"/>
              <a:gd name="connsiteX47" fmla="*/ 4673233 w 6408712"/>
              <a:gd name="connsiteY47" fmla="*/ 3180503 h 9505057"/>
              <a:gd name="connsiteX48" fmla="*/ 4527756 w 6408712"/>
              <a:gd name="connsiteY48" fmla="*/ 3348706 h 9505057"/>
              <a:gd name="connsiteX49" fmla="*/ 4385483 w 6408712"/>
              <a:gd name="connsiteY49" fmla="*/ 3540939 h 9505057"/>
              <a:gd name="connsiteX50" fmla="*/ 4141952 w 6408712"/>
              <a:gd name="connsiteY50" fmla="*/ 3926367 h 9505057"/>
              <a:gd name="connsiteX51" fmla="*/ 3999679 w 6408712"/>
              <a:gd name="connsiteY51" fmla="*/ 4214718 h 9505057"/>
              <a:gd name="connsiteX52" fmla="*/ 3901625 w 6408712"/>
              <a:gd name="connsiteY52" fmla="*/ 4480001 h 9505057"/>
              <a:gd name="connsiteX53" fmla="*/ 3829206 w 6408712"/>
              <a:gd name="connsiteY53" fmla="*/ 4793340 h 9505057"/>
              <a:gd name="connsiteX54" fmla="*/ 3854199 w 6408712"/>
              <a:gd name="connsiteY54" fmla="*/ 4891378 h 9505057"/>
              <a:gd name="connsiteX55" fmla="*/ 3901625 w 6408712"/>
              <a:gd name="connsiteY55" fmla="*/ 4963466 h 9505057"/>
              <a:gd name="connsiteX56" fmla="*/ 3974042 w 6408712"/>
              <a:gd name="connsiteY56" fmla="*/ 5011526 h 9505057"/>
              <a:gd name="connsiteX57" fmla="*/ 4119522 w 6408712"/>
              <a:gd name="connsiteY57" fmla="*/ 5011526 h 9505057"/>
              <a:gd name="connsiteX58" fmla="*/ 4334853 w 6408712"/>
              <a:gd name="connsiteY58" fmla="*/ 4986535 h 9505057"/>
              <a:gd name="connsiteX59" fmla="*/ 4648239 w 6408712"/>
              <a:gd name="connsiteY59" fmla="*/ 4938477 h 9505057"/>
              <a:gd name="connsiteX60" fmla="*/ 4960985 w 6408712"/>
              <a:gd name="connsiteY60" fmla="*/ 4843321 h 9505057"/>
              <a:gd name="connsiteX61" fmla="*/ 5299365 w 6408712"/>
              <a:gd name="connsiteY61" fmla="*/ 4698184 h 9505057"/>
              <a:gd name="connsiteX62" fmla="*/ 5612109 w 6408712"/>
              <a:gd name="connsiteY62" fmla="*/ 4530942 h 9505057"/>
              <a:gd name="connsiteX63" fmla="*/ 5757588 w 6408712"/>
              <a:gd name="connsiteY63" fmla="*/ 4432902 h 9505057"/>
              <a:gd name="connsiteX64" fmla="*/ 5877431 w 6408712"/>
              <a:gd name="connsiteY64" fmla="*/ 4312756 h 9505057"/>
              <a:gd name="connsiteX65" fmla="*/ 5975483 w 6408712"/>
              <a:gd name="connsiteY65" fmla="*/ 4214718 h 9505057"/>
              <a:gd name="connsiteX66" fmla="*/ 6045339 w 6408712"/>
              <a:gd name="connsiteY66" fmla="*/ 4072465 h 9505057"/>
              <a:gd name="connsiteX67" fmla="*/ 6045339 w 6408712"/>
              <a:gd name="connsiteY67" fmla="*/ 4167622 h 9505057"/>
              <a:gd name="connsiteX68" fmla="*/ 5997915 w 6408712"/>
              <a:gd name="connsiteY68" fmla="*/ 4264698 h 9505057"/>
              <a:gd name="connsiteX69" fmla="*/ 5925496 w 6408712"/>
              <a:gd name="connsiteY69" fmla="*/ 4384844 h 9505057"/>
              <a:gd name="connsiteX70" fmla="*/ 5830005 w 6408712"/>
              <a:gd name="connsiteY70" fmla="*/ 4504989 h 9505057"/>
              <a:gd name="connsiteX71" fmla="*/ 5659535 w 6408712"/>
              <a:gd name="connsiteY71" fmla="*/ 4651087 h 9505057"/>
              <a:gd name="connsiteX72" fmla="*/ 5419208 w 6408712"/>
              <a:gd name="connsiteY72" fmla="*/ 4818332 h 9505057"/>
              <a:gd name="connsiteX73" fmla="*/ 5106462 w 6408712"/>
              <a:gd name="connsiteY73" fmla="*/ 4963466 h 9505057"/>
              <a:gd name="connsiteX74" fmla="*/ 5153886 w 6408712"/>
              <a:gd name="connsiteY74" fmla="*/ 4986535 h 9505057"/>
              <a:gd name="connsiteX75" fmla="*/ 5276933 w 6408712"/>
              <a:gd name="connsiteY75" fmla="*/ 5106680 h 9505057"/>
              <a:gd name="connsiteX76" fmla="*/ 5346789 w 6408712"/>
              <a:gd name="connsiteY76" fmla="*/ 5203759 h 9505057"/>
              <a:gd name="connsiteX77" fmla="*/ 5419208 w 6408712"/>
              <a:gd name="connsiteY77" fmla="*/ 5323905 h 9505057"/>
              <a:gd name="connsiteX78" fmla="*/ 5492266 w 6408712"/>
              <a:gd name="connsiteY78" fmla="*/ 5470003 h 9505057"/>
              <a:gd name="connsiteX79" fmla="*/ 5564685 w 6408712"/>
              <a:gd name="connsiteY79" fmla="*/ 5662236 h 9505057"/>
              <a:gd name="connsiteX80" fmla="*/ 5492266 w 6408712"/>
              <a:gd name="connsiteY80" fmla="*/ 5542088 h 9505057"/>
              <a:gd name="connsiteX81" fmla="*/ 5419208 w 6408712"/>
              <a:gd name="connsiteY81" fmla="*/ 5444050 h 9505057"/>
              <a:gd name="connsiteX82" fmla="*/ 5324359 w 6408712"/>
              <a:gd name="connsiteY82" fmla="*/ 5323905 h 9505057"/>
              <a:gd name="connsiteX83" fmla="*/ 5203875 w 6408712"/>
              <a:gd name="connsiteY83" fmla="*/ 5203759 h 9505057"/>
              <a:gd name="connsiteX84" fmla="*/ 5059039 w 6408712"/>
              <a:gd name="connsiteY84" fmla="*/ 5106680 h 9505057"/>
              <a:gd name="connsiteX85" fmla="*/ 4913559 w 6408712"/>
              <a:gd name="connsiteY85" fmla="*/ 5036515 h 9505057"/>
              <a:gd name="connsiteX86" fmla="*/ 4818712 w 6408712"/>
              <a:gd name="connsiteY86" fmla="*/ 5036515 h 9505057"/>
              <a:gd name="connsiteX87" fmla="*/ 4720659 w 6408712"/>
              <a:gd name="connsiteY87" fmla="*/ 5036515 h 9505057"/>
              <a:gd name="connsiteX88" fmla="*/ 4432906 w 6408712"/>
              <a:gd name="connsiteY88" fmla="*/ 5131672 h 9505057"/>
              <a:gd name="connsiteX89" fmla="*/ 4333202 w 6408712"/>
              <a:gd name="connsiteY89" fmla="*/ 5186649 h 9505057"/>
              <a:gd name="connsiteX90" fmla="*/ 4182186 w 6408712"/>
              <a:gd name="connsiteY90" fmla="*/ 5226330 h 9505057"/>
              <a:gd name="connsiteX91" fmla="*/ 3788758 w 6408712"/>
              <a:gd name="connsiteY91" fmla="*/ 8002855 h 9505057"/>
              <a:gd name="connsiteX92" fmla="*/ 4816729 w 6408712"/>
              <a:gd name="connsiteY92" fmla="*/ 9505057 h 9505057"/>
              <a:gd name="connsiteX93" fmla="*/ 1440873 w 6408712"/>
              <a:gd name="connsiteY93" fmla="*/ 9505057 h 9505057"/>
              <a:gd name="connsiteX94" fmla="*/ 2443977 w 6408712"/>
              <a:gd name="connsiteY94" fmla="*/ 7990971 h 9505057"/>
              <a:gd name="connsiteX95" fmla="*/ 2303268 w 6408712"/>
              <a:gd name="connsiteY95" fmla="*/ 5266751 h 9505057"/>
              <a:gd name="connsiteX96" fmla="*/ 2216090 w 6408712"/>
              <a:gd name="connsiteY96" fmla="*/ 5191468 h 9505057"/>
              <a:gd name="connsiteX97" fmla="*/ 2071296 w 6408712"/>
              <a:gd name="connsiteY97" fmla="*/ 5083612 h 9505057"/>
              <a:gd name="connsiteX98" fmla="*/ 1878393 w 6408712"/>
              <a:gd name="connsiteY98" fmla="*/ 4986535 h 9505057"/>
              <a:gd name="connsiteX99" fmla="*/ 1685493 w 6408712"/>
              <a:gd name="connsiteY99" fmla="*/ 4913486 h 9505057"/>
              <a:gd name="connsiteX100" fmla="*/ 1470160 w 6408712"/>
              <a:gd name="connsiteY100" fmla="*/ 4843321 h 9505057"/>
              <a:gd name="connsiteX101" fmla="*/ 1277257 w 6408712"/>
              <a:gd name="connsiteY101" fmla="*/ 4818332 h 9505057"/>
              <a:gd name="connsiteX102" fmla="*/ 1084354 w 6408712"/>
              <a:gd name="connsiteY102" fmla="*/ 4793340 h 9505057"/>
              <a:gd name="connsiteX103" fmla="*/ 720980 w 6408712"/>
              <a:gd name="connsiteY103" fmla="*/ 4771233 h 9505057"/>
              <a:gd name="connsiteX104" fmla="*/ 433230 w 6408712"/>
              <a:gd name="connsiteY104" fmla="*/ 4793340 h 9505057"/>
              <a:gd name="connsiteX105" fmla="*/ 167910 w 6408712"/>
              <a:gd name="connsiteY105" fmla="*/ 4818332 h 9505057"/>
              <a:gd name="connsiteX106" fmla="*/ 360810 w 6408712"/>
              <a:gd name="connsiteY106" fmla="*/ 4771233 h 9505057"/>
              <a:gd name="connsiteX107" fmla="*/ 528079 w 6408712"/>
              <a:gd name="connsiteY107" fmla="*/ 4745283 h 9505057"/>
              <a:gd name="connsiteX108" fmla="*/ 913883 w 6408712"/>
              <a:gd name="connsiteY108" fmla="*/ 4720292 h 9505057"/>
              <a:gd name="connsiteX109" fmla="*/ 1277257 w 6408712"/>
              <a:gd name="connsiteY109" fmla="*/ 4745283 h 9505057"/>
              <a:gd name="connsiteX110" fmla="*/ 1638067 w 6408712"/>
              <a:gd name="connsiteY110" fmla="*/ 4818332 h 9505057"/>
              <a:gd name="connsiteX111" fmla="*/ 1950813 w 6408712"/>
              <a:gd name="connsiteY111" fmla="*/ 4913486 h 9505057"/>
              <a:gd name="connsiteX112" fmla="*/ 2238563 w 6408712"/>
              <a:gd name="connsiteY112" fmla="*/ 5036515 h 9505057"/>
              <a:gd name="connsiteX113" fmla="*/ 2456459 w 6408712"/>
              <a:gd name="connsiteY113" fmla="*/ 5156661 h 9505057"/>
              <a:gd name="connsiteX114" fmla="*/ 2624369 w 6408712"/>
              <a:gd name="connsiteY114" fmla="*/ 5276808 h 9505057"/>
              <a:gd name="connsiteX115" fmla="*/ 2651256 w 6408712"/>
              <a:gd name="connsiteY115" fmla="*/ 5295594 h 9505057"/>
              <a:gd name="connsiteX116" fmla="*/ 2656331 w 6408712"/>
              <a:gd name="connsiteY116" fmla="*/ 5296631 h 9505057"/>
              <a:gd name="connsiteX117" fmla="*/ 2649362 w 6408712"/>
              <a:gd name="connsiteY117" fmla="*/ 5203759 h 9505057"/>
              <a:gd name="connsiteX118" fmla="*/ 2601939 w 6408712"/>
              <a:gd name="connsiteY118" fmla="*/ 4891378 h 9505057"/>
              <a:gd name="connsiteX119" fmla="*/ 2311623 w 6408712"/>
              <a:gd name="connsiteY119" fmla="*/ 4047474 h 9505057"/>
              <a:gd name="connsiteX120" fmla="*/ 2191139 w 6408712"/>
              <a:gd name="connsiteY120" fmla="*/ 3806222 h 9505057"/>
              <a:gd name="connsiteX121" fmla="*/ 2045662 w 6408712"/>
              <a:gd name="connsiteY121" fmla="*/ 3540939 h 9505057"/>
              <a:gd name="connsiteX122" fmla="*/ 1855963 w 6408712"/>
              <a:gd name="connsiteY122" fmla="*/ 3275657 h 9505057"/>
              <a:gd name="connsiteX123" fmla="*/ 1638067 w 6408712"/>
              <a:gd name="connsiteY123" fmla="*/ 3010375 h 9505057"/>
              <a:gd name="connsiteX124" fmla="*/ 1397740 w 6408712"/>
              <a:gd name="connsiteY124" fmla="*/ 2747015 h 9505057"/>
              <a:gd name="connsiteX125" fmla="*/ 1106786 w 6408712"/>
              <a:gd name="connsiteY125" fmla="*/ 2456744 h 9505057"/>
              <a:gd name="connsiteX126" fmla="*/ 794040 w 6408712"/>
              <a:gd name="connsiteY126" fmla="*/ 2191462 h 9505057"/>
              <a:gd name="connsiteX127" fmla="*/ 408236 w 6408712"/>
              <a:gd name="connsiteY127" fmla="*/ 1951169 h 9505057"/>
              <a:gd name="connsiteX128" fmla="*/ 0 w 6408712"/>
              <a:gd name="connsiteY128" fmla="*/ 1710878 h 9505057"/>
              <a:gd name="connsiteX129" fmla="*/ 192903 w 6408712"/>
              <a:gd name="connsiteY129" fmla="*/ 1782965 h 9505057"/>
              <a:gd name="connsiteX130" fmla="*/ 408236 w 6408712"/>
              <a:gd name="connsiteY130" fmla="*/ 1878120 h 9505057"/>
              <a:gd name="connsiteX131" fmla="*/ 698550 w 6408712"/>
              <a:gd name="connsiteY131" fmla="*/ 2023256 h 9505057"/>
              <a:gd name="connsiteX132" fmla="*/ 1011936 w 6408712"/>
              <a:gd name="connsiteY132" fmla="*/ 2241442 h 9505057"/>
              <a:gd name="connsiteX133" fmla="*/ 1397740 w 6408712"/>
              <a:gd name="connsiteY133" fmla="*/ 2529793 h 9505057"/>
              <a:gd name="connsiteX134" fmla="*/ 1590002 w 6408712"/>
              <a:gd name="connsiteY134" fmla="*/ 2722026 h 9505057"/>
              <a:gd name="connsiteX135" fmla="*/ 1782903 w 6408712"/>
              <a:gd name="connsiteY135" fmla="*/ 2915221 h 9505057"/>
              <a:gd name="connsiteX136" fmla="*/ 1975806 w 6408712"/>
              <a:gd name="connsiteY136" fmla="*/ 3155512 h 9505057"/>
              <a:gd name="connsiteX137" fmla="*/ 2168709 w 6408712"/>
              <a:gd name="connsiteY137" fmla="*/ 3395803 h 9505057"/>
              <a:gd name="connsiteX138" fmla="*/ 2289193 w 6408712"/>
              <a:gd name="connsiteY138" fmla="*/ 3565931 h 9505057"/>
              <a:gd name="connsiteX139" fmla="*/ 2529519 w 6408712"/>
              <a:gd name="connsiteY139" fmla="*/ 3734134 h 9505057"/>
              <a:gd name="connsiteX140" fmla="*/ 2576943 w 6408712"/>
              <a:gd name="connsiteY140" fmla="*/ 3613988 h 9505057"/>
              <a:gd name="connsiteX141" fmla="*/ 2576943 w 6408712"/>
              <a:gd name="connsiteY141" fmla="*/ 3445785 h 9505057"/>
              <a:gd name="connsiteX142" fmla="*/ 2554513 w 6408712"/>
              <a:gd name="connsiteY142" fmla="*/ 3228561 h 9505057"/>
              <a:gd name="connsiteX143" fmla="*/ 2482096 w 6408712"/>
              <a:gd name="connsiteY143" fmla="*/ 2890230 h 9505057"/>
              <a:gd name="connsiteX144" fmla="*/ 2431466 w 6408712"/>
              <a:gd name="connsiteY144" fmla="*/ 2481733 h 9505057"/>
              <a:gd name="connsiteX145" fmla="*/ 2336616 w 6408712"/>
              <a:gd name="connsiteY145" fmla="*/ 1517683 h 9505057"/>
              <a:gd name="connsiteX146" fmla="*/ 2289193 w 6408712"/>
              <a:gd name="connsiteY146" fmla="*/ 603614 h 9505057"/>
              <a:gd name="connsiteX147" fmla="*/ 2289193 w 6408712"/>
              <a:gd name="connsiteY147" fmla="*/ 240291 h 9505057"/>
              <a:gd name="connsiteX148" fmla="*/ 2311623 w 6408712"/>
              <a:gd name="connsiteY148" fmla="*/ 0 h 9505057"/>
              <a:gd name="connsiteX0" fmla="*/ 2311623 w 6408712"/>
              <a:gd name="connsiteY0" fmla="*/ 0 h 9505057"/>
              <a:gd name="connsiteX1" fmla="*/ 2456459 w 6408712"/>
              <a:gd name="connsiteY1" fmla="*/ 1397538 h 9505057"/>
              <a:gd name="connsiteX2" fmla="*/ 2601939 w 6408712"/>
              <a:gd name="connsiteY2" fmla="*/ 2481733 h 9505057"/>
              <a:gd name="connsiteX3" fmla="*/ 2674997 w 6408712"/>
              <a:gd name="connsiteY3" fmla="*/ 2915221 h 9505057"/>
              <a:gd name="connsiteX4" fmla="*/ 2722422 w 6408712"/>
              <a:gd name="connsiteY4" fmla="*/ 3228561 h 9505057"/>
              <a:gd name="connsiteX5" fmla="*/ 2987742 w 6408712"/>
              <a:gd name="connsiteY5" fmla="*/ 4287767 h 9505057"/>
              <a:gd name="connsiteX6" fmla="*/ 3082592 w 6408712"/>
              <a:gd name="connsiteY6" fmla="*/ 4745283 h 9505057"/>
              <a:gd name="connsiteX7" fmla="*/ 3250499 w 6408712"/>
              <a:gd name="connsiteY7" fmla="*/ 5226826 h 9505057"/>
              <a:gd name="connsiteX8" fmla="*/ 3395976 w 6408712"/>
              <a:gd name="connsiteY8" fmla="*/ 5058623 h 9505057"/>
              <a:gd name="connsiteX9" fmla="*/ 3515819 w 6408712"/>
              <a:gd name="connsiteY9" fmla="*/ 4771233 h 9505057"/>
              <a:gd name="connsiteX10" fmla="*/ 3588879 w 6408712"/>
              <a:gd name="connsiteY10" fmla="*/ 4600146 h 9505057"/>
              <a:gd name="connsiteX11" fmla="*/ 3661299 w 6408712"/>
              <a:gd name="connsiteY11" fmla="*/ 4432902 h 9505057"/>
              <a:gd name="connsiteX12" fmla="*/ 3854199 w 6408712"/>
              <a:gd name="connsiteY12" fmla="*/ 4119562 h 9505057"/>
              <a:gd name="connsiteX13" fmla="*/ 4047102 w 6408712"/>
              <a:gd name="connsiteY13" fmla="*/ 3806222 h 9505057"/>
              <a:gd name="connsiteX14" fmla="*/ 4240005 w 6408712"/>
              <a:gd name="connsiteY14" fmla="*/ 3468852 h 9505057"/>
              <a:gd name="connsiteX15" fmla="*/ 4312422 w 6408712"/>
              <a:gd name="connsiteY15" fmla="*/ 3275657 h 9505057"/>
              <a:gd name="connsiteX16" fmla="*/ 4359848 w 6408712"/>
              <a:gd name="connsiteY16" fmla="*/ 3082463 h 9505057"/>
              <a:gd name="connsiteX17" fmla="*/ 4407272 w 6408712"/>
              <a:gd name="connsiteY17" fmla="*/ 2890230 h 9505057"/>
              <a:gd name="connsiteX18" fmla="*/ 4407272 w 6408712"/>
              <a:gd name="connsiteY18" fmla="*/ 2697035 h 9505057"/>
              <a:gd name="connsiteX19" fmla="*/ 4385483 w 6408712"/>
              <a:gd name="connsiteY19" fmla="*/ 2456744 h 9505057"/>
              <a:gd name="connsiteX20" fmla="*/ 4334853 w 6408712"/>
              <a:gd name="connsiteY20" fmla="*/ 2241442 h 9505057"/>
              <a:gd name="connsiteX21" fmla="*/ 4240005 w 6408712"/>
              <a:gd name="connsiteY21" fmla="*/ 1976160 h 9505057"/>
              <a:gd name="connsiteX22" fmla="*/ 4119522 w 6408712"/>
              <a:gd name="connsiteY22" fmla="*/ 1710878 h 9505057"/>
              <a:gd name="connsiteX23" fmla="*/ 4192579 w 6408712"/>
              <a:gd name="connsiteY23" fmla="*/ 1807957 h 9505057"/>
              <a:gd name="connsiteX24" fmla="*/ 4287429 w 6408712"/>
              <a:gd name="connsiteY24" fmla="*/ 1928102 h 9505057"/>
              <a:gd name="connsiteX25" fmla="*/ 4359848 w 6408712"/>
              <a:gd name="connsiteY25" fmla="*/ 2071316 h 9505057"/>
              <a:gd name="connsiteX26" fmla="*/ 4432906 w 6408712"/>
              <a:gd name="connsiteY26" fmla="*/ 2263550 h 9505057"/>
              <a:gd name="connsiteX27" fmla="*/ 4480332 w 6408712"/>
              <a:gd name="connsiteY27" fmla="*/ 2503841 h 9505057"/>
              <a:gd name="connsiteX28" fmla="*/ 4505325 w 6408712"/>
              <a:gd name="connsiteY28" fmla="*/ 2795075 h 9505057"/>
              <a:gd name="connsiteX29" fmla="*/ 4480332 w 6408712"/>
              <a:gd name="connsiteY29" fmla="*/ 2962317 h 9505057"/>
              <a:gd name="connsiteX30" fmla="*/ 4455336 w 6408712"/>
              <a:gd name="connsiteY30" fmla="*/ 3133404 h 9505057"/>
              <a:gd name="connsiteX31" fmla="*/ 4648239 w 6408712"/>
              <a:gd name="connsiteY31" fmla="*/ 2987309 h 9505057"/>
              <a:gd name="connsiteX32" fmla="*/ 4866136 w 6408712"/>
              <a:gd name="connsiteY32" fmla="*/ 2842172 h 9505057"/>
              <a:gd name="connsiteX33" fmla="*/ 5131456 w 6408712"/>
              <a:gd name="connsiteY33" fmla="*/ 2697035 h 9505057"/>
              <a:gd name="connsiteX34" fmla="*/ 5444202 w 6408712"/>
              <a:gd name="connsiteY34" fmla="*/ 2529793 h 9505057"/>
              <a:gd name="connsiteX35" fmla="*/ 5782582 w 6408712"/>
              <a:gd name="connsiteY35" fmla="*/ 2409645 h 9505057"/>
              <a:gd name="connsiteX36" fmla="*/ 5925496 w 6408712"/>
              <a:gd name="connsiteY36" fmla="*/ 2383695 h 9505057"/>
              <a:gd name="connsiteX37" fmla="*/ 6095968 w 6408712"/>
              <a:gd name="connsiteY37" fmla="*/ 2361588 h 9505057"/>
              <a:gd name="connsiteX38" fmla="*/ 6263235 w 6408712"/>
              <a:gd name="connsiteY38" fmla="*/ 2336599 h 9505057"/>
              <a:gd name="connsiteX39" fmla="*/ 6408712 w 6408712"/>
              <a:gd name="connsiteY39" fmla="*/ 2361588 h 9505057"/>
              <a:gd name="connsiteX40" fmla="*/ 6190816 w 6408712"/>
              <a:gd name="connsiteY40" fmla="*/ 2409645 h 9505057"/>
              <a:gd name="connsiteX41" fmla="*/ 5950489 w 6408712"/>
              <a:gd name="connsiteY41" fmla="*/ 2456744 h 9505057"/>
              <a:gd name="connsiteX42" fmla="*/ 5659535 w 6408712"/>
              <a:gd name="connsiteY42" fmla="*/ 2554782 h 9505057"/>
              <a:gd name="connsiteX43" fmla="*/ 5324359 w 6408712"/>
              <a:gd name="connsiteY43" fmla="*/ 2697035 h 9505057"/>
              <a:gd name="connsiteX44" fmla="*/ 5153886 w 6408712"/>
              <a:gd name="connsiteY44" fmla="*/ 2795075 h 9505057"/>
              <a:gd name="connsiteX45" fmla="*/ 4985979 w 6408712"/>
              <a:gd name="connsiteY45" fmla="*/ 2915221 h 9505057"/>
              <a:gd name="connsiteX46" fmla="*/ 4818712 w 6408712"/>
              <a:gd name="connsiteY46" fmla="*/ 3035366 h 9505057"/>
              <a:gd name="connsiteX47" fmla="*/ 4673233 w 6408712"/>
              <a:gd name="connsiteY47" fmla="*/ 3180503 h 9505057"/>
              <a:gd name="connsiteX48" fmla="*/ 4527756 w 6408712"/>
              <a:gd name="connsiteY48" fmla="*/ 3348706 h 9505057"/>
              <a:gd name="connsiteX49" fmla="*/ 4385483 w 6408712"/>
              <a:gd name="connsiteY49" fmla="*/ 3540939 h 9505057"/>
              <a:gd name="connsiteX50" fmla="*/ 4141952 w 6408712"/>
              <a:gd name="connsiteY50" fmla="*/ 3926367 h 9505057"/>
              <a:gd name="connsiteX51" fmla="*/ 3999679 w 6408712"/>
              <a:gd name="connsiteY51" fmla="*/ 4214718 h 9505057"/>
              <a:gd name="connsiteX52" fmla="*/ 3901625 w 6408712"/>
              <a:gd name="connsiteY52" fmla="*/ 4480001 h 9505057"/>
              <a:gd name="connsiteX53" fmla="*/ 3829206 w 6408712"/>
              <a:gd name="connsiteY53" fmla="*/ 4793340 h 9505057"/>
              <a:gd name="connsiteX54" fmla="*/ 3854199 w 6408712"/>
              <a:gd name="connsiteY54" fmla="*/ 4891378 h 9505057"/>
              <a:gd name="connsiteX55" fmla="*/ 3901625 w 6408712"/>
              <a:gd name="connsiteY55" fmla="*/ 4963466 h 9505057"/>
              <a:gd name="connsiteX56" fmla="*/ 3974042 w 6408712"/>
              <a:gd name="connsiteY56" fmla="*/ 5011526 h 9505057"/>
              <a:gd name="connsiteX57" fmla="*/ 4119522 w 6408712"/>
              <a:gd name="connsiteY57" fmla="*/ 5011526 h 9505057"/>
              <a:gd name="connsiteX58" fmla="*/ 4334853 w 6408712"/>
              <a:gd name="connsiteY58" fmla="*/ 4986535 h 9505057"/>
              <a:gd name="connsiteX59" fmla="*/ 4648239 w 6408712"/>
              <a:gd name="connsiteY59" fmla="*/ 4938477 h 9505057"/>
              <a:gd name="connsiteX60" fmla="*/ 4960985 w 6408712"/>
              <a:gd name="connsiteY60" fmla="*/ 4843321 h 9505057"/>
              <a:gd name="connsiteX61" fmla="*/ 5299365 w 6408712"/>
              <a:gd name="connsiteY61" fmla="*/ 4698184 h 9505057"/>
              <a:gd name="connsiteX62" fmla="*/ 5612109 w 6408712"/>
              <a:gd name="connsiteY62" fmla="*/ 4530942 h 9505057"/>
              <a:gd name="connsiteX63" fmla="*/ 5757588 w 6408712"/>
              <a:gd name="connsiteY63" fmla="*/ 4432902 h 9505057"/>
              <a:gd name="connsiteX64" fmla="*/ 5877431 w 6408712"/>
              <a:gd name="connsiteY64" fmla="*/ 4312756 h 9505057"/>
              <a:gd name="connsiteX65" fmla="*/ 5975483 w 6408712"/>
              <a:gd name="connsiteY65" fmla="*/ 4214718 h 9505057"/>
              <a:gd name="connsiteX66" fmla="*/ 6045339 w 6408712"/>
              <a:gd name="connsiteY66" fmla="*/ 4072465 h 9505057"/>
              <a:gd name="connsiteX67" fmla="*/ 6045339 w 6408712"/>
              <a:gd name="connsiteY67" fmla="*/ 4167622 h 9505057"/>
              <a:gd name="connsiteX68" fmla="*/ 5997915 w 6408712"/>
              <a:gd name="connsiteY68" fmla="*/ 4264698 h 9505057"/>
              <a:gd name="connsiteX69" fmla="*/ 5925496 w 6408712"/>
              <a:gd name="connsiteY69" fmla="*/ 4384844 h 9505057"/>
              <a:gd name="connsiteX70" fmla="*/ 5830005 w 6408712"/>
              <a:gd name="connsiteY70" fmla="*/ 4504989 h 9505057"/>
              <a:gd name="connsiteX71" fmla="*/ 5659535 w 6408712"/>
              <a:gd name="connsiteY71" fmla="*/ 4651087 h 9505057"/>
              <a:gd name="connsiteX72" fmla="*/ 5419208 w 6408712"/>
              <a:gd name="connsiteY72" fmla="*/ 4818332 h 9505057"/>
              <a:gd name="connsiteX73" fmla="*/ 5106462 w 6408712"/>
              <a:gd name="connsiteY73" fmla="*/ 4963466 h 9505057"/>
              <a:gd name="connsiteX74" fmla="*/ 5153886 w 6408712"/>
              <a:gd name="connsiteY74" fmla="*/ 4986535 h 9505057"/>
              <a:gd name="connsiteX75" fmla="*/ 5276933 w 6408712"/>
              <a:gd name="connsiteY75" fmla="*/ 5106680 h 9505057"/>
              <a:gd name="connsiteX76" fmla="*/ 5346789 w 6408712"/>
              <a:gd name="connsiteY76" fmla="*/ 5203759 h 9505057"/>
              <a:gd name="connsiteX77" fmla="*/ 5419208 w 6408712"/>
              <a:gd name="connsiteY77" fmla="*/ 5323905 h 9505057"/>
              <a:gd name="connsiteX78" fmla="*/ 5492266 w 6408712"/>
              <a:gd name="connsiteY78" fmla="*/ 5470003 h 9505057"/>
              <a:gd name="connsiteX79" fmla="*/ 5564685 w 6408712"/>
              <a:gd name="connsiteY79" fmla="*/ 5662236 h 9505057"/>
              <a:gd name="connsiteX80" fmla="*/ 5492266 w 6408712"/>
              <a:gd name="connsiteY80" fmla="*/ 5542088 h 9505057"/>
              <a:gd name="connsiteX81" fmla="*/ 5419208 w 6408712"/>
              <a:gd name="connsiteY81" fmla="*/ 5444050 h 9505057"/>
              <a:gd name="connsiteX82" fmla="*/ 5324359 w 6408712"/>
              <a:gd name="connsiteY82" fmla="*/ 5323905 h 9505057"/>
              <a:gd name="connsiteX83" fmla="*/ 5203875 w 6408712"/>
              <a:gd name="connsiteY83" fmla="*/ 5203759 h 9505057"/>
              <a:gd name="connsiteX84" fmla="*/ 5059039 w 6408712"/>
              <a:gd name="connsiteY84" fmla="*/ 5106680 h 9505057"/>
              <a:gd name="connsiteX85" fmla="*/ 4913559 w 6408712"/>
              <a:gd name="connsiteY85" fmla="*/ 5036515 h 9505057"/>
              <a:gd name="connsiteX86" fmla="*/ 4818712 w 6408712"/>
              <a:gd name="connsiteY86" fmla="*/ 5036515 h 9505057"/>
              <a:gd name="connsiteX87" fmla="*/ 4720659 w 6408712"/>
              <a:gd name="connsiteY87" fmla="*/ 5036515 h 9505057"/>
              <a:gd name="connsiteX88" fmla="*/ 4432906 w 6408712"/>
              <a:gd name="connsiteY88" fmla="*/ 5131672 h 9505057"/>
              <a:gd name="connsiteX89" fmla="*/ 4333202 w 6408712"/>
              <a:gd name="connsiteY89" fmla="*/ 5186649 h 9505057"/>
              <a:gd name="connsiteX90" fmla="*/ 4182186 w 6408712"/>
              <a:gd name="connsiteY90" fmla="*/ 5226330 h 9505057"/>
              <a:gd name="connsiteX91" fmla="*/ 3788758 w 6408712"/>
              <a:gd name="connsiteY91" fmla="*/ 8002855 h 9505057"/>
              <a:gd name="connsiteX92" fmla="*/ 4816729 w 6408712"/>
              <a:gd name="connsiteY92" fmla="*/ 9505057 h 9505057"/>
              <a:gd name="connsiteX93" fmla="*/ 1440873 w 6408712"/>
              <a:gd name="connsiteY93" fmla="*/ 9505057 h 9505057"/>
              <a:gd name="connsiteX94" fmla="*/ 2443977 w 6408712"/>
              <a:gd name="connsiteY94" fmla="*/ 7990971 h 9505057"/>
              <a:gd name="connsiteX95" fmla="*/ 2303268 w 6408712"/>
              <a:gd name="connsiteY95" fmla="*/ 5266751 h 9505057"/>
              <a:gd name="connsiteX96" fmla="*/ 2142271 w 6408712"/>
              <a:gd name="connsiteY96" fmla="*/ 5586755 h 9505057"/>
              <a:gd name="connsiteX97" fmla="*/ 2071296 w 6408712"/>
              <a:gd name="connsiteY97" fmla="*/ 5083612 h 9505057"/>
              <a:gd name="connsiteX98" fmla="*/ 1878393 w 6408712"/>
              <a:gd name="connsiteY98" fmla="*/ 4986535 h 9505057"/>
              <a:gd name="connsiteX99" fmla="*/ 1685493 w 6408712"/>
              <a:gd name="connsiteY99" fmla="*/ 4913486 h 9505057"/>
              <a:gd name="connsiteX100" fmla="*/ 1470160 w 6408712"/>
              <a:gd name="connsiteY100" fmla="*/ 4843321 h 9505057"/>
              <a:gd name="connsiteX101" fmla="*/ 1277257 w 6408712"/>
              <a:gd name="connsiteY101" fmla="*/ 4818332 h 9505057"/>
              <a:gd name="connsiteX102" fmla="*/ 1084354 w 6408712"/>
              <a:gd name="connsiteY102" fmla="*/ 4793340 h 9505057"/>
              <a:gd name="connsiteX103" fmla="*/ 720980 w 6408712"/>
              <a:gd name="connsiteY103" fmla="*/ 4771233 h 9505057"/>
              <a:gd name="connsiteX104" fmla="*/ 433230 w 6408712"/>
              <a:gd name="connsiteY104" fmla="*/ 4793340 h 9505057"/>
              <a:gd name="connsiteX105" fmla="*/ 167910 w 6408712"/>
              <a:gd name="connsiteY105" fmla="*/ 4818332 h 9505057"/>
              <a:gd name="connsiteX106" fmla="*/ 360810 w 6408712"/>
              <a:gd name="connsiteY106" fmla="*/ 4771233 h 9505057"/>
              <a:gd name="connsiteX107" fmla="*/ 528079 w 6408712"/>
              <a:gd name="connsiteY107" fmla="*/ 4745283 h 9505057"/>
              <a:gd name="connsiteX108" fmla="*/ 913883 w 6408712"/>
              <a:gd name="connsiteY108" fmla="*/ 4720292 h 9505057"/>
              <a:gd name="connsiteX109" fmla="*/ 1277257 w 6408712"/>
              <a:gd name="connsiteY109" fmla="*/ 4745283 h 9505057"/>
              <a:gd name="connsiteX110" fmla="*/ 1638067 w 6408712"/>
              <a:gd name="connsiteY110" fmla="*/ 4818332 h 9505057"/>
              <a:gd name="connsiteX111" fmla="*/ 1950813 w 6408712"/>
              <a:gd name="connsiteY111" fmla="*/ 4913486 h 9505057"/>
              <a:gd name="connsiteX112" fmla="*/ 2238563 w 6408712"/>
              <a:gd name="connsiteY112" fmla="*/ 5036515 h 9505057"/>
              <a:gd name="connsiteX113" fmla="*/ 2456459 w 6408712"/>
              <a:gd name="connsiteY113" fmla="*/ 5156661 h 9505057"/>
              <a:gd name="connsiteX114" fmla="*/ 2624369 w 6408712"/>
              <a:gd name="connsiteY114" fmla="*/ 5276808 h 9505057"/>
              <a:gd name="connsiteX115" fmla="*/ 2651256 w 6408712"/>
              <a:gd name="connsiteY115" fmla="*/ 5295594 h 9505057"/>
              <a:gd name="connsiteX116" fmla="*/ 2656331 w 6408712"/>
              <a:gd name="connsiteY116" fmla="*/ 5296631 h 9505057"/>
              <a:gd name="connsiteX117" fmla="*/ 2649362 w 6408712"/>
              <a:gd name="connsiteY117" fmla="*/ 5203759 h 9505057"/>
              <a:gd name="connsiteX118" fmla="*/ 2601939 w 6408712"/>
              <a:gd name="connsiteY118" fmla="*/ 4891378 h 9505057"/>
              <a:gd name="connsiteX119" fmla="*/ 2311623 w 6408712"/>
              <a:gd name="connsiteY119" fmla="*/ 4047474 h 9505057"/>
              <a:gd name="connsiteX120" fmla="*/ 2191139 w 6408712"/>
              <a:gd name="connsiteY120" fmla="*/ 3806222 h 9505057"/>
              <a:gd name="connsiteX121" fmla="*/ 2045662 w 6408712"/>
              <a:gd name="connsiteY121" fmla="*/ 3540939 h 9505057"/>
              <a:gd name="connsiteX122" fmla="*/ 1855963 w 6408712"/>
              <a:gd name="connsiteY122" fmla="*/ 3275657 h 9505057"/>
              <a:gd name="connsiteX123" fmla="*/ 1638067 w 6408712"/>
              <a:gd name="connsiteY123" fmla="*/ 3010375 h 9505057"/>
              <a:gd name="connsiteX124" fmla="*/ 1397740 w 6408712"/>
              <a:gd name="connsiteY124" fmla="*/ 2747015 h 9505057"/>
              <a:gd name="connsiteX125" fmla="*/ 1106786 w 6408712"/>
              <a:gd name="connsiteY125" fmla="*/ 2456744 h 9505057"/>
              <a:gd name="connsiteX126" fmla="*/ 794040 w 6408712"/>
              <a:gd name="connsiteY126" fmla="*/ 2191462 h 9505057"/>
              <a:gd name="connsiteX127" fmla="*/ 408236 w 6408712"/>
              <a:gd name="connsiteY127" fmla="*/ 1951169 h 9505057"/>
              <a:gd name="connsiteX128" fmla="*/ 0 w 6408712"/>
              <a:gd name="connsiteY128" fmla="*/ 1710878 h 9505057"/>
              <a:gd name="connsiteX129" fmla="*/ 192903 w 6408712"/>
              <a:gd name="connsiteY129" fmla="*/ 1782965 h 9505057"/>
              <a:gd name="connsiteX130" fmla="*/ 408236 w 6408712"/>
              <a:gd name="connsiteY130" fmla="*/ 1878120 h 9505057"/>
              <a:gd name="connsiteX131" fmla="*/ 698550 w 6408712"/>
              <a:gd name="connsiteY131" fmla="*/ 2023256 h 9505057"/>
              <a:gd name="connsiteX132" fmla="*/ 1011936 w 6408712"/>
              <a:gd name="connsiteY132" fmla="*/ 2241442 h 9505057"/>
              <a:gd name="connsiteX133" fmla="*/ 1397740 w 6408712"/>
              <a:gd name="connsiteY133" fmla="*/ 2529793 h 9505057"/>
              <a:gd name="connsiteX134" fmla="*/ 1590002 w 6408712"/>
              <a:gd name="connsiteY134" fmla="*/ 2722026 h 9505057"/>
              <a:gd name="connsiteX135" fmla="*/ 1782903 w 6408712"/>
              <a:gd name="connsiteY135" fmla="*/ 2915221 h 9505057"/>
              <a:gd name="connsiteX136" fmla="*/ 1975806 w 6408712"/>
              <a:gd name="connsiteY136" fmla="*/ 3155512 h 9505057"/>
              <a:gd name="connsiteX137" fmla="*/ 2168709 w 6408712"/>
              <a:gd name="connsiteY137" fmla="*/ 3395803 h 9505057"/>
              <a:gd name="connsiteX138" fmla="*/ 2289193 w 6408712"/>
              <a:gd name="connsiteY138" fmla="*/ 3565931 h 9505057"/>
              <a:gd name="connsiteX139" fmla="*/ 2529519 w 6408712"/>
              <a:gd name="connsiteY139" fmla="*/ 3734134 h 9505057"/>
              <a:gd name="connsiteX140" fmla="*/ 2576943 w 6408712"/>
              <a:gd name="connsiteY140" fmla="*/ 3613988 h 9505057"/>
              <a:gd name="connsiteX141" fmla="*/ 2576943 w 6408712"/>
              <a:gd name="connsiteY141" fmla="*/ 3445785 h 9505057"/>
              <a:gd name="connsiteX142" fmla="*/ 2554513 w 6408712"/>
              <a:gd name="connsiteY142" fmla="*/ 3228561 h 9505057"/>
              <a:gd name="connsiteX143" fmla="*/ 2482096 w 6408712"/>
              <a:gd name="connsiteY143" fmla="*/ 2890230 h 9505057"/>
              <a:gd name="connsiteX144" fmla="*/ 2431466 w 6408712"/>
              <a:gd name="connsiteY144" fmla="*/ 2481733 h 9505057"/>
              <a:gd name="connsiteX145" fmla="*/ 2336616 w 6408712"/>
              <a:gd name="connsiteY145" fmla="*/ 1517683 h 9505057"/>
              <a:gd name="connsiteX146" fmla="*/ 2289193 w 6408712"/>
              <a:gd name="connsiteY146" fmla="*/ 603614 h 9505057"/>
              <a:gd name="connsiteX147" fmla="*/ 2289193 w 6408712"/>
              <a:gd name="connsiteY147" fmla="*/ 240291 h 9505057"/>
              <a:gd name="connsiteX148" fmla="*/ 2311623 w 6408712"/>
              <a:gd name="connsiteY148" fmla="*/ 0 h 9505057"/>
              <a:gd name="connsiteX0" fmla="*/ 2311623 w 6408712"/>
              <a:gd name="connsiteY0" fmla="*/ 0 h 9505057"/>
              <a:gd name="connsiteX1" fmla="*/ 2456459 w 6408712"/>
              <a:gd name="connsiteY1" fmla="*/ 1397538 h 9505057"/>
              <a:gd name="connsiteX2" fmla="*/ 2601939 w 6408712"/>
              <a:gd name="connsiteY2" fmla="*/ 2481733 h 9505057"/>
              <a:gd name="connsiteX3" fmla="*/ 2674997 w 6408712"/>
              <a:gd name="connsiteY3" fmla="*/ 2915221 h 9505057"/>
              <a:gd name="connsiteX4" fmla="*/ 2722422 w 6408712"/>
              <a:gd name="connsiteY4" fmla="*/ 3228561 h 9505057"/>
              <a:gd name="connsiteX5" fmla="*/ 2987742 w 6408712"/>
              <a:gd name="connsiteY5" fmla="*/ 4287767 h 9505057"/>
              <a:gd name="connsiteX6" fmla="*/ 3082592 w 6408712"/>
              <a:gd name="connsiteY6" fmla="*/ 4745283 h 9505057"/>
              <a:gd name="connsiteX7" fmla="*/ 3250499 w 6408712"/>
              <a:gd name="connsiteY7" fmla="*/ 5226826 h 9505057"/>
              <a:gd name="connsiteX8" fmla="*/ 3395976 w 6408712"/>
              <a:gd name="connsiteY8" fmla="*/ 5058623 h 9505057"/>
              <a:gd name="connsiteX9" fmla="*/ 3515819 w 6408712"/>
              <a:gd name="connsiteY9" fmla="*/ 4771233 h 9505057"/>
              <a:gd name="connsiteX10" fmla="*/ 3588879 w 6408712"/>
              <a:gd name="connsiteY10" fmla="*/ 4600146 h 9505057"/>
              <a:gd name="connsiteX11" fmla="*/ 3661299 w 6408712"/>
              <a:gd name="connsiteY11" fmla="*/ 4432902 h 9505057"/>
              <a:gd name="connsiteX12" fmla="*/ 3854199 w 6408712"/>
              <a:gd name="connsiteY12" fmla="*/ 4119562 h 9505057"/>
              <a:gd name="connsiteX13" fmla="*/ 4047102 w 6408712"/>
              <a:gd name="connsiteY13" fmla="*/ 3806222 h 9505057"/>
              <a:gd name="connsiteX14" fmla="*/ 4240005 w 6408712"/>
              <a:gd name="connsiteY14" fmla="*/ 3468852 h 9505057"/>
              <a:gd name="connsiteX15" fmla="*/ 4312422 w 6408712"/>
              <a:gd name="connsiteY15" fmla="*/ 3275657 h 9505057"/>
              <a:gd name="connsiteX16" fmla="*/ 4359848 w 6408712"/>
              <a:gd name="connsiteY16" fmla="*/ 3082463 h 9505057"/>
              <a:gd name="connsiteX17" fmla="*/ 4407272 w 6408712"/>
              <a:gd name="connsiteY17" fmla="*/ 2890230 h 9505057"/>
              <a:gd name="connsiteX18" fmla="*/ 4407272 w 6408712"/>
              <a:gd name="connsiteY18" fmla="*/ 2697035 h 9505057"/>
              <a:gd name="connsiteX19" fmla="*/ 4385483 w 6408712"/>
              <a:gd name="connsiteY19" fmla="*/ 2456744 h 9505057"/>
              <a:gd name="connsiteX20" fmla="*/ 4334853 w 6408712"/>
              <a:gd name="connsiteY20" fmla="*/ 2241442 h 9505057"/>
              <a:gd name="connsiteX21" fmla="*/ 4240005 w 6408712"/>
              <a:gd name="connsiteY21" fmla="*/ 1976160 h 9505057"/>
              <a:gd name="connsiteX22" fmla="*/ 4119522 w 6408712"/>
              <a:gd name="connsiteY22" fmla="*/ 1710878 h 9505057"/>
              <a:gd name="connsiteX23" fmla="*/ 4192579 w 6408712"/>
              <a:gd name="connsiteY23" fmla="*/ 1807957 h 9505057"/>
              <a:gd name="connsiteX24" fmla="*/ 4287429 w 6408712"/>
              <a:gd name="connsiteY24" fmla="*/ 1928102 h 9505057"/>
              <a:gd name="connsiteX25" fmla="*/ 4359848 w 6408712"/>
              <a:gd name="connsiteY25" fmla="*/ 2071316 h 9505057"/>
              <a:gd name="connsiteX26" fmla="*/ 4432906 w 6408712"/>
              <a:gd name="connsiteY26" fmla="*/ 2263550 h 9505057"/>
              <a:gd name="connsiteX27" fmla="*/ 4480332 w 6408712"/>
              <a:gd name="connsiteY27" fmla="*/ 2503841 h 9505057"/>
              <a:gd name="connsiteX28" fmla="*/ 4505325 w 6408712"/>
              <a:gd name="connsiteY28" fmla="*/ 2795075 h 9505057"/>
              <a:gd name="connsiteX29" fmla="*/ 4480332 w 6408712"/>
              <a:gd name="connsiteY29" fmla="*/ 2962317 h 9505057"/>
              <a:gd name="connsiteX30" fmla="*/ 4455336 w 6408712"/>
              <a:gd name="connsiteY30" fmla="*/ 3133404 h 9505057"/>
              <a:gd name="connsiteX31" fmla="*/ 4648239 w 6408712"/>
              <a:gd name="connsiteY31" fmla="*/ 2987309 h 9505057"/>
              <a:gd name="connsiteX32" fmla="*/ 4866136 w 6408712"/>
              <a:gd name="connsiteY32" fmla="*/ 2842172 h 9505057"/>
              <a:gd name="connsiteX33" fmla="*/ 5131456 w 6408712"/>
              <a:gd name="connsiteY33" fmla="*/ 2697035 h 9505057"/>
              <a:gd name="connsiteX34" fmla="*/ 5444202 w 6408712"/>
              <a:gd name="connsiteY34" fmla="*/ 2529793 h 9505057"/>
              <a:gd name="connsiteX35" fmla="*/ 5782582 w 6408712"/>
              <a:gd name="connsiteY35" fmla="*/ 2409645 h 9505057"/>
              <a:gd name="connsiteX36" fmla="*/ 5925496 w 6408712"/>
              <a:gd name="connsiteY36" fmla="*/ 2383695 h 9505057"/>
              <a:gd name="connsiteX37" fmla="*/ 6095968 w 6408712"/>
              <a:gd name="connsiteY37" fmla="*/ 2361588 h 9505057"/>
              <a:gd name="connsiteX38" fmla="*/ 6263235 w 6408712"/>
              <a:gd name="connsiteY38" fmla="*/ 2336599 h 9505057"/>
              <a:gd name="connsiteX39" fmla="*/ 6408712 w 6408712"/>
              <a:gd name="connsiteY39" fmla="*/ 2361588 h 9505057"/>
              <a:gd name="connsiteX40" fmla="*/ 6190816 w 6408712"/>
              <a:gd name="connsiteY40" fmla="*/ 2409645 h 9505057"/>
              <a:gd name="connsiteX41" fmla="*/ 5950489 w 6408712"/>
              <a:gd name="connsiteY41" fmla="*/ 2456744 h 9505057"/>
              <a:gd name="connsiteX42" fmla="*/ 5659535 w 6408712"/>
              <a:gd name="connsiteY42" fmla="*/ 2554782 h 9505057"/>
              <a:gd name="connsiteX43" fmla="*/ 5324359 w 6408712"/>
              <a:gd name="connsiteY43" fmla="*/ 2697035 h 9505057"/>
              <a:gd name="connsiteX44" fmla="*/ 5153886 w 6408712"/>
              <a:gd name="connsiteY44" fmla="*/ 2795075 h 9505057"/>
              <a:gd name="connsiteX45" fmla="*/ 4985979 w 6408712"/>
              <a:gd name="connsiteY45" fmla="*/ 2915221 h 9505057"/>
              <a:gd name="connsiteX46" fmla="*/ 4818712 w 6408712"/>
              <a:gd name="connsiteY46" fmla="*/ 3035366 h 9505057"/>
              <a:gd name="connsiteX47" fmla="*/ 4673233 w 6408712"/>
              <a:gd name="connsiteY47" fmla="*/ 3180503 h 9505057"/>
              <a:gd name="connsiteX48" fmla="*/ 4527756 w 6408712"/>
              <a:gd name="connsiteY48" fmla="*/ 3348706 h 9505057"/>
              <a:gd name="connsiteX49" fmla="*/ 4385483 w 6408712"/>
              <a:gd name="connsiteY49" fmla="*/ 3540939 h 9505057"/>
              <a:gd name="connsiteX50" fmla="*/ 4141952 w 6408712"/>
              <a:gd name="connsiteY50" fmla="*/ 3926367 h 9505057"/>
              <a:gd name="connsiteX51" fmla="*/ 3999679 w 6408712"/>
              <a:gd name="connsiteY51" fmla="*/ 4214718 h 9505057"/>
              <a:gd name="connsiteX52" fmla="*/ 3901625 w 6408712"/>
              <a:gd name="connsiteY52" fmla="*/ 4480001 h 9505057"/>
              <a:gd name="connsiteX53" fmla="*/ 3829206 w 6408712"/>
              <a:gd name="connsiteY53" fmla="*/ 4793340 h 9505057"/>
              <a:gd name="connsiteX54" fmla="*/ 3854199 w 6408712"/>
              <a:gd name="connsiteY54" fmla="*/ 4891378 h 9505057"/>
              <a:gd name="connsiteX55" fmla="*/ 3901625 w 6408712"/>
              <a:gd name="connsiteY55" fmla="*/ 4963466 h 9505057"/>
              <a:gd name="connsiteX56" fmla="*/ 3974042 w 6408712"/>
              <a:gd name="connsiteY56" fmla="*/ 5011526 h 9505057"/>
              <a:gd name="connsiteX57" fmla="*/ 4119522 w 6408712"/>
              <a:gd name="connsiteY57" fmla="*/ 5011526 h 9505057"/>
              <a:gd name="connsiteX58" fmla="*/ 4334853 w 6408712"/>
              <a:gd name="connsiteY58" fmla="*/ 4986535 h 9505057"/>
              <a:gd name="connsiteX59" fmla="*/ 4648239 w 6408712"/>
              <a:gd name="connsiteY59" fmla="*/ 4938477 h 9505057"/>
              <a:gd name="connsiteX60" fmla="*/ 4960985 w 6408712"/>
              <a:gd name="connsiteY60" fmla="*/ 4843321 h 9505057"/>
              <a:gd name="connsiteX61" fmla="*/ 5299365 w 6408712"/>
              <a:gd name="connsiteY61" fmla="*/ 4698184 h 9505057"/>
              <a:gd name="connsiteX62" fmla="*/ 5612109 w 6408712"/>
              <a:gd name="connsiteY62" fmla="*/ 4530942 h 9505057"/>
              <a:gd name="connsiteX63" fmla="*/ 5757588 w 6408712"/>
              <a:gd name="connsiteY63" fmla="*/ 4432902 h 9505057"/>
              <a:gd name="connsiteX64" fmla="*/ 5877431 w 6408712"/>
              <a:gd name="connsiteY64" fmla="*/ 4312756 h 9505057"/>
              <a:gd name="connsiteX65" fmla="*/ 5975483 w 6408712"/>
              <a:gd name="connsiteY65" fmla="*/ 4214718 h 9505057"/>
              <a:gd name="connsiteX66" fmla="*/ 6045339 w 6408712"/>
              <a:gd name="connsiteY66" fmla="*/ 4072465 h 9505057"/>
              <a:gd name="connsiteX67" fmla="*/ 6045339 w 6408712"/>
              <a:gd name="connsiteY67" fmla="*/ 4167622 h 9505057"/>
              <a:gd name="connsiteX68" fmla="*/ 5997915 w 6408712"/>
              <a:gd name="connsiteY68" fmla="*/ 4264698 h 9505057"/>
              <a:gd name="connsiteX69" fmla="*/ 5925496 w 6408712"/>
              <a:gd name="connsiteY69" fmla="*/ 4384844 h 9505057"/>
              <a:gd name="connsiteX70" fmla="*/ 5830005 w 6408712"/>
              <a:gd name="connsiteY70" fmla="*/ 4504989 h 9505057"/>
              <a:gd name="connsiteX71" fmla="*/ 5659535 w 6408712"/>
              <a:gd name="connsiteY71" fmla="*/ 4651087 h 9505057"/>
              <a:gd name="connsiteX72" fmla="*/ 5419208 w 6408712"/>
              <a:gd name="connsiteY72" fmla="*/ 4818332 h 9505057"/>
              <a:gd name="connsiteX73" fmla="*/ 5106462 w 6408712"/>
              <a:gd name="connsiteY73" fmla="*/ 4963466 h 9505057"/>
              <a:gd name="connsiteX74" fmla="*/ 5153886 w 6408712"/>
              <a:gd name="connsiteY74" fmla="*/ 4986535 h 9505057"/>
              <a:gd name="connsiteX75" fmla="*/ 5276933 w 6408712"/>
              <a:gd name="connsiteY75" fmla="*/ 5106680 h 9505057"/>
              <a:gd name="connsiteX76" fmla="*/ 5346789 w 6408712"/>
              <a:gd name="connsiteY76" fmla="*/ 5203759 h 9505057"/>
              <a:gd name="connsiteX77" fmla="*/ 5419208 w 6408712"/>
              <a:gd name="connsiteY77" fmla="*/ 5323905 h 9505057"/>
              <a:gd name="connsiteX78" fmla="*/ 5492266 w 6408712"/>
              <a:gd name="connsiteY78" fmla="*/ 5470003 h 9505057"/>
              <a:gd name="connsiteX79" fmla="*/ 5564685 w 6408712"/>
              <a:gd name="connsiteY79" fmla="*/ 5662236 h 9505057"/>
              <a:gd name="connsiteX80" fmla="*/ 5492266 w 6408712"/>
              <a:gd name="connsiteY80" fmla="*/ 5542088 h 9505057"/>
              <a:gd name="connsiteX81" fmla="*/ 5419208 w 6408712"/>
              <a:gd name="connsiteY81" fmla="*/ 5444050 h 9505057"/>
              <a:gd name="connsiteX82" fmla="*/ 5324359 w 6408712"/>
              <a:gd name="connsiteY82" fmla="*/ 5323905 h 9505057"/>
              <a:gd name="connsiteX83" fmla="*/ 5203875 w 6408712"/>
              <a:gd name="connsiteY83" fmla="*/ 5203759 h 9505057"/>
              <a:gd name="connsiteX84" fmla="*/ 5059039 w 6408712"/>
              <a:gd name="connsiteY84" fmla="*/ 5106680 h 9505057"/>
              <a:gd name="connsiteX85" fmla="*/ 4913559 w 6408712"/>
              <a:gd name="connsiteY85" fmla="*/ 5036515 h 9505057"/>
              <a:gd name="connsiteX86" fmla="*/ 4818712 w 6408712"/>
              <a:gd name="connsiteY86" fmla="*/ 5036515 h 9505057"/>
              <a:gd name="connsiteX87" fmla="*/ 4720659 w 6408712"/>
              <a:gd name="connsiteY87" fmla="*/ 5036515 h 9505057"/>
              <a:gd name="connsiteX88" fmla="*/ 4432906 w 6408712"/>
              <a:gd name="connsiteY88" fmla="*/ 5131672 h 9505057"/>
              <a:gd name="connsiteX89" fmla="*/ 4333202 w 6408712"/>
              <a:gd name="connsiteY89" fmla="*/ 5186649 h 9505057"/>
              <a:gd name="connsiteX90" fmla="*/ 4182186 w 6408712"/>
              <a:gd name="connsiteY90" fmla="*/ 5226330 h 9505057"/>
              <a:gd name="connsiteX91" fmla="*/ 3788758 w 6408712"/>
              <a:gd name="connsiteY91" fmla="*/ 8002855 h 9505057"/>
              <a:gd name="connsiteX92" fmla="*/ 4816729 w 6408712"/>
              <a:gd name="connsiteY92" fmla="*/ 9505057 h 9505057"/>
              <a:gd name="connsiteX93" fmla="*/ 1440873 w 6408712"/>
              <a:gd name="connsiteY93" fmla="*/ 9505057 h 9505057"/>
              <a:gd name="connsiteX94" fmla="*/ 2443977 w 6408712"/>
              <a:gd name="connsiteY94" fmla="*/ 7990971 h 9505057"/>
              <a:gd name="connsiteX95" fmla="*/ 2303268 w 6408712"/>
              <a:gd name="connsiteY95" fmla="*/ 5266751 h 9505057"/>
              <a:gd name="connsiteX96" fmla="*/ 2142271 w 6408712"/>
              <a:gd name="connsiteY96" fmla="*/ 5586755 h 9505057"/>
              <a:gd name="connsiteX97" fmla="*/ 2071296 w 6408712"/>
              <a:gd name="connsiteY97" fmla="*/ 5083612 h 9505057"/>
              <a:gd name="connsiteX98" fmla="*/ 1878393 w 6408712"/>
              <a:gd name="connsiteY98" fmla="*/ 4986535 h 9505057"/>
              <a:gd name="connsiteX99" fmla="*/ 1685493 w 6408712"/>
              <a:gd name="connsiteY99" fmla="*/ 4913486 h 9505057"/>
              <a:gd name="connsiteX100" fmla="*/ 1470160 w 6408712"/>
              <a:gd name="connsiteY100" fmla="*/ 4843321 h 9505057"/>
              <a:gd name="connsiteX101" fmla="*/ 1277257 w 6408712"/>
              <a:gd name="connsiteY101" fmla="*/ 4818332 h 9505057"/>
              <a:gd name="connsiteX102" fmla="*/ 1084354 w 6408712"/>
              <a:gd name="connsiteY102" fmla="*/ 4793340 h 9505057"/>
              <a:gd name="connsiteX103" fmla="*/ 720980 w 6408712"/>
              <a:gd name="connsiteY103" fmla="*/ 4771233 h 9505057"/>
              <a:gd name="connsiteX104" fmla="*/ 433230 w 6408712"/>
              <a:gd name="connsiteY104" fmla="*/ 4793340 h 9505057"/>
              <a:gd name="connsiteX105" fmla="*/ 167910 w 6408712"/>
              <a:gd name="connsiteY105" fmla="*/ 4818332 h 9505057"/>
              <a:gd name="connsiteX106" fmla="*/ 360810 w 6408712"/>
              <a:gd name="connsiteY106" fmla="*/ 4771233 h 9505057"/>
              <a:gd name="connsiteX107" fmla="*/ 528079 w 6408712"/>
              <a:gd name="connsiteY107" fmla="*/ 4745283 h 9505057"/>
              <a:gd name="connsiteX108" fmla="*/ 913883 w 6408712"/>
              <a:gd name="connsiteY108" fmla="*/ 4720292 h 9505057"/>
              <a:gd name="connsiteX109" fmla="*/ 1277257 w 6408712"/>
              <a:gd name="connsiteY109" fmla="*/ 4745283 h 9505057"/>
              <a:gd name="connsiteX110" fmla="*/ 1638067 w 6408712"/>
              <a:gd name="connsiteY110" fmla="*/ 4818332 h 9505057"/>
              <a:gd name="connsiteX111" fmla="*/ 1950813 w 6408712"/>
              <a:gd name="connsiteY111" fmla="*/ 4913486 h 9505057"/>
              <a:gd name="connsiteX112" fmla="*/ 2238563 w 6408712"/>
              <a:gd name="connsiteY112" fmla="*/ 5036515 h 9505057"/>
              <a:gd name="connsiteX113" fmla="*/ 2456459 w 6408712"/>
              <a:gd name="connsiteY113" fmla="*/ 5156661 h 9505057"/>
              <a:gd name="connsiteX114" fmla="*/ 2624369 w 6408712"/>
              <a:gd name="connsiteY114" fmla="*/ 5276808 h 9505057"/>
              <a:gd name="connsiteX115" fmla="*/ 2651256 w 6408712"/>
              <a:gd name="connsiteY115" fmla="*/ 5295594 h 9505057"/>
              <a:gd name="connsiteX116" fmla="*/ 2656331 w 6408712"/>
              <a:gd name="connsiteY116" fmla="*/ 5296631 h 9505057"/>
              <a:gd name="connsiteX117" fmla="*/ 2649362 w 6408712"/>
              <a:gd name="connsiteY117" fmla="*/ 5203759 h 9505057"/>
              <a:gd name="connsiteX118" fmla="*/ 2601939 w 6408712"/>
              <a:gd name="connsiteY118" fmla="*/ 4891378 h 9505057"/>
              <a:gd name="connsiteX119" fmla="*/ 2311623 w 6408712"/>
              <a:gd name="connsiteY119" fmla="*/ 4047474 h 9505057"/>
              <a:gd name="connsiteX120" fmla="*/ 2191139 w 6408712"/>
              <a:gd name="connsiteY120" fmla="*/ 3806222 h 9505057"/>
              <a:gd name="connsiteX121" fmla="*/ 2045662 w 6408712"/>
              <a:gd name="connsiteY121" fmla="*/ 3540939 h 9505057"/>
              <a:gd name="connsiteX122" fmla="*/ 1855963 w 6408712"/>
              <a:gd name="connsiteY122" fmla="*/ 3275657 h 9505057"/>
              <a:gd name="connsiteX123" fmla="*/ 1638067 w 6408712"/>
              <a:gd name="connsiteY123" fmla="*/ 3010375 h 9505057"/>
              <a:gd name="connsiteX124" fmla="*/ 1397740 w 6408712"/>
              <a:gd name="connsiteY124" fmla="*/ 2747015 h 9505057"/>
              <a:gd name="connsiteX125" fmla="*/ 1106786 w 6408712"/>
              <a:gd name="connsiteY125" fmla="*/ 2456744 h 9505057"/>
              <a:gd name="connsiteX126" fmla="*/ 794040 w 6408712"/>
              <a:gd name="connsiteY126" fmla="*/ 2191462 h 9505057"/>
              <a:gd name="connsiteX127" fmla="*/ 408236 w 6408712"/>
              <a:gd name="connsiteY127" fmla="*/ 1951169 h 9505057"/>
              <a:gd name="connsiteX128" fmla="*/ 0 w 6408712"/>
              <a:gd name="connsiteY128" fmla="*/ 1710878 h 9505057"/>
              <a:gd name="connsiteX129" fmla="*/ 192903 w 6408712"/>
              <a:gd name="connsiteY129" fmla="*/ 1782965 h 9505057"/>
              <a:gd name="connsiteX130" fmla="*/ 408236 w 6408712"/>
              <a:gd name="connsiteY130" fmla="*/ 1878120 h 9505057"/>
              <a:gd name="connsiteX131" fmla="*/ 698550 w 6408712"/>
              <a:gd name="connsiteY131" fmla="*/ 2023256 h 9505057"/>
              <a:gd name="connsiteX132" fmla="*/ 1011936 w 6408712"/>
              <a:gd name="connsiteY132" fmla="*/ 2241442 h 9505057"/>
              <a:gd name="connsiteX133" fmla="*/ 1397740 w 6408712"/>
              <a:gd name="connsiteY133" fmla="*/ 2529793 h 9505057"/>
              <a:gd name="connsiteX134" fmla="*/ 1590002 w 6408712"/>
              <a:gd name="connsiteY134" fmla="*/ 2722026 h 9505057"/>
              <a:gd name="connsiteX135" fmla="*/ 1782903 w 6408712"/>
              <a:gd name="connsiteY135" fmla="*/ 2915221 h 9505057"/>
              <a:gd name="connsiteX136" fmla="*/ 1975806 w 6408712"/>
              <a:gd name="connsiteY136" fmla="*/ 3155512 h 9505057"/>
              <a:gd name="connsiteX137" fmla="*/ 2168709 w 6408712"/>
              <a:gd name="connsiteY137" fmla="*/ 3395803 h 9505057"/>
              <a:gd name="connsiteX138" fmla="*/ 2289193 w 6408712"/>
              <a:gd name="connsiteY138" fmla="*/ 3565931 h 9505057"/>
              <a:gd name="connsiteX139" fmla="*/ 2529519 w 6408712"/>
              <a:gd name="connsiteY139" fmla="*/ 3734134 h 9505057"/>
              <a:gd name="connsiteX140" fmla="*/ 2576943 w 6408712"/>
              <a:gd name="connsiteY140" fmla="*/ 3613988 h 9505057"/>
              <a:gd name="connsiteX141" fmla="*/ 2576943 w 6408712"/>
              <a:gd name="connsiteY141" fmla="*/ 3445785 h 9505057"/>
              <a:gd name="connsiteX142" fmla="*/ 2554513 w 6408712"/>
              <a:gd name="connsiteY142" fmla="*/ 3228561 h 9505057"/>
              <a:gd name="connsiteX143" fmla="*/ 2482096 w 6408712"/>
              <a:gd name="connsiteY143" fmla="*/ 2890230 h 9505057"/>
              <a:gd name="connsiteX144" fmla="*/ 2431466 w 6408712"/>
              <a:gd name="connsiteY144" fmla="*/ 2481733 h 9505057"/>
              <a:gd name="connsiteX145" fmla="*/ 2336616 w 6408712"/>
              <a:gd name="connsiteY145" fmla="*/ 1517683 h 9505057"/>
              <a:gd name="connsiteX146" fmla="*/ 2289193 w 6408712"/>
              <a:gd name="connsiteY146" fmla="*/ 603614 h 9505057"/>
              <a:gd name="connsiteX147" fmla="*/ 2289193 w 6408712"/>
              <a:gd name="connsiteY147" fmla="*/ 240291 h 9505057"/>
              <a:gd name="connsiteX148" fmla="*/ 2311623 w 6408712"/>
              <a:gd name="connsiteY148" fmla="*/ 0 h 9505057"/>
              <a:gd name="connsiteX0" fmla="*/ 2311623 w 6408712"/>
              <a:gd name="connsiteY0" fmla="*/ 0 h 9505057"/>
              <a:gd name="connsiteX1" fmla="*/ 2456459 w 6408712"/>
              <a:gd name="connsiteY1" fmla="*/ 1397538 h 9505057"/>
              <a:gd name="connsiteX2" fmla="*/ 2601939 w 6408712"/>
              <a:gd name="connsiteY2" fmla="*/ 2481733 h 9505057"/>
              <a:gd name="connsiteX3" fmla="*/ 2674997 w 6408712"/>
              <a:gd name="connsiteY3" fmla="*/ 2915221 h 9505057"/>
              <a:gd name="connsiteX4" fmla="*/ 2722422 w 6408712"/>
              <a:gd name="connsiteY4" fmla="*/ 3228561 h 9505057"/>
              <a:gd name="connsiteX5" fmla="*/ 2987742 w 6408712"/>
              <a:gd name="connsiteY5" fmla="*/ 4287767 h 9505057"/>
              <a:gd name="connsiteX6" fmla="*/ 3082592 w 6408712"/>
              <a:gd name="connsiteY6" fmla="*/ 4745283 h 9505057"/>
              <a:gd name="connsiteX7" fmla="*/ 3250499 w 6408712"/>
              <a:gd name="connsiteY7" fmla="*/ 5226826 h 9505057"/>
              <a:gd name="connsiteX8" fmla="*/ 3395976 w 6408712"/>
              <a:gd name="connsiteY8" fmla="*/ 5058623 h 9505057"/>
              <a:gd name="connsiteX9" fmla="*/ 3515819 w 6408712"/>
              <a:gd name="connsiteY9" fmla="*/ 4771233 h 9505057"/>
              <a:gd name="connsiteX10" fmla="*/ 3588879 w 6408712"/>
              <a:gd name="connsiteY10" fmla="*/ 4600146 h 9505057"/>
              <a:gd name="connsiteX11" fmla="*/ 3661299 w 6408712"/>
              <a:gd name="connsiteY11" fmla="*/ 4432902 h 9505057"/>
              <a:gd name="connsiteX12" fmla="*/ 3854199 w 6408712"/>
              <a:gd name="connsiteY12" fmla="*/ 4119562 h 9505057"/>
              <a:gd name="connsiteX13" fmla="*/ 4047102 w 6408712"/>
              <a:gd name="connsiteY13" fmla="*/ 3806222 h 9505057"/>
              <a:gd name="connsiteX14" fmla="*/ 4240005 w 6408712"/>
              <a:gd name="connsiteY14" fmla="*/ 3468852 h 9505057"/>
              <a:gd name="connsiteX15" fmla="*/ 4312422 w 6408712"/>
              <a:gd name="connsiteY15" fmla="*/ 3275657 h 9505057"/>
              <a:gd name="connsiteX16" fmla="*/ 4359848 w 6408712"/>
              <a:gd name="connsiteY16" fmla="*/ 3082463 h 9505057"/>
              <a:gd name="connsiteX17" fmla="*/ 4407272 w 6408712"/>
              <a:gd name="connsiteY17" fmla="*/ 2890230 h 9505057"/>
              <a:gd name="connsiteX18" fmla="*/ 4407272 w 6408712"/>
              <a:gd name="connsiteY18" fmla="*/ 2697035 h 9505057"/>
              <a:gd name="connsiteX19" fmla="*/ 4385483 w 6408712"/>
              <a:gd name="connsiteY19" fmla="*/ 2456744 h 9505057"/>
              <a:gd name="connsiteX20" fmla="*/ 4334853 w 6408712"/>
              <a:gd name="connsiteY20" fmla="*/ 2241442 h 9505057"/>
              <a:gd name="connsiteX21" fmla="*/ 4240005 w 6408712"/>
              <a:gd name="connsiteY21" fmla="*/ 1976160 h 9505057"/>
              <a:gd name="connsiteX22" fmla="*/ 4119522 w 6408712"/>
              <a:gd name="connsiteY22" fmla="*/ 1710878 h 9505057"/>
              <a:gd name="connsiteX23" fmla="*/ 4192579 w 6408712"/>
              <a:gd name="connsiteY23" fmla="*/ 1807957 h 9505057"/>
              <a:gd name="connsiteX24" fmla="*/ 4287429 w 6408712"/>
              <a:gd name="connsiteY24" fmla="*/ 1928102 h 9505057"/>
              <a:gd name="connsiteX25" fmla="*/ 4359848 w 6408712"/>
              <a:gd name="connsiteY25" fmla="*/ 2071316 h 9505057"/>
              <a:gd name="connsiteX26" fmla="*/ 4432906 w 6408712"/>
              <a:gd name="connsiteY26" fmla="*/ 2263550 h 9505057"/>
              <a:gd name="connsiteX27" fmla="*/ 4480332 w 6408712"/>
              <a:gd name="connsiteY27" fmla="*/ 2503841 h 9505057"/>
              <a:gd name="connsiteX28" fmla="*/ 4505325 w 6408712"/>
              <a:gd name="connsiteY28" fmla="*/ 2795075 h 9505057"/>
              <a:gd name="connsiteX29" fmla="*/ 4480332 w 6408712"/>
              <a:gd name="connsiteY29" fmla="*/ 2962317 h 9505057"/>
              <a:gd name="connsiteX30" fmla="*/ 4455336 w 6408712"/>
              <a:gd name="connsiteY30" fmla="*/ 3133404 h 9505057"/>
              <a:gd name="connsiteX31" fmla="*/ 4648239 w 6408712"/>
              <a:gd name="connsiteY31" fmla="*/ 2987309 h 9505057"/>
              <a:gd name="connsiteX32" fmla="*/ 4866136 w 6408712"/>
              <a:gd name="connsiteY32" fmla="*/ 2842172 h 9505057"/>
              <a:gd name="connsiteX33" fmla="*/ 5131456 w 6408712"/>
              <a:gd name="connsiteY33" fmla="*/ 2697035 h 9505057"/>
              <a:gd name="connsiteX34" fmla="*/ 5444202 w 6408712"/>
              <a:gd name="connsiteY34" fmla="*/ 2529793 h 9505057"/>
              <a:gd name="connsiteX35" fmla="*/ 5782582 w 6408712"/>
              <a:gd name="connsiteY35" fmla="*/ 2409645 h 9505057"/>
              <a:gd name="connsiteX36" fmla="*/ 5925496 w 6408712"/>
              <a:gd name="connsiteY36" fmla="*/ 2383695 h 9505057"/>
              <a:gd name="connsiteX37" fmla="*/ 6095968 w 6408712"/>
              <a:gd name="connsiteY37" fmla="*/ 2361588 h 9505057"/>
              <a:gd name="connsiteX38" fmla="*/ 6263235 w 6408712"/>
              <a:gd name="connsiteY38" fmla="*/ 2336599 h 9505057"/>
              <a:gd name="connsiteX39" fmla="*/ 6408712 w 6408712"/>
              <a:gd name="connsiteY39" fmla="*/ 2361588 h 9505057"/>
              <a:gd name="connsiteX40" fmla="*/ 6190816 w 6408712"/>
              <a:gd name="connsiteY40" fmla="*/ 2409645 h 9505057"/>
              <a:gd name="connsiteX41" fmla="*/ 5950489 w 6408712"/>
              <a:gd name="connsiteY41" fmla="*/ 2456744 h 9505057"/>
              <a:gd name="connsiteX42" fmla="*/ 5659535 w 6408712"/>
              <a:gd name="connsiteY42" fmla="*/ 2554782 h 9505057"/>
              <a:gd name="connsiteX43" fmla="*/ 5324359 w 6408712"/>
              <a:gd name="connsiteY43" fmla="*/ 2697035 h 9505057"/>
              <a:gd name="connsiteX44" fmla="*/ 5153886 w 6408712"/>
              <a:gd name="connsiteY44" fmla="*/ 2795075 h 9505057"/>
              <a:gd name="connsiteX45" fmla="*/ 4985979 w 6408712"/>
              <a:gd name="connsiteY45" fmla="*/ 2915221 h 9505057"/>
              <a:gd name="connsiteX46" fmla="*/ 4818712 w 6408712"/>
              <a:gd name="connsiteY46" fmla="*/ 3035366 h 9505057"/>
              <a:gd name="connsiteX47" fmla="*/ 4673233 w 6408712"/>
              <a:gd name="connsiteY47" fmla="*/ 3180503 h 9505057"/>
              <a:gd name="connsiteX48" fmla="*/ 4527756 w 6408712"/>
              <a:gd name="connsiteY48" fmla="*/ 3348706 h 9505057"/>
              <a:gd name="connsiteX49" fmla="*/ 4385483 w 6408712"/>
              <a:gd name="connsiteY49" fmla="*/ 3540939 h 9505057"/>
              <a:gd name="connsiteX50" fmla="*/ 4141952 w 6408712"/>
              <a:gd name="connsiteY50" fmla="*/ 3926367 h 9505057"/>
              <a:gd name="connsiteX51" fmla="*/ 3999679 w 6408712"/>
              <a:gd name="connsiteY51" fmla="*/ 4214718 h 9505057"/>
              <a:gd name="connsiteX52" fmla="*/ 3901625 w 6408712"/>
              <a:gd name="connsiteY52" fmla="*/ 4480001 h 9505057"/>
              <a:gd name="connsiteX53" fmla="*/ 3829206 w 6408712"/>
              <a:gd name="connsiteY53" fmla="*/ 4793340 h 9505057"/>
              <a:gd name="connsiteX54" fmla="*/ 3854199 w 6408712"/>
              <a:gd name="connsiteY54" fmla="*/ 4891378 h 9505057"/>
              <a:gd name="connsiteX55" fmla="*/ 3901625 w 6408712"/>
              <a:gd name="connsiteY55" fmla="*/ 4963466 h 9505057"/>
              <a:gd name="connsiteX56" fmla="*/ 3974042 w 6408712"/>
              <a:gd name="connsiteY56" fmla="*/ 5011526 h 9505057"/>
              <a:gd name="connsiteX57" fmla="*/ 4119522 w 6408712"/>
              <a:gd name="connsiteY57" fmla="*/ 5011526 h 9505057"/>
              <a:gd name="connsiteX58" fmla="*/ 4334853 w 6408712"/>
              <a:gd name="connsiteY58" fmla="*/ 4986535 h 9505057"/>
              <a:gd name="connsiteX59" fmla="*/ 4648239 w 6408712"/>
              <a:gd name="connsiteY59" fmla="*/ 4938477 h 9505057"/>
              <a:gd name="connsiteX60" fmla="*/ 4960985 w 6408712"/>
              <a:gd name="connsiteY60" fmla="*/ 4843321 h 9505057"/>
              <a:gd name="connsiteX61" fmla="*/ 5299365 w 6408712"/>
              <a:gd name="connsiteY61" fmla="*/ 4698184 h 9505057"/>
              <a:gd name="connsiteX62" fmla="*/ 5612109 w 6408712"/>
              <a:gd name="connsiteY62" fmla="*/ 4530942 h 9505057"/>
              <a:gd name="connsiteX63" fmla="*/ 5757588 w 6408712"/>
              <a:gd name="connsiteY63" fmla="*/ 4432902 h 9505057"/>
              <a:gd name="connsiteX64" fmla="*/ 5877431 w 6408712"/>
              <a:gd name="connsiteY64" fmla="*/ 4312756 h 9505057"/>
              <a:gd name="connsiteX65" fmla="*/ 5975483 w 6408712"/>
              <a:gd name="connsiteY65" fmla="*/ 4214718 h 9505057"/>
              <a:gd name="connsiteX66" fmla="*/ 6045339 w 6408712"/>
              <a:gd name="connsiteY66" fmla="*/ 4072465 h 9505057"/>
              <a:gd name="connsiteX67" fmla="*/ 6045339 w 6408712"/>
              <a:gd name="connsiteY67" fmla="*/ 4167622 h 9505057"/>
              <a:gd name="connsiteX68" fmla="*/ 5997915 w 6408712"/>
              <a:gd name="connsiteY68" fmla="*/ 4264698 h 9505057"/>
              <a:gd name="connsiteX69" fmla="*/ 5925496 w 6408712"/>
              <a:gd name="connsiteY69" fmla="*/ 4384844 h 9505057"/>
              <a:gd name="connsiteX70" fmla="*/ 5830005 w 6408712"/>
              <a:gd name="connsiteY70" fmla="*/ 4504989 h 9505057"/>
              <a:gd name="connsiteX71" fmla="*/ 5659535 w 6408712"/>
              <a:gd name="connsiteY71" fmla="*/ 4651087 h 9505057"/>
              <a:gd name="connsiteX72" fmla="*/ 5419208 w 6408712"/>
              <a:gd name="connsiteY72" fmla="*/ 4818332 h 9505057"/>
              <a:gd name="connsiteX73" fmla="*/ 5106462 w 6408712"/>
              <a:gd name="connsiteY73" fmla="*/ 4963466 h 9505057"/>
              <a:gd name="connsiteX74" fmla="*/ 5153886 w 6408712"/>
              <a:gd name="connsiteY74" fmla="*/ 4986535 h 9505057"/>
              <a:gd name="connsiteX75" fmla="*/ 5276933 w 6408712"/>
              <a:gd name="connsiteY75" fmla="*/ 5106680 h 9505057"/>
              <a:gd name="connsiteX76" fmla="*/ 5346789 w 6408712"/>
              <a:gd name="connsiteY76" fmla="*/ 5203759 h 9505057"/>
              <a:gd name="connsiteX77" fmla="*/ 5419208 w 6408712"/>
              <a:gd name="connsiteY77" fmla="*/ 5323905 h 9505057"/>
              <a:gd name="connsiteX78" fmla="*/ 5492266 w 6408712"/>
              <a:gd name="connsiteY78" fmla="*/ 5470003 h 9505057"/>
              <a:gd name="connsiteX79" fmla="*/ 5564685 w 6408712"/>
              <a:gd name="connsiteY79" fmla="*/ 5662236 h 9505057"/>
              <a:gd name="connsiteX80" fmla="*/ 5492266 w 6408712"/>
              <a:gd name="connsiteY80" fmla="*/ 5542088 h 9505057"/>
              <a:gd name="connsiteX81" fmla="*/ 5419208 w 6408712"/>
              <a:gd name="connsiteY81" fmla="*/ 5444050 h 9505057"/>
              <a:gd name="connsiteX82" fmla="*/ 5324359 w 6408712"/>
              <a:gd name="connsiteY82" fmla="*/ 5323905 h 9505057"/>
              <a:gd name="connsiteX83" fmla="*/ 5203875 w 6408712"/>
              <a:gd name="connsiteY83" fmla="*/ 5203759 h 9505057"/>
              <a:gd name="connsiteX84" fmla="*/ 5059039 w 6408712"/>
              <a:gd name="connsiteY84" fmla="*/ 5106680 h 9505057"/>
              <a:gd name="connsiteX85" fmla="*/ 4913559 w 6408712"/>
              <a:gd name="connsiteY85" fmla="*/ 5036515 h 9505057"/>
              <a:gd name="connsiteX86" fmla="*/ 4818712 w 6408712"/>
              <a:gd name="connsiteY86" fmla="*/ 5036515 h 9505057"/>
              <a:gd name="connsiteX87" fmla="*/ 4720659 w 6408712"/>
              <a:gd name="connsiteY87" fmla="*/ 5036515 h 9505057"/>
              <a:gd name="connsiteX88" fmla="*/ 4432906 w 6408712"/>
              <a:gd name="connsiteY88" fmla="*/ 5131672 h 9505057"/>
              <a:gd name="connsiteX89" fmla="*/ 4333202 w 6408712"/>
              <a:gd name="connsiteY89" fmla="*/ 5186649 h 9505057"/>
              <a:gd name="connsiteX90" fmla="*/ 4182186 w 6408712"/>
              <a:gd name="connsiteY90" fmla="*/ 5226330 h 9505057"/>
              <a:gd name="connsiteX91" fmla="*/ 3788758 w 6408712"/>
              <a:gd name="connsiteY91" fmla="*/ 8002855 h 9505057"/>
              <a:gd name="connsiteX92" fmla="*/ 4816729 w 6408712"/>
              <a:gd name="connsiteY92" fmla="*/ 9505057 h 9505057"/>
              <a:gd name="connsiteX93" fmla="*/ 1440873 w 6408712"/>
              <a:gd name="connsiteY93" fmla="*/ 9505057 h 9505057"/>
              <a:gd name="connsiteX94" fmla="*/ 2443977 w 6408712"/>
              <a:gd name="connsiteY94" fmla="*/ 7990971 h 9505057"/>
              <a:gd name="connsiteX95" fmla="*/ 2303268 w 6408712"/>
              <a:gd name="connsiteY95" fmla="*/ 5266751 h 9505057"/>
              <a:gd name="connsiteX96" fmla="*/ 2056546 w 6408712"/>
              <a:gd name="connsiteY96" fmla="*/ 5524842 h 9505057"/>
              <a:gd name="connsiteX97" fmla="*/ 2071296 w 6408712"/>
              <a:gd name="connsiteY97" fmla="*/ 5083612 h 9505057"/>
              <a:gd name="connsiteX98" fmla="*/ 1878393 w 6408712"/>
              <a:gd name="connsiteY98" fmla="*/ 4986535 h 9505057"/>
              <a:gd name="connsiteX99" fmla="*/ 1685493 w 6408712"/>
              <a:gd name="connsiteY99" fmla="*/ 4913486 h 9505057"/>
              <a:gd name="connsiteX100" fmla="*/ 1470160 w 6408712"/>
              <a:gd name="connsiteY100" fmla="*/ 4843321 h 9505057"/>
              <a:gd name="connsiteX101" fmla="*/ 1277257 w 6408712"/>
              <a:gd name="connsiteY101" fmla="*/ 4818332 h 9505057"/>
              <a:gd name="connsiteX102" fmla="*/ 1084354 w 6408712"/>
              <a:gd name="connsiteY102" fmla="*/ 4793340 h 9505057"/>
              <a:gd name="connsiteX103" fmla="*/ 720980 w 6408712"/>
              <a:gd name="connsiteY103" fmla="*/ 4771233 h 9505057"/>
              <a:gd name="connsiteX104" fmla="*/ 433230 w 6408712"/>
              <a:gd name="connsiteY104" fmla="*/ 4793340 h 9505057"/>
              <a:gd name="connsiteX105" fmla="*/ 167910 w 6408712"/>
              <a:gd name="connsiteY105" fmla="*/ 4818332 h 9505057"/>
              <a:gd name="connsiteX106" fmla="*/ 360810 w 6408712"/>
              <a:gd name="connsiteY106" fmla="*/ 4771233 h 9505057"/>
              <a:gd name="connsiteX107" fmla="*/ 528079 w 6408712"/>
              <a:gd name="connsiteY107" fmla="*/ 4745283 h 9505057"/>
              <a:gd name="connsiteX108" fmla="*/ 913883 w 6408712"/>
              <a:gd name="connsiteY108" fmla="*/ 4720292 h 9505057"/>
              <a:gd name="connsiteX109" fmla="*/ 1277257 w 6408712"/>
              <a:gd name="connsiteY109" fmla="*/ 4745283 h 9505057"/>
              <a:gd name="connsiteX110" fmla="*/ 1638067 w 6408712"/>
              <a:gd name="connsiteY110" fmla="*/ 4818332 h 9505057"/>
              <a:gd name="connsiteX111" fmla="*/ 1950813 w 6408712"/>
              <a:gd name="connsiteY111" fmla="*/ 4913486 h 9505057"/>
              <a:gd name="connsiteX112" fmla="*/ 2238563 w 6408712"/>
              <a:gd name="connsiteY112" fmla="*/ 5036515 h 9505057"/>
              <a:gd name="connsiteX113" fmla="*/ 2456459 w 6408712"/>
              <a:gd name="connsiteY113" fmla="*/ 5156661 h 9505057"/>
              <a:gd name="connsiteX114" fmla="*/ 2624369 w 6408712"/>
              <a:gd name="connsiteY114" fmla="*/ 5276808 h 9505057"/>
              <a:gd name="connsiteX115" fmla="*/ 2651256 w 6408712"/>
              <a:gd name="connsiteY115" fmla="*/ 5295594 h 9505057"/>
              <a:gd name="connsiteX116" fmla="*/ 2656331 w 6408712"/>
              <a:gd name="connsiteY116" fmla="*/ 5296631 h 9505057"/>
              <a:gd name="connsiteX117" fmla="*/ 2649362 w 6408712"/>
              <a:gd name="connsiteY117" fmla="*/ 5203759 h 9505057"/>
              <a:gd name="connsiteX118" fmla="*/ 2601939 w 6408712"/>
              <a:gd name="connsiteY118" fmla="*/ 4891378 h 9505057"/>
              <a:gd name="connsiteX119" fmla="*/ 2311623 w 6408712"/>
              <a:gd name="connsiteY119" fmla="*/ 4047474 h 9505057"/>
              <a:gd name="connsiteX120" fmla="*/ 2191139 w 6408712"/>
              <a:gd name="connsiteY120" fmla="*/ 3806222 h 9505057"/>
              <a:gd name="connsiteX121" fmla="*/ 2045662 w 6408712"/>
              <a:gd name="connsiteY121" fmla="*/ 3540939 h 9505057"/>
              <a:gd name="connsiteX122" fmla="*/ 1855963 w 6408712"/>
              <a:gd name="connsiteY122" fmla="*/ 3275657 h 9505057"/>
              <a:gd name="connsiteX123" fmla="*/ 1638067 w 6408712"/>
              <a:gd name="connsiteY123" fmla="*/ 3010375 h 9505057"/>
              <a:gd name="connsiteX124" fmla="*/ 1397740 w 6408712"/>
              <a:gd name="connsiteY124" fmla="*/ 2747015 h 9505057"/>
              <a:gd name="connsiteX125" fmla="*/ 1106786 w 6408712"/>
              <a:gd name="connsiteY125" fmla="*/ 2456744 h 9505057"/>
              <a:gd name="connsiteX126" fmla="*/ 794040 w 6408712"/>
              <a:gd name="connsiteY126" fmla="*/ 2191462 h 9505057"/>
              <a:gd name="connsiteX127" fmla="*/ 408236 w 6408712"/>
              <a:gd name="connsiteY127" fmla="*/ 1951169 h 9505057"/>
              <a:gd name="connsiteX128" fmla="*/ 0 w 6408712"/>
              <a:gd name="connsiteY128" fmla="*/ 1710878 h 9505057"/>
              <a:gd name="connsiteX129" fmla="*/ 192903 w 6408712"/>
              <a:gd name="connsiteY129" fmla="*/ 1782965 h 9505057"/>
              <a:gd name="connsiteX130" fmla="*/ 408236 w 6408712"/>
              <a:gd name="connsiteY130" fmla="*/ 1878120 h 9505057"/>
              <a:gd name="connsiteX131" fmla="*/ 698550 w 6408712"/>
              <a:gd name="connsiteY131" fmla="*/ 2023256 h 9505057"/>
              <a:gd name="connsiteX132" fmla="*/ 1011936 w 6408712"/>
              <a:gd name="connsiteY132" fmla="*/ 2241442 h 9505057"/>
              <a:gd name="connsiteX133" fmla="*/ 1397740 w 6408712"/>
              <a:gd name="connsiteY133" fmla="*/ 2529793 h 9505057"/>
              <a:gd name="connsiteX134" fmla="*/ 1590002 w 6408712"/>
              <a:gd name="connsiteY134" fmla="*/ 2722026 h 9505057"/>
              <a:gd name="connsiteX135" fmla="*/ 1782903 w 6408712"/>
              <a:gd name="connsiteY135" fmla="*/ 2915221 h 9505057"/>
              <a:gd name="connsiteX136" fmla="*/ 1975806 w 6408712"/>
              <a:gd name="connsiteY136" fmla="*/ 3155512 h 9505057"/>
              <a:gd name="connsiteX137" fmla="*/ 2168709 w 6408712"/>
              <a:gd name="connsiteY137" fmla="*/ 3395803 h 9505057"/>
              <a:gd name="connsiteX138" fmla="*/ 2289193 w 6408712"/>
              <a:gd name="connsiteY138" fmla="*/ 3565931 h 9505057"/>
              <a:gd name="connsiteX139" fmla="*/ 2529519 w 6408712"/>
              <a:gd name="connsiteY139" fmla="*/ 3734134 h 9505057"/>
              <a:gd name="connsiteX140" fmla="*/ 2576943 w 6408712"/>
              <a:gd name="connsiteY140" fmla="*/ 3613988 h 9505057"/>
              <a:gd name="connsiteX141" fmla="*/ 2576943 w 6408712"/>
              <a:gd name="connsiteY141" fmla="*/ 3445785 h 9505057"/>
              <a:gd name="connsiteX142" fmla="*/ 2554513 w 6408712"/>
              <a:gd name="connsiteY142" fmla="*/ 3228561 h 9505057"/>
              <a:gd name="connsiteX143" fmla="*/ 2482096 w 6408712"/>
              <a:gd name="connsiteY143" fmla="*/ 2890230 h 9505057"/>
              <a:gd name="connsiteX144" fmla="*/ 2431466 w 6408712"/>
              <a:gd name="connsiteY144" fmla="*/ 2481733 h 9505057"/>
              <a:gd name="connsiteX145" fmla="*/ 2336616 w 6408712"/>
              <a:gd name="connsiteY145" fmla="*/ 1517683 h 9505057"/>
              <a:gd name="connsiteX146" fmla="*/ 2289193 w 6408712"/>
              <a:gd name="connsiteY146" fmla="*/ 603614 h 9505057"/>
              <a:gd name="connsiteX147" fmla="*/ 2289193 w 6408712"/>
              <a:gd name="connsiteY147" fmla="*/ 240291 h 9505057"/>
              <a:gd name="connsiteX148" fmla="*/ 2311623 w 6408712"/>
              <a:gd name="connsiteY148" fmla="*/ 0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82096 w 6408712"/>
              <a:gd name="connsiteY46" fmla="*/ 2890230 h 9505057"/>
              <a:gd name="connsiteX47" fmla="*/ 2431466 w 6408712"/>
              <a:gd name="connsiteY47" fmla="*/ 2481733 h 9505057"/>
              <a:gd name="connsiteX48" fmla="*/ 2336616 w 6408712"/>
              <a:gd name="connsiteY48" fmla="*/ 1517683 h 9505057"/>
              <a:gd name="connsiteX49" fmla="*/ 2289193 w 6408712"/>
              <a:gd name="connsiteY49" fmla="*/ 603614 h 9505057"/>
              <a:gd name="connsiteX50" fmla="*/ 2289193 w 6408712"/>
              <a:gd name="connsiteY50" fmla="*/ 240291 h 9505057"/>
              <a:gd name="connsiteX51" fmla="*/ 2311623 w 6408712"/>
              <a:gd name="connsiteY51" fmla="*/ 0 h 9505057"/>
              <a:gd name="connsiteX52" fmla="*/ 2456459 w 6408712"/>
              <a:gd name="connsiteY52" fmla="*/ 1397538 h 9505057"/>
              <a:gd name="connsiteX53" fmla="*/ 2601939 w 6408712"/>
              <a:gd name="connsiteY53" fmla="*/ 2481733 h 9505057"/>
              <a:gd name="connsiteX54" fmla="*/ 2674997 w 6408712"/>
              <a:gd name="connsiteY54" fmla="*/ 2915221 h 9505057"/>
              <a:gd name="connsiteX55" fmla="*/ 2722422 w 6408712"/>
              <a:gd name="connsiteY55" fmla="*/ 3228561 h 9505057"/>
              <a:gd name="connsiteX56" fmla="*/ 2987742 w 6408712"/>
              <a:gd name="connsiteY56" fmla="*/ 4287767 h 9505057"/>
              <a:gd name="connsiteX57" fmla="*/ 3082592 w 6408712"/>
              <a:gd name="connsiteY57" fmla="*/ 4745283 h 9505057"/>
              <a:gd name="connsiteX58" fmla="*/ 3250499 w 6408712"/>
              <a:gd name="connsiteY58" fmla="*/ 5226826 h 9505057"/>
              <a:gd name="connsiteX59" fmla="*/ 3395976 w 6408712"/>
              <a:gd name="connsiteY59" fmla="*/ 5058623 h 9505057"/>
              <a:gd name="connsiteX60" fmla="*/ 3515819 w 6408712"/>
              <a:gd name="connsiteY60" fmla="*/ 4771233 h 9505057"/>
              <a:gd name="connsiteX61" fmla="*/ 3588879 w 6408712"/>
              <a:gd name="connsiteY61" fmla="*/ 4600146 h 9505057"/>
              <a:gd name="connsiteX62" fmla="*/ 3661299 w 6408712"/>
              <a:gd name="connsiteY62" fmla="*/ 4432902 h 9505057"/>
              <a:gd name="connsiteX63" fmla="*/ 3854199 w 6408712"/>
              <a:gd name="connsiteY63" fmla="*/ 4119562 h 9505057"/>
              <a:gd name="connsiteX64" fmla="*/ 4047102 w 6408712"/>
              <a:gd name="connsiteY64" fmla="*/ 3806222 h 9505057"/>
              <a:gd name="connsiteX65" fmla="*/ 4240005 w 6408712"/>
              <a:gd name="connsiteY65" fmla="*/ 3468852 h 9505057"/>
              <a:gd name="connsiteX66" fmla="*/ 4312422 w 6408712"/>
              <a:gd name="connsiteY66" fmla="*/ 3275657 h 9505057"/>
              <a:gd name="connsiteX67" fmla="*/ 4359848 w 6408712"/>
              <a:gd name="connsiteY67" fmla="*/ 3082463 h 9505057"/>
              <a:gd name="connsiteX68" fmla="*/ 4407272 w 6408712"/>
              <a:gd name="connsiteY68" fmla="*/ 2890230 h 9505057"/>
              <a:gd name="connsiteX69" fmla="*/ 4407272 w 6408712"/>
              <a:gd name="connsiteY69" fmla="*/ 2697035 h 9505057"/>
              <a:gd name="connsiteX70" fmla="*/ 4385483 w 6408712"/>
              <a:gd name="connsiteY70" fmla="*/ 2456744 h 9505057"/>
              <a:gd name="connsiteX71" fmla="*/ 4334853 w 6408712"/>
              <a:gd name="connsiteY71" fmla="*/ 2241442 h 9505057"/>
              <a:gd name="connsiteX72" fmla="*/ 4240005 w 6408712"/>
              <a:gd name="connsiteY72" fmla="*/ 1976160 h 9505057"/>
              <a:gd name="connsiteX73" fmla="*/ 4119522 w 6408712"/>
              <a:gd name="connsiteY73" fmla="*/ 1710878 h 9505057"/>
              <a:gd name="connsiteX74" fmla="*/ 4192579 w 6408712"/>
              <a:gd name="connsiteY74" fmla="*/ 1807957 h 9505057"/>
              <a:gd name="connsiteX75" fmla="*/ 4287429 w 6408712"/>
              <a:gd name="connsiteY75" fmla="*/ 1928102 h 9505057"/>
              <a:gd name="connsiteX76" fmla="*/ 4359848 w 6408712"/>
              <a:gd name="connsiteY76" fmla="*/ 2071316 h 9505057"/>
              <a:gd name="connsiteX77" fmla="*/ 4432906 w 6408712"/>
              <a:gd name="connsiteY77" fmla="*/ 2263550 h 9505057"/>
              <a:gd name="connsiteX78" fmla="*/ 4480332 w 6408712"/>
              <a:gd name="connsiteY78" fmla="*/ 2503841 h 9505057"/>
              <a:gd name="connsiteX79" fmla="*/ 4505325 w 6408712"/>
              <a:gd name="connsiteY79" fmla="*/ 2795075 h 9505057"/>
              <a:gd name="connsiteX80" fmla="*/ 4480332 w 6408712"/>
              <a:gd name="connsiteY80" fmla="*/ 2962317 h 9505057"/>
              <a:gd name="connsiteX81" fmla="*/ 4455336 w 6408712"/>
              <a:gd name="connsiteY81" fmla="*/ 3133404 h 9505057"/>
              <a:gd name="connsiteX82" fmla="*/ 4648239 w 6408712"/>
              <a:gd name="connsiteY82" fmla="*/ 2987309 h 9505057"/>
              <a:gd name="connsiteX83" fmla="*/ 4866136 w 6408712"/>
              <a:gd name="connsiteY83" fmla="*/ 2842172 h 9505057"/>
              <a:gd name="connsiteX84" fmla="*/ 5131456 w 6408712"/>
              <a:gd name="connsiteY84" fmla="*/ 2697035 h 9505057"/>
              <a:gd name="connsiteX85" fmla="*/ 5444202 w 6408712"/>
              <a:gd name="connsiteY85" fmla="*/ 2529793 h 9505057"/>
              <a:gd name="connsiteX86" fmla="*/ 5782582 w 6408712"/>
              <a:gd name="connsiteY86" fmla="*/ 2409645 h 9505057"/>
              <a:gd name="connsiteX87" fmla="*/ 5925496 w 6408712"/>
              <a:gd name="connsiteY87" fmla="*/ 2383695 h 9505057"/>
              <a:gd name="connsiteX88" fmla="*/ 6095968 w 6408712"/>
              <a:gd name="connsiteY88" fmla="*/ 2361588 h 9505057"/>
              <a:gd name="connsiteX89" fmla="*/ 6263235 w 6408712"/>
              <a:gd name="connsiteY89" fmla="*/ 2336599 h 9505057"/>
              <a:gd name="connsiteX90" fmla="*/ 6408712 w 6408712"/>
              <a:gd name="connsiteY90" fmla="*/ 2361588 h 9505057"/>
              <a:gd name="connsiteX91" fmla="*/ 6190816 w 6408712"/>
              <a:gd name="connsiteY91" fmla="*/ 2409645 h 9505057"/>
              <a:gd name="connsiteX92" fmla="*/ 5950489 w 6408712"/>
              <a:gd name="connsiteY92" fmla="*/ 2456744 h 9505057"/>
              <a:gd name="connsiteX93" fmla="*/ 5659535 w 6408712"/>
              <a:gd name="connsiteY93" fmla="*/ 2554782 h 9505057"/>
              <a:gd name="connsiteX94" fmla="*/ 5324359 w 6408712"/>
              <a:gd name="connsiteY94" fmla="*/ 2697035 h 9505057"/>
              <a:gd name="connsiteX95" fmla="*/ 5153886 w 6408712"/>
              <a:gd name="connsiteY95" fmla="*/ 2795075 h 9505057"/>
              <a:gd name="connsiteX96" fmla="*/ 4985979 w 6408712"/>
              <a:gd name="connsiteY96" fmla="*/ 2915221 h 9505057"/>
              <a:gd name="connsiteX97" fmla="*/ 4818712 w 6408712"/>
              <a:gd name="connsiteY97" fmla="*/ 3035366 h 9505057"/>
              <a:gd name="connsiteX98" fmla="*/ 4673233 w 6408712"/>
              <a:gd name="connsiteY98" fmla="*/ 3180503 h 9505057"/>
              <a:gd name="connsiteX99" fmla="*/ 4527756 w 6408712"/>
              <a:gd name="connsiteY99" fmla="*/ 3348706 h 9505057"/>
              <a:gd name="connsiteX100" fmla="*/ 4385483 w 6408712"/>
              <a:gd name="connsiteY100" fmla="*/ 3540939 h 9505057"/>
              <a:gd name="connsiteX101" fmla="*/ 4141952 w 6408712"/>
              <a:gd name="connsiteY101" fmla="*/ 3926367 h 9505057"/>
              <a:gd name="connsiteX102" fmla="*/ 3999679 w 6408712"/>
              <a:gd name="connsiteY102" fmla="*/ 4214718 h 9505057"/>
              <a:gd name="connsiteX103" fmla="*/ 3901625 w 6408712"/>
              <a:gd name="connsiteY103" fmla="*/ 4480001 h 9505057"/>
              <a:gd name="connsiteX104" fmla="*/ 3829206 w 6408712"/>
              <a:gd name="connsiteY104" fmla="*/ 4793340 h 9505057"/>
              <a:gd name="connsiteX105" fmla="*/ 3854199 w 6408712"/>
              <a:gd name="connsiteY105" fmla="*/ 4891378 h 9505057"/>
              <a:gd name="connsiteX106" fmla="*/ 3901625 w 6408712"/>
              <a:gd name="connsiteY106" fmla="*/ 4963466 h 9505057"/>
              <a:gd name="connsiteX107" fmla="*/ 3974042 w 6408712"/>
              <a:gd name="connsiteY107" fmla="*/ 5011526 h 9505057"/>
              <a:gd name="connsiteX108" fmla="*/ 4119522 w 6408712"/>
              <a:gd name="connsiteY108" fmla="*/ 5011526 h 9505057"/>
              <a:gd name="connsiteX109" fmla="*/ 4334853 w 6408712"/>
              <a:gd name="connsiteY109" fmla="*/ 4986535 h 9505057"/>
              <a:gd name="connsiteX110" fmla="*/ 4648239 w 6408712"/>
              <a:gd name="connsiteY110" fmla="*/ 4938477 h 9505057"/>
              <a:gd name="connsiteX111" fmla="*/ 4960985 w 6408712"/>
              <a:gd name="connsiteY111" fmla="*/ 4843321 h 9505057"/>
              <a:gd name="connsiteX112" fmla="*/ 5299365 w 6408712"/>
              <a:gd name="connsiteY112" fmla="*/ 4698184 h 9505057"/>
              <a:gd name="connsiteX113" fmla="*/ 5612109 w 6408712"/>
              <a:gd name="connsiteY113" fmla="*/ 4530942 h 9505057"/>
              <a:gd name="connsiteX114" fmla="*/ 5757588 w 6408712"/>
              <a:gd name="connsiteY114" fmla="*/ 4432902 h 9505057"/>
              <a:gd name="connsiteX115" fmla="*/ 5877431 w 6408712"/>
              <a:gd name="connsiteY115" fmla="*/ 4312756 h 9505057"/>
              <a:gd name="connsiteX116" fmla="*/ 5975483 w 6408712"/>
              <a:gd name="connsiteY116" fmla="*/ 4214718 h 9505057"/>
              <a:gd name="connsiteX117" fmla="*/ 6045339 w 6408712"/>
              <a:gd name="connsiteY117" fmla="*/ 4072465 h 9505057"/>
              <a:gd name="connsiteX118" fmla="*/ 6045339 w 6408712"/>
              <a:gd name="connsiteY118" fmla="*/ 4167622 h 9505057"/>
              <a:gd name="connsiteX119" fmla="*/ 5997915 w 6408712"/>
              <a:gd name="connsiteY119" fmla="*/ 4264698 h 9505057"/>
              <a:gd name="connsiteX120" fmla="*/ 5925496 w 6408712"/>
              <a:gd name="connsiteY120" fmla="*/ 4384844 h 9505057"/>
              <a:gd name="connsiteX121" fmla="*/ 5830005 w 6408712"/>
              <a:gd name="connsiteY121" fmla="*/ 4504989 h 9505057"/>
              <a:gd name="connsiteX122" fmla="*/ 5659535 w 6408712"/>
              <a:gd name="connsiteY122" fmla="*/ 4651087 h 9505057"/>
              <a:gd name="connsiteX123" fmla="*/ 5419208 w 6408712"/>
              <a:gd name="connsiteY123" fmla="*/ 4818332 h 9505057"/>
              <a:gd name="connsiteX124" fmla="*/ 5106462 w 6408712"/>
              <a:gd name="connsiteY124" fmla="*/ 4963466 h 9505057"/>
              <a:gd name="connsiteX125" fmla="*/ 5153886 w 6408712"/>
              <a:gd name="connsiteY125" fmla="*/ 4986535 h 9505057"/>
              <a:gd name="connsiteX126" fmla="*/ 5276933 w 6408712"/>
              <a:gd name="connsiteY126" fmla="*/ 5106680 h 9505057"/>
              <a:gd name="connsiteX127" fmla="*/ 5346789 w 6408712"/>
              <a:gd name="connsiteY127" fmla="*/ 5203759 h 9505057"/>
              <a:gd name="connsiteX128" fmla="*/ 5419208 w 6408712"/>
              <a:gd name="connsiteY128" fmla="*/ 5323905 h 9505057"/>
              <a:gd name="connsiteX129" fmla="*/ 5492266 w 6408712"/>
              <a:gd name="connsiteY129" fmla="*/ 5470003 h 9505057"/>
              <a:gd name="connsiteX130" fmla="*/ 5564685 w 6408712"/>
              <a:gd name="connsiteY130" fmla="*/ 5662236 h 9505057"/>
              <a:gd name="connsiteX131" fmla="*/ 5492266 w 6408712"/>
              <a:gd name="connsiteY131" fmla="*/ 5542088 h 9505057"/>
              <a:gd name="connsiteX132" fmla="*/ 5419208 w 6408712"/>
              <a:gd name="connsiteY132" fmla="*/ 5444050 h 9505057"/>
              <a:gd name="connsiteX133" fmla="*/ 5324359 w 6408712"/>
              <a:gd name="connsiteY133" fmla="*/ 5323905 h 9505057"/>
              <a:gd name="connsiteX134" fmla="*/ 5203875 w 6408712"/>
              <a:gd name="connsiteY134" fmla="*/ 5203759 h 9505057"/>
              <a:gd name="connsiteX135" fmla="*/ 5059039 w 6408712"/>
              <a:gd name="connsiteY135" fmla="*/ 5106680 h 9505057"/>
              <a:gd name="connsiteX136" fmla="*/ 4913559 w 6408712"/>
              <a:gd name="connsiteY136" fmla="*/ 5036515 h 9505057"/>
              <a:gd name="connsiteX137" fmla="*/ 4818712 w 6408712"/>
              <a:gd name="connsiteY137" fmla="*/ 5036515 h 9505057"/>
              <a:gd name="connsiteX138" fmla="*/ 4720659 w 6408712"/>
              <a:gd name="connsiteY138" fmla="*/ 5036515 h 9505057"/>
              <a:gd name="connsiteX139" fmla="*/ 4432906 w 6408712"/>
              <a:gd name="connsiteY139" fmla="*/ 5131672 h 9505057"/>
              <a:gd name="connsiteX140" fmla="*/ 4333202 w 6408712"/>
              <a:gd name="connsiteY140" fmla="*/ 5186649 h 9505057"/>
              <a:gd name="connsiteX141" fmla="*/ 4182186 w 6408712"/>
              <a:gd name="connsiteY141" fmla="*/ 5226330 h 9505057"/>
              <a:gd name="connsiteX142" fmla="*/ 3788758 w 6408712"/>
              <a:gd name="connsiteY142" fmla="*/ 8002855 h 9505057"/>
              <a:gd name="connsiteX143" fmla="*/ 4816729 w 6408712"/>
              <a:gd name="connsiteY143" fmla="*/ 9505057 h 9505057"/>
              <a:gd name="connsiteX144" fmla="*/ 1440873 w 6408712"/>
              <a:gd name="connsiteY144" fmla="*/ 9505057 h 9505057"/>
              <a:gd name="connsiteX145" fmla="*/ 2443977 w 6408712"/>
              <a:gd name="connsiteY145" fmla="*/ 7990971 h 9505057"/>
              <a:gd name="connsiteX146" fmla="*/ 2303268 w 6408712"/>
              <a:gd name="connsiteY146" fmla="*/ 5266751 h 9505057"/>
              <a:gd name="connsiteX147" fmla="*/ 2147986 w 6408712"/>
              <a:gd name="connsiteY147" fmla="*/ 5616282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82096 w 6408712"/>
              <a:gd name="connsiteY46" fmla="*/ 2890230 h 9505057"/>
              <a:gd name="connsiteX47" fmla="*/ 2431466 w 6408712"/>
              <a:gd name="connsiteY47" fmla="*/ 2481733 h 9505057"/>
              <a:gd name="connsiteX48" fmla="*/ 2336616 w 6408712"/>
              <a:gd name="connsiteY48" fmla="*/ 1517683 h 9505057"/>
              <a:gd name="connsiteX49" fmla="*/ 2289193 w 6408712"/>
              <a:gd name="connsiteY49" fmla="*/ 603614 h 9505057"/>
              <a:gd name="connsiteX50" fmla="*/ 2289193 w 6408712"/>
              <a:gd name="connsiteY50" fmla="*/ 240291 h 9505057"/>
              <a:gd name="connsiteX51" fmla="*/ 2311623 w 6408712"/>
              <a:gd name="connsiteY51" fmla="*/ 0 h 9505057"/>
              <a:gd name="connsiteX52" fmla="*/ 2456459 w 6408712"/>
              <a:gd name="connsiteY52" fmla="*/ 1397538 h 9505057"/>
              <a:gd name="connsiteX53" fmla="*/ 2601939 w 6408712"/>
              <a:gd name="connsiteY53" fmla="*/ 2481733 h 9505057"/>
              <a:gd name="connsiteX54" fmla="*/ 2674997 w 6408712"/>
              <a:gd name="connsiteY54" fmla="*/ 2915221 h 9505057"/>
              <a:gd name="connsiteX55" fmla="*/ 2722422 w 6408712"/>
              <a:gd name="connsiteY55" fmla="*/ 3228561 h 9505057"/>
              <a:gd name="connsiteX56" fmla="*/ 2987742 w 6408712"/>
              <a:gd name="connsiteY56" fmla="*/ 4287767 h 9505057"/>
              <a:gd name="connsiteX57" fmla="*/ 3082592 w 6408712"/>
              <a:gd name="connsiteY57" fmla="*/ 4745283 h 9505057"/>
              <a:gd name="connsiteX58" fmla="*/ 3250499 w 6408712"/>
              <a:gd name="connsiteY58" fmla="*/ 5226826 h 9505057"/>
              <a:gd name="connsiteX59" fmla="*/ 3395976 w 6408712"/>
              <a:gd name="connsiteY59" fmla="*/ 5058623 h 9505057"/>
              <a:gd name="connsiteX60" fmla="*/ 3515819 w 6408712"/>
              <a:gd name="connsiteY60" fmla="*/ 4771233 h 9505057"/>
              <a:gd name="connsiteX61" fmla="*/ 3588879 w 6408712"/>
              <a:gd name="connsiteY61" fmla="*/ 4600146 h 9505057"/>
              <a:gd name="connsiteX62" fmla="*/ 3661299 w 6408712"/>
              <a:gd name="connsiteY62" fmla="*/ 4432902 h 9505057"/>
              <a:gd name="connsiteX63" fmla="*/ 3854199 w 6408712"/>
              <a:gd name="connsiteY63" fmla="*/ 4119562 h 9505057"/>
              <a:gd name="connsiteX64" fmla="*/ 4047102 w 6408712"/>
              <a:gd name="connsiteY64" fmla="*/ 3806222 h 9505057"/>
              <a:gd name="connsiteX65" fmla="*/ 4240005 w 6408712"/>
              <a:gd name="connsiteY65" fmla="*/ 3468852 h 9505057"/>
              <a:gd name="connsiteX66" fmla="*/ 4312422 w 6408712"/>
              <a:gd name="connsiteY66" fmla="*/ 3275657 h 9505057"/>
              <a:gd name="connsiteX67" fmla="*/ 4359848 w 6408712"/>
              <a:gd name="connsiteY67" fmla="*/ 3082463 h 9505057"/>
              <a:gd name="connsiteX68" fmla="*/ 4407272 w 6408712"/>
              <a:gd name="connsiteY68" fmla="*/ 2890230 h 9505057"/>
              <a:gd name="connsiteX69" fmla="*/ 4407272 w 6408712"/>
              <a:gd name="connsiteY69" fmla="*/ 2697035 h 9505057"/>
              <a:gd name="connsiteX70" fmla="*/ 4385483 w 6408712"/>
              <a:gd name="connsiteY70" fmla="*/ 2456744 h 9505057"/>
              <a:gd name="connsiteX71" fmla="*/ 4334853 w 6408712"/>
              <a:gd name="connsiteY71" fmla="*/ 2241442 h 9505057"/>
              <a:gd name="connsiteX72" fmla="*/ 4240005 w 6408712"/>
              <a:gd name="connsiteY72" fmla="*/ 1976160 h 9505057"/>
              <a:gd name="connsiteX73" fmla="*/ 4119522 w 6408712"/>
              <a:gd name="connsiteY73" fmla="*/ 1710878 h 9505057"/>
              <a:gd name="connsiteX74" fmla="*/ 4192579 w 6408712"/>
              <a:gd name="connsiteY74" fmla="*/ 1807957 h 9505057"/>
              <a:gd name="connsiteX75" fmla="*/ 4287429 w 6408712"/>
              <a:gd name="connsiteY75" fmla="*/ 1928102 h 9505057"/>
              <a:gd name="connsiteX76" fmla="*/ 4359848 w 6408712"/>
              <a:gd name="connsiteY76" fmla="*/ 2071316 h 9505057"/>
              <a:gd name="connsiteX77" fmla="*/ 4432906 w 6408712"/>
              <a:gd name="connsiteY77" fmla="*/ 2263550 h 9505057"/>
              <a:gd name="connsiteX78" fmla="*/ 4480332 w 6408712"/>
              <a:gd name="connsiteY78" fmla="*/ 2503841 h 9505057"/>
              <a:gd name="connsiteX79" fmla="*/ 4505325 w 6408712"/>
              <a:gd name="connsiteY79" fmla="*/ 2795075 h 9505057"/>
              <a:gd name="connsiteX80" fmla="*/ 4480332 w 6408712"/>
              <a:gd name="connsiteY80" fmla="*/ 2962317 h 9505057"/>
              <a:gd name="connsiteX81" fmla="*/ 4455336 w 6408712"/>
              <a:gd name="connsiteY81" fmla="*/ 3133404 h 9505057"/>
              <a:gd name="connsiteX82" fmla="*/ 4648239 w 6408712"/>
              <a:gd name="connsiteY82" fmla="*/ 2987309 h 9505057"/>
              <a:gd name="connsiteX83" fmla="*/ 4866136 w 6408712"/>
              <a:gd name="connsiteY83" fmla="*/ 2842172 h 9505057"/>
              <a:gd name="connsiteX84" fmla="*/ 5131456 w 6408712"/>
              <a:gd name="connsiteY84" fmla="*/ 2697035 h 9505057"/>
              <a:gd name="connsiteX85" fmla="*/ 5444202 w 6408712"/>
              <a:gd name="connsiteY85" fmla="*/ 2529793 h 9505057"/>
              <a:gd name="connsiteX86" fmla="*/ 5782582 w 6408712"/>
              <a:gd name="connsiteY86" fmla="*/ 2409645 h 9505057"/>
              <a:gd name="connsiteX87" fmla="*/ 5925496 w 6408712"/>
              <a:gd name="connsiteY87" fmla="*/ 2383695 h 9505057"/>
              <a:gd name="connsiteX88" fmla="*/ 6095968 w 6408712"/>
              <a:gd name="connsiteY88" fmla="*/ 2361588 h 9505057"/>
              <a:gd name="connsiteX89" fmla="*/ 6263235 w 6408712"/>
              <a:gd name="connsiteY89" fmla="*/ 2336599 h 9505057"/>
              <a:gd name="connsiteX90" fmla="*/ 6408712 w 6408712"/>
              <a:gd name="connsiteY90" fmla="*/ 2361588 h 9505057"/>
              <a:gd name="connsiteX91" fmla="*/ 6190816 w 6408712"/>
              <a:gd name="connsiteY91" fmla="*/ 2409645 h 9505057"/>
              <a:gd name="connsiteX92" fmla="*/ 5950489 w 6408712"/>
              <a:gd name="connsiteY92" fmla="*/ 2456744 h 9505057"/>
              <a:gd name="connsiteX93" fmla="*/ 5659535 w 6408712"/>
              <a:gd name="connsiteY93" fmla="*/ 2554782 h 9505057"/>
              <a:gd name="connsiteX94" fmla="*/ 5324359 w 6408712"/>
              <a:gd name="connsiteY94" fmla="*/ 2697035 h 9505057"/>
              <a:gd name="connsiteX95" fmla="*/ 5153886 w 6408712"/>
              <a:gd name="connsiteY95" fmla="*/ 2795075 h 9505057"/>
              <a:gd name="connsiteX96" fmla="*/ 4985979 w 6408712"/>
              <a:gd name="connsiteY96" fmla="*/ 2915221 h 9505057"/>
              <a:gd name="connsiteX97" fmla="*/ 4818712 w 6408712"/>
              <a:gd name="connsiteY97" fmla="*/ 3035366 h 9505057"/>
              <a:gd name="connsiteX98" fmla="*/ 4673233 w 6408712"/>
              <a:gd name="connsiteY98" fmla="*/ 3180503 h 9505057"/>
              <a:gd name="connsiteX99" fmla="*/ 4527756 w 6408712"/>
              <a:gd name="connsiteY99" fmla="*/ 3348706 h 9505057"/>
              <a:gd name="connsiteX100" fmla="*/ 4385483 w 6408712"/>
              <a:gd name="connsiteY100" fmla="*/ 3540939 h 9505057"/>
              <a:gd name="connsiteX101" fmla="*/ 4141952 w 6408712"/>
              <a:gd name="connsiteY101" fmla="*/ 3926367 h 9505057"/>
              <a:gd name="connsiteX102" fmla="*/ 3999679 w 6408712"/>
              <a:gd name="connsiteY102" fmla="*/ 4214718 h 9505057"/>
              <a:gd name="connsiteX103" fmla="*/ 3901625 w 6408712"/>
              <a:gd name="connsiteY103" fmla="*/ 4480001 h 9505057"/>
              <a:gd name="connsiteX104" fmla="*/ 3829206 w 6408712"/>
              <a:gd name="connsiteY104" fmla="*/ 4793340 h 9505057"/>
              <a:gd name="connsiteX105" fmla="*/ 3854199 w 6408712"/>
              <a:gd name="connsiteY105" fmla="*/ 4891378 h 9505057"/>
              <a:gd name="connsiteX106" fmla="*/ 3901625 w 6408712"/>
              <a:gd name="connsiteY106" fmla="*/ 4963466 h 9505057"/>
              <a:gd name="connsiteX107" fmla="*/ 3974042 w 6408712"/>
              <a:gd name="connsiteY107" fmla="*/ 5011526 h 9505057"/>
              <a:gd name="connsiteX108" fmla="*/ 4119522 w 6408712"/>
              <a:gd name="connsiteY108" fmla="*/ 5011526 h 9505057"/>
              <a:gd name="connsiteX109" fmla="*/ 4334853 w 6408712"/>
              <a:gd name="connsiteY109" fmla="*/ 4986535 h 9505057"/>
              <a:gd name="connsiteX110" fmla="*/ 4648239 w 6408712"/>
              <a:gd name="connsiteY110" fmla="*/ 4938477 h 9505057"/>
              <a:gd name="connsiteX111" fmla="*/ 4960985 w 6408712"/>
              <a:gd name="connsiteY111" fmla="*/ 4843321 h 9505057"/>
              <a:gd name="connsiteX112" fmla="*/ 5299365 w 6408712"/>
              <a:gd name="connsiteY112" fmla="*/ 4698184 h 9505057"/>
              <a:gd name="connsiteX113" fmla="*/ 5612109 w 6408712"/>
              <a:gd name="connsiteY113" fmla="*/ 4530942 h 9505057"/>
              <a:gd name="connsiteX114" fmla="*/ 5757588 w 6408712"/>
              <a:gd name="connsiteY114" fmla="*/ 4432902 h 9505057"/>
              <a:gd name="connsiteX115" fmla="*/ 5877431 w 6408712"/>
              <a:gd name="connsiteY115" fmla="*/ 4312756 h 9505057"/>
              <a:gd name="connsiteX116" fmla="*/ 5975483 w 6408712"/>
              <a:gd name="connsiteY116" fmla="*/ 4214718 h 9505057"/>
              <a:gd name="connsiteX117" fmla="*/ 6045339 w 6408712"/>
              <a:gd name="connsiteY117" fmla="*/ 4072465 h 9505057"/>
              <a:gd name="connsiteX118" fmla="*/ 6045339 w 6408712"/>
              <a:gd name="connsiteY118" fmla="*/ 4167622 h 9505057"/>
              <a:gd name="connsiteX119" fmla="*/ 5997915 w 6408712"/>
              <a:gd name="connsiteY119" fmla="*/ 4264698 h 9505057"/>
              <a:gd name="connsiteX120" fmla="*/ 5925496 w 6408712"/>
              <a:gd name="connsiteY120" fmla="*/ 4384844 h 9505057"/>
              <a:gd name="connsiteX121" fmla="*/ 5830005 w 6408712"/>
              <a:gd name="connsiteY121" fmla="*/ 4504989 h 9505057"/>
              <a:gd name="connsiteX122" fmla="*/ 5659535 w 6408712"/>
              <a:gd name="connsiteY122" fmla="*/ 4651087 h 9505057"/>
              <a:gd name="connsiteX123" fmla="*/ 5419208 w 6408712"/>
              <a:gd name="connsiteY123" fmla="*/ 4818332 h 9505057"/>
              <a:gd name="connsiteX124" fmla="*/ 5106462 w 6408712"/>
              <a:gd name="connsiteY124" fmla="*/ 4963466 h 9505057"/>
              <a:gd name="connsiteX125" fmla="*/ 5153886 w 6408712"/>
              <a:gd name="connsiteY125" fmla="*/ 4986535 h 9505057"/>
              <a:gd name="connsiteX126" fmla="*/ 5276933 w 6408712"/>
              <a:gd name="connsiteY126" fmla="*/ 5106680 h 9505057"/>
              <a:gd name="connsiteX127" fmla="*/ 5346789 w 6408712"/>
              <a:gd name="connsiteY127" fmla="*/ 5203759 h 9505057"/>
              <a:gd name="connsiteX128" fmla="*/ 5419208 w 6408712"/>
              <a:gd name="connsiteY128" fmla="*/ 5323905 h 9505057"/>
              <a:gd name="connsiteX129" fmla="*/ 5492266 w 6408712"/>
              <a:gd name="connsiteY129" fmla="*/ 5470003 h 9505057"/>
              <a:gd name="connsiteX130" fmla="*/ 5564685 w 6408712"/>
              <a:gd name="connsiteY130" fmla="*/ 5662236 h 9505057"/>
              <a:gd name="connsiteX131" fmla="*/ 5492266 w 6408712"/>
              <a:gd name="connsiteY131" fmla="*/ 5542088 h 9505057"/>
              <a:gd name="connsiteX132" fmla="*/ 5419208 w 6408712"/>
              <a:gd name="connsiteY132" fmla="*/ 5444050 h 9505057"/>
              <a:gd name="connsiteX133" fmla="*/ 5324359 w 6408712"/>
              <a:gd name="connsiteY133" fmla="*/ 5323905 h 9505057"/>
              <a:gd name="connsiteX134" fmla="*/ 5203875 w 6408712"/>
              <a:gd name="connsiteY134" fmla="*/ 5203759 h 9505057"/>
              <a:gd name="connsiteX135" fmla="*/ 5059039 w 6408712"/>
              <a:gd name="connsiteY135" fmla="*/ 5106680 h 9505057"/>
              <a:gd name="connsiteX136" fmla="*/ 4913559 w 6408712"/>
              <a:gd name="connsiteY136" fmla="*/ 5036515 h 9505057"/>
              <a:gd name="connsiteX137" fmla="*/ 4818712 w 6408712"/>
              <a:gd name="connsiteY137" fmla="*/ 5036515 h 9505057"/>
              <a:gd name="connsiteX138" fmla="*/ 4720659 w 6408712"/>
              <a:gd name="connsiteY138" fmla="*/ 5036515 h 9505057"/>
              <a:gd name="connsiteX139" fmla="*/ 4432906 w 6408712"/>
              <a:gd name="connsiteY139" fmla="*/ 5131672 h 9505057"/>
              <a:gd name="connsiteX140" fmla="*/ 4333202 w 6408712"/>
              <a:gd name="connsiteY140" fmla="*/ 5186649 h 9505057"/>
              <a:gd name="connsiteX141" fmla="*/ 4182186 w 6408712"/>
              <a:gd name="connsiteY141" fmla="*/ 5226330 h 9505057"/>
              <a:gd name="connsiteX142" fmla="*/ 3788758 w 6408712"/>
              <a:gd name="connsiteY142" fmla="*/ 8002855 h 9505057"/>
              <a:gd name="connsiteX143" fmla="*/ 4816729 w 6408712"/>
              <a:gd name="connsiteY143" fmla="*/ 9505057 h 9505057"/>
              <a:gd name="connsiteX144" fmla="*/ 1440873 w 6408712"/>
              <a:gd name="connsiteY144" fmla="*/ 9505057 h 9505057"/>
              <a:gd name="connsiteX145" fmla="*/ 2443977 w 6408712"/>
              <a:gd name="connsiteY145" fmla="*/ 7990971 h 9505057"/>
              <a:gd name="connsiteX146" fmla="*/ 2303268 w 6408712"/>
              <a:gd name="connsiteY146"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82096 w 6408712"/>
              <a:gd name="connsiteY46" fmla="*/ 2890230 h 9505057"/>
              <a:gd name="connsiteX47" fmla="*/ 2431466 w 6408712"/>
              <a:gd name="connsiteY47" fmla="*/ 2481733 h 9505057"/>
              <a:gd name="connsiteX48" fmla="*/ 2336616 w 6408712"/>
              <a:gd name="connsiteY48" fmla="*/ 1517683 h 9505057"/>
              <a:gd name="connsiteX49" fmla="*/ 2289193 w 6408712"/>
              <a:gd name="connsiteY49" fmla="*/ 603614 h 9505057"/>
              <a:gd name="connsiteX50" fmla="*/ 2289193 w 6408712"/>
              <a:gd name="connsiteY50" fmla="*/ 240291 h 9505057"/>
              <a:gd name="connsiteX51" fmla="*/ 2311623 w 6408712"/>
              <a:gd name="connsiteY51" fmla="*/ 0 h 9505057"/>
              <a:gd name="connsiteX52" fmla="*/ 2456459 w 6408712"/>
              <a:gd name="connsiteY52" fmla="*/ 1397538 h 9505057"/>
              <a:gd name="connsiteX53" fmla="*/ 2601939 w 6408712"/>
              <a:gd name="connsiteY53" fmla="*/ 2481733 h 9505057"/>
              <a:gd name="connsiteX54" fmla="*/ 2674997 w 6408712"/>
              <a:gd name="connsiteY54" fmla="*/ 2915221 h 9505057"/>
              <a:gd name="connsiteX55" fmla="*/ 2722422 w 6408712"/>
              <a:gd name="connsiteY55" fmla="*/ 3228561 h 9505057"/>
              <a:gd name="connsiteX56" fmla="*/ 2987742 w 6408712"/>
              <a:gd name="connsiteY56" fmla="*/ 4287767 h 9505057"/>
              <a:gd name="connsiteX57" fmla="*/ 3082592 w 6408712"/>
              <a:gd name="connsiteY57" fmla="*/ 4745283 h 9505057"/>
              <a:gd name="connsiteX58" fmla="*/ 3250499 w 6408712"/>
              <a:gd name="connsiteY58" fmla="*/ 5226826 h 9505057"/>
              <a:gd name="connsiteX59" fmla="*/ 3395976 w 6408712"/>
              <a:gd name="connsiteY59" fmla="*/ 5058623 h 9505057"/>
              <a:gd name="connsiteX60" fmla="*/ 3515819 w 6408712"/>
              <a:gd name="connsiteY60" fmla="*/ 4771233 h 9505057"/>
              <a:gd name="connsiteX61" fmla="*/ 3588879 w 6408712"/>
              <a:gd name="connsiteY61" fmla="*/ 4600146 h 9505057"/>
              <a:gd name="connsiteX62" fmla="*/ 3661299 w 6408712"/>
              <a:gd name="connsiteY62" fmla="*/ 4432902 h 9505057"/>
              <a:gd name="connsiteX63" fmla="*/ 3854199 w 6408712"/>
              <a:gd name="connsiteY63" fmla="*/ 4119562 h 9505057"/>
              <a:gd name="connsiteX64" fmla="*/ 4047102 w 6408712"/>
              <a:gd name="connsiteY64" fmla="*/ 3806222 h 9505057"/>
              <a:gd name="connsiteX65" fmla="*/ 4240005 w 6408712"/>
              <a:gd name="connsiteY65" fmla="*/ 3468852 h 9505057"/>
              <a:gd name="connsiteX66" fmla="*/ 4312422 w 6408712"/>
              <a:gd name="connsiteY66" fmla="*/ 3275657 h 9505057"/>
              <a:gd name="connsiteX67" fmla="*/ 4359848 w 6408712"/>
              <a:gd name="connsiteY67" fmla="*/ 3082463 h 9505057"/>
              <a:gd name="connsiteX68" fmla="*/ 4407272 w 6408712"/>
              <a:gd name="connsiteY68" fmla="*/ 2890230 h 9505057"/>
              <a:gd name="connsiteX69" fmla="*/ 4407272 w 6408712"/>
              <a:gd name="connsiteY69" fmla="*/ 2697035 h 9505057"/>
              <a:gd name="connsiteX70" fmla="*/ 4385483 w 6408712"/>
              <a:gd name="connsiteY70" fmla="*/ 2456744 h 9505057"/>
              <a:gd name="connsiteX71" fmla="*/ 4334853 w 6408712"/>
              <a:gd name="connsiteY71" fmla="*/ 2241442 h 9505057"/>
              <a:gd name="connsiteX72" fmla="*/ 4240005 w 6408712"/>
              <a:gd name="connsiteY72" fmla="*/ 1976160 h 9505057"/>
              <a:gd name="connsiteX73" fmla="*/ 4119522 w 6408712"/>
              <a:gd name="connsiteY73" fmla="*/ 1710878 h 9505057"/>
              <a:gd name="connsiteX74" fmla="*/ 4192579 w 6408712"/>
              <a:gd name="connsiteY74" fmla="*/ 1807957 h 9505057"/>
              <a:gd name="connsiteX75" fmla="*/ 4287429 w 6408712"/>
              <a:gd name="connsiteY75" fmla="*/ 1928102 h 9505057"/>
              <a:gd name="connsiteX76" fmla="*/ 4359848 w 6408712"/>
              <a:gd name="connsiteY76" fmla="*/ 2071316 h 9505057"/>
              <a:gd name="connsiteX77" fmla="*/ 4432906 w 6408712"/>
              <a:gd name="connsiteY77" fmla="*/ 2263550 h 9505057"/>
              <a:gd name="connsiteX78" fmla="*/ 4480332 w 6408712"/>
              <a:gd name="connsiteY78" fmla="*/ 2503841 h 9505057"/>
              <a:gd name="connsiteX79" fmla="*/ 4505325 w 6408712"/>
              <a:gd name="connsiteY79" fmla="*/ 2795075 h 9505057"/>
              <a:gd name="connsiteX80" fmla="*/ 4480332 w 6408712"/>
              <a:gd name="connsiteY80" fmla="*/ 2962317 h 9505057"/>
              <a:gd name="connsiteX81" fmla="*/ 4455336 w 6408712"/>
              <a:gd name="connsiteY81" fmla="*/ 3133404 h 9505057"/>
              <a:gd name="connsiteX82" fmla="*/ 4648239 w 6408712"/>
              <a:gd name="connsiteY82" fmla="*/ 2987309 h 9505057"/>
              <a:gd name="connsiteX83" fmla="*/ 4866136 w 6408712"/>
              <a:gd name="connsiteY83" fmla="*/ 2842172 h 9505057"/>
              <a:gd name="connsiteX84" fmla="*/ 5131456 w 6408712"/>
              <a:gd name="connsiteY84" fmla="*/ 2697035 h 9505057"/>
              <a:gd name="connsiteX85" fmla="*/ 5444202 w 6408712"/>
              <a:gd name="connsiteY85" fmla="*/ 2529793 h 9505057"/>
              <a:gd name="connsiteX86" fmla="*/ 5782582 w 6408712"/>
              <a:gd name="connsiteY86" fmla="*/ 2409645 h 9505057"/>
              <a:gd name="connsiteX87" fmla="*/ 5925496 w 6408712"/>
              <a:gd name="connsiteY87" fmla="*/ 2383695 h 9505057"/>
              <a:gd name="connsiteX88" fmla="*/ 6095968 w 6408712"/>
              <a:gd name="connsiteY88" fmla="*/ 2361588 h 9505057"/>
              <a:gd name="connsiteX89" fmla="*/ 6263235 w 6408712"/>
              <a:gd name="connsiteY89" fmla="*/ 2336599 h 9505057"/>
              <a:gd name="connsiteX90" fmla="*/ 6408712 w 6408712"/>
              <a:gd name="connsiteY90" fmla="*/ 2361588 h 9505057"/>
              <a:gd name="connsiteX91" fmla="*/ 6190816 w 6408712"/>
              <a:gd name="connsiteY91" fmla="*/ 2409645 h 9505057"/>
              <a:gd name="connsiteX92" fmla="*/ 5950489 w 6408712"/>
              <a:gd name="connsiteY92" fmla="*/ 2456744 h 9505057"/>
              <a:gd name="connsiteX93" fmla="*/ 5659535 w 6408712"/>
              <a:gd name="connsiteY93" fmla="*/ 2554782 h 9505057"/>
              <a:gd name="connsiteX94" fmla="*/ 5324359 w 6408712"/>
              <a:gd name="connsiteY94" fmla="*/ 2697035 h 9505057"/>
              <a:gd name="connsiteX95" fmla="*/ 5153886 w 6408712"/>
              <a:gd name="connsiteY95" fmla="*/ 2795075 h 9505057"/>
              <a:gd name="connsiteX96" fmla="*/ 4985979 w 6408712"/>
              <a:gd name="connsiteY96" fmla="*/ 2915221 h 9505057"/>
              <a:gd name="connsiteX97" fmla="*/ 4818712 w 6408712"/>
              <a:gd name="connsiteY97" fmla="*/ 3035366 h 9505057"/>
              <a:gd name="connsiteX98" fmla="*/ 4673233 w 6408712"/>
              <a:gd name="connsiteY98" fmla="*/ 3180503 h 9505057"/>
              <a:gd name="connsiteX99" fmla="*/ 4527756 w 6408712"/>
              <a:gd name="connsiteY99" fmla="*/ 3348706 h 9505057"/>
              <a:gd name="connsiteX100" fmla="*/ 4385483 w 6408712"/>
              <a:gd name="connsiteY100" fmla="*/ 3540939 h 9505057"/>
              <a:gd name="connsiteX101" fmla="*/ 4141952 w 6408712"/>
              <a:gd name="connsiteY101" fmla="*/ 3926367 h 9505057"/>
              <a:gd name="connsiteX102" fmla="*/ 3999679 w 6408712"/>
              <a:gd name="connsiteY102" fmla="*/ 4214718 h 9505057"/>
              <a:gd name="connsiteX103" fmla="*/ 3901625 w 6408712"/>
              <a:gd name="connsiteY103" fmla="*/ 4480001 h 9505057"/>
              <a:gd name="connsiteX104" fmla="*/ 3829206 w 6408712"/>
              <a:gd name="connsiteY104" fmla="*/ 4793340 h 9505057"/>
              <a:gd name="connsiteX105" fmla="*/ 3854199 w 6408712"/>
              <a:gd name="connsiteY105" fmla="*/ 4891378 h 9505057"/>
              <a:gd name="connsiteX106" fmla="*/ 3901625 w 6408712"/>
              <a:gd name="connsiteY106" fmla="*/ 4963466 h 9505057"/>
              <a:gd name="connsiteX107" fmla="*/ 3974042 w 6408712"/>
              <a:gd name="connsiteY107" fmla="*/ 5011526 h 9505057"/>
              <a:gd name="connsiteX108" fmla="*/ 4119522 w 6408712"/>
              <a:gd name="connsiteY108" fmla="*/ 5011526 h 9505057"/>
              <a:gd name="connsiteX109" fmla="*/ 4334853 w 6408712"/>
              <a:gd name="connsiteY109" fmla="*/ 4986535 h 9505057"/>
              <a:gd name="connsiteX110" fmla="*/ 4648239 w 6408712"/>
              <a:gd name="connsiteY110" fmla="*/ 4938477 h 9505057"/>
              <a:gd name="connsiteX111" fmla="*/ 4960985 w 6408712"/>
              <a:gd name="connsiteY111" fmla="*/ 4843321 h 9505057"/>
              <a:gd name="connsiteX112" fmla="*/ 5299365 w 6408712"/>
              <a:gd name="connsiteY112" fmla="*/ 4698184 h 9505057"/>
              <a:gd name="connsiteX113" fmla="*/ 5612109 w 6408712"/>
              <a:gd name="connsiteY113" fmla="*/ 4530942 h 9505057"/>
              <a:gd name="connsiteX114" fmla="*/ 5757588 w 6408712"/>
              <a:gd name="connsiteY114" fmla="*/ 4432902 h 9505057"/>
              <a:gd name="connsiteX115" fmla="*/ 5877431 w 6408712"/>
              <a:gd name="connsiteY115" fmla="*/ 4312756 h 9505057"/>
              <a:gd name="connsiteX116" fmla="*/ 5975483 w 6408712"/>
              <a:gd name="connsiteY116" fmla="*/ 4214718 h 9505057"/>
              <a:gd name="connsiteX117" fmla="*/ 6045339 w 6408712"/>
              <a:gd name="connsiteY117" fmla="*/ 4072465 h 9505057"/>
              <a:gd name="connsiteX118" fmla="*/ 6045339 w 6408712"/>
              <a:gd name="connsiteY118" fmla="*/ 4167622 h 9505057"/>
              <a:gd name="connsiteX119" fmla="*/ 5997915 w 6408712"/>
              <a:gd name="connsiteY119" fmla="*/ 4264698 h 9505057"/>
              <a:gd name="connsiteX120" fmla="*/ 5925496 w 6408712"/>
              <a:gd name="connsiteY120" fmla="*/ 4384844 h 9505057"/>
              <a:gd name="connsiteX121" fmla="*/ 5830005 w 6408712"/>
              <a:gd name="connsiteY121" fmla="*/ 4504989 h 9505057"/>
              <a:gd name="connsiteX122" fmla="*/ 5659535 w 6408712"/>
              <a:gd name="connsiteY122" fmla="*/ 4651087 h 9505057"/>
              <a:gd name="connsiteX123" fmla="*/ 5419208 w 6408712"/>
              <a:gd name="connsiteY123" fmla="*/ 4818332 h 9505057"/>
              <a:gd name="connsiteX124" fmla="*/ 5106462 w 6408712"/>
              <a:gd name="connsiteY124" fmla="*/ 4963466 h 9505057"/>
              <a:gd name="connsiteX125" fmla="*/ 5153886 w 6408712"/>
              <a:gd name="connsiteY125" fmla="*/ 4986535 h 9505057"/>
              <a:gd name="connsiteX126" fmla="*/ 5276933 w 6408712"/>
              <a:gd name="connsiteY126" fmla="*/ 5106680 h 9505057"/>
              <a:gd name="connsiteX127" fmla="*/ 5346789 w 6408712"/>
              <a:gd name="connsiteY127" fmla="*/ 5203759 h 9505057"/>
              <a:gd name="connsiteX128" fmla="*/ 5419208 w 6408712"/>
              <a:gd name="connsiteY128" fmla="*/ 5323905 h 9505057"/>
              <a:gd name="connsiteX129" fmla="*/ 5492266 w 6408712"/>
              <a:gd name="connsiteY129" fmla="*/ 5470003 h 9505057"/>
              <a:gd name="connsiteX130" fmla="*/ 5564685 w 6408712"/>
              <a:gd name="connsiteY130" fmla="*/ 5662236 h 9505057"/>
              <a:gd name="connsiteX131" fmla="*/ 5492266 w 6408712"/>
              <a:gd name="connsiteY131" fmla="*/ 5542088 h 9505057"/>
              <a:gd name="connsiteX132" fmla="*/ 5419208 w 6408712"/>
              <a:gd name="connsiteY132" fmla="*/ 5444050 h 9505057"/>
              <a:gd name="connsiteX133" fmla="*/ 5324359 w 6408712"/>
              <a:gd name="connsiteY133" fmla="*/ 5323905 h 9505057"/>
              <a:gd name="connsiteX134" fmla="*/ 5203875 w 6408712"/>
              <a:gd name="connsiteY134" fmla="*/ 5203759 h 9505057"/>
              <a:gd name="connsiteX135" fmla="*/ 5059039 w 6408712"/>
              <a:gd name="connsiteY135" fmla="*/ 5106680 h 9505057"/>
              <a:gd name="connsiteX136" fmla="*/ 4913559 w 6408712"/>
              <a:gd name="connsiteY136" fmla="*/ 5036515 h 9505057"/>
              <a:gd name="connsiteX137" fmla="*/ 4818712 w 6408712"/>
              <a:gd name="connsiteY137" fmla="*/ 5036515 h 9505057"/>
              <a:gd name="connsiteX138" fmla="*/ 4720659 w 6408712"/>
              <a:gd name="connsiteY138" fmla="*/ 5036515 h 9505057"/>
              <a:gd name="connsiteX139" fmla="*/ 4432906 w 6408712"/>
              <a:gd name="connsiteY139" fmla="*/ 5131672 h 9505057"/>
              <a:gd name="connsiteX140" fmla="*/ 4333202 w 6408712"/>
              <a:gd name="connsiteY140" fmla="*/ 5186649 h 9505057"/>
              <a:gd name="connsiteX141" fmla="*/ 4182186 w 6408712"/>
              <a:gd name="connsiteY141" fmla="*/ 5226330 h 9505057"/>
              <a:gd name="connsiteX142" fmla="*/ 3788758 w 6408712"/>
              <a:gd name="connsiteY142" fmla="*/ 8002855 h 9505057"/>
              <a:gd name="connsiteX143" fmla="*/ 4816729 w 6408712"/>
              <a:gd name="connsiteY143" fmla="*/ 9505057 h 9505057"/>
              <a:gd name="connsiteX144" fmla="*/ 1440873 w 6408712"/>
              <a:gd name="connsiteY144" fmla="*/ 9505057 h 9505057"/>
              <a:gd name="connsiteX145" fmla="*/ 2443977 w 6408712"/>
              <a:gd name="connsiteY145" fmla="*/ 7990971 h 9505057"/>
              <a:gd name="connsiteX146" fmla="*/ 2303268 w 6408712"/>
              <a:gd name="connsiteY146"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82096 w 6408712"/>
              <a:gd name="connsiteY46" fmla="*/ 2890230 h 9505057"/>
              <a:gd name="connsiteX47" fmla="*/ 2431466 w 6408712"/>
              <a:gd name="connsiteY47" fmla="*/ 2481733 h 9505057"/>
              <a:gd name="connsiteX48" fmla="*/ 2336616 w 6408712"/>
              <a:gd name="connsiteY48" fmla="*/ 1517683 h 9505057"/>
              <a:gd name="connsiteX49" fmla="*/ 2289193 w 6408712"/>
              <a:gd name="connsiteY49" fmla="*/ 603614 h 9505057"/>
              <a:gd name="connsiteX50" fmla="*/ 2289193 w 6408712"/>
              <a:gd name="connsiteY50" fmla="*/ 240291 h 9505057"/>
              <a:gd name="connsiteX51" fmla="*/ 2311623 w 6408712"/>
              <a:gd name="connsiteY51" fmla="*/ 0 h 9505057"/>
              <a:gd name="connsiteX52" fmla="*/ 2456459 w 6408712"/>
              <a:gd name="connsiteY52" fmla="*/ 1397538 h 9505057"/>
              <a:gd name="connsiteX53" fmla="*/ 2601939 w 6408712"/>
              <a:gd name="connsiteY53" fmla="*/ 2481733 h 9505057"/>
              <a:gd name="connsiteX54" fmla="*/ 2674997 w 6408712"/>
              <a:gd name="connsiteY54" fmla="*/ 2915221 h 9505057"/>
              <a:gd name="connsiteX55" fmla="*/ 2722422 w 6408712"/>
              <a:gd name="connsiteY55" fmla="*/ 3228561 h 9505057"/>
              <a:gd name="connsiteX56" fmla="*/ 2987742 w 6408712"/>
              <a:gd name="connsiteY56" fmla="*/ 4287767 h 9505057"/>
              <a:gd name="connsiteX57" fmla="*/ 3082592 w 6408712"/>
              <a:gd name="connsiteY57" fmla="*/ 4745283 h 9505057"/>
              <a:gd name="connsiteX58" fmla="*/ 3250499 w 6408712"/>
              <a:gd name="connsiteY58" fmla="*/ 5226826 h 9505057"/>
              <a:gd name="connsiteX59" fmla="*/ 3395976 w 6408712"/>
              <a:gd name="connsiteY59" fmla="*/ 5058623 h 9505057"/>
              <a:gd name="connsiteX60" fmla="*/ 3515819 w 6408712"/>
              <a:gd name="connsiteY60" fmla="*/ 4771233 h 9505057"/>
              <a:gd name="connsiteX61" fmla="*/ 3588879 w 6408712"/>
              <a:gd name="connsiteY61" fmla="*/ 4600146 h 9505057"/>
              <a:gd name="connsiteX62" fmla="*/ 3661299 w 6408712"/>
              <a:gd name="connsiteY62" fmla="*/ 4432902 h 9505057"/>
              <a:gd name="connsiteX63" fmla="*/ 3854199 w 6408712"/>
              <a:gd name="connsiteY63" fmla="*/ 4119562 h 9505057"/>
              <a:gd name="connsiteX64" fmla="*/ 4047102 w 6408712"/>
              <a:gd name="connsiteY64" fmla="*/ 3806222 h 9505057"/>
              <a:gd name="connsiteX65" fmla="*/ 4240005 w 6408712"/>
              <a:gd name="connsiteY65" fmla="*/ 3468852 h 9505057"/>
              <a:gd name="connsiteX66" fmla="*/ 4312422 w 6408712"/>
              <a:gd name="connsiteY66" fmla="*/ 3275657 h 9505057"/>
              <a:gd name="connsiteX67" fmla="*/ 4359848 w 6408712"/>
              <a:gd name="connsiteY67" fmla="*/ 3082463 h 9505057"/>
              <a:gd name="connsiteX68" fmla="*/ 4407272 w 6408712"/>
              <a:gd name="connsiteY68" fmla="*/ 2890230 h 9505057"/>
              <a:gd name="connsiteX69" fmla="*/ 4407272 w 6408712"/>
              <a:gd name="connsiteY69" fmla="*/ 2697035 h 9505057"/>
              <a:gd name="connsiteX70" fmla="*/ 4385483 w 6408712"/>
              <a:gd name="connsiteY70" fmla="*/ 2456744 h 9505057"/>
              <a:gd name="connsiteX71" fmla="*/ 4334853 w 6408712"/>
              <a:gd name="connsiteY71" fmla="*/ 2241442 h 9505057"/>
              <a:gd name="connsiteX72" fmla="*/ 4240005 w 6408712"/>
              <a:gd name="connsiteY72" fmla="*/ 1976160 h 9505057"/>
              <a:gd name="connsiteX73" fmla="*/ 4119522 w 6408712"/>
              <a:gd name="connsiteY73" fmla="*/ 1710878 h 9505057"/>
              <a:gd name="connsiteX74" fmla="*/ 4192579 w 6408712"/>
              <a:gd name="connsiteY74" fmla="*/ 1807957 h 9505057"/>
              <a:gd name="connsiteX75" fmla="*/ 4287429 w 6408712"/>
              <a:gd name="connsiteY75" fmla="*/ 1928102 h 9505057"/>
              <a:gd name="connsiteX76" fmla="*/ 4359848 w 6408712"/>
              <a:gd name="connsiteY76" fmla="*/ 2071316 h 9505057"/>
              <a:gd name="connsiteX77" fmla="*/ 4432906 w 6408712"/>
              <a:gd name="connsiteY77" fmla="*/ 2263550 h 9505057"/>
              <a:gd name="connsiteX78" fmla="*/ 4480332 w 6408712"/>
              <a:gd name="connsiteY78" fmla="*/ 2503841 h 9505057"/>
              <a:gd name="connsiteX79" fmla="*/ 4505325 w 6408712"/>
              <a:gd name="connsiteY79" fmla="*/ 2795075 h 9505057"/>
              <a:gd name="connsiteX80" fmla="*/ 4480332 w 6408712"/>
              <a:gd name="connsiteY80" fmla="*/ 2962317 h 9505057"/>
              <a:gd name="connsiteX81" fmla="*/ 4455336 w 6408712"/>
              <a:gd name="connsiteY81" fmla="*/ 3133404 h 9505057"/>
              <a:gd name="connsiteX82" fmla="*/ 4648239 w 6408712"/>
              <a:gd name="connsiteY82" fmla="*/ 2987309 h 9505057"/>
              <a:gd name="connsiteX83" fmla="*/ 4866136 w 6408712"/>
              <a:gd name="connsiteY83" fmla="*/ 2842172 h 9505057"/>
              <a:gd name="connsiteX84" fmla="*/ 5131456 w 6408712"/>
              <a:gd name="connsiteY84" fmla="*/ 2697035 h 9505057"/>
              <a:gd name="connsiteX85" fmla="*/ 5444202 w 6408712"/>
              <a:gd name="connsiteY85" fmla="*/ 2529793 h 9505057"/>
              <a:gd name="connsiteX86" fmla="*/ 5782582 w 6408712"/>
              <a:gd name="connsiteY86" fmla="*/ 2409645 h 9505057"/>
              <a:gd name="connsiteX87" fmla="*/ 5925496 w 6408712"/>
              <a:gd name="connsiteY87" fmla="*/ 2383695 h 9505057"/>
              <a:gd name="connsiteX88" fmla="*/ 6095968 w 6408712"/>
              <a:gd name="connsiteY88" fmla="*/ 2361588 h 9505057"/>
              <a:gd name="connsiteX89" fmla="*/ 6263235 w 6408712"/>
              <a:gd name="connsiteY89" fmla="*/ 2336599 h 9505057"/>
              <a:gd name="connsiteX90" fmla="*/ 6408712 w 6408712"/>
              <a:gd name="connsiteY90" fmla="*/ 2361588 h 9505057"/>
              <a:gd name="connsiteX91" fmla="*/ 6190816 w 6408712"/>
              <a:gd name="connsiteY91" fmla="*/ 2409645 h 9505057"/>
              <a:gd name="connsiteX92" fmla="*/ 5950489 w 6408712"/>
              <a:gd name="connsiteY92" fmla="*/ 2456744 h 9505057"/>
              <a:gd name="connsiteX93" fmla="*/ 5659535 w 6408712"/>
              <a:gd name="connsiteY93" fmla="*/ 2554782 h 9505057"/>
              <a:gd name="connsiteX94" fmla="*/ 5324359 w 6408712"/>
              <a:gd name="connsiteY94" fmla="*/ 2697035 h 9505057"/>
              <a:gd name="connsiteX95" fmla="*/ 5153886 w 6408712"/>
              <a:gd name="connsiteY95" fmla="*/ 2795075 h 9505057"/>
              <a:gd name="connsiteX96" fmla="*/ 4985979 w 6408712"/>
              <a:gd name="connsiteY96" fmla="*/ 2915221 h 9505057"/>
              <a:gd name="connsiteX97" fmla="*/ 4818712 w 6408712"/>
              <a:gd name="connsiteY97" fmla="*/ 3035366 h 9505057"/>
              <a:gd name="connsiteX98" fmla="*/ 4673233 w 6408712"/>
              <a:gd name="connsiteY98" fmla="*/ 3180503 h 9505057"/>
              <a:gd name="connsiteX99" fmla="*/ 4527756 w 6408712"/>
              <a:gd name="connsiteY99" fmla="*/ 3348706 h 9505057"/>
              <a:gd name="connsiteX100" fmla="*/ 4385483 w 6408712"/>
              <a:gd name="connsiteY100" fmla="*/ 3540939 h 9505057"/>
              <a:gd name="connsiteX101" fmla="*/ 4141952 w 6408712"/>
              <a:gd name="connsiteY101" fmla="*/ 3926367 h 9505057"/>
              <a:gd name="connsiteX102" fmla="*/ 3999679 w 6408712"/>
              <a:gd name="connsiteY102" fmla="*/ 4214718 h 9505057"/>
              <a:gd name="connsiteX103" fmla="*/ 3901625 w 6408712"/>
              <a:gd name="connsiteY103" fmla="*/ 4480001 h 9505057"/>
              <a:gd name="connsiteX104" fmla="*/ 3829206 w 6408712"/>
              <a:gd name="connsiteY104" fmla="*/ 4793340 h 9505057"/>
              <a:gd name="connsiteX105" fmla="*/ 3854199 w 6408712"/>
              <a:gd name="connsiteY105" fmla="*/ 4891378 h 9505057"/>
              <a:gd name="connsiteX106" fmla="*/ 3901625 w 6408712"/>
              <a:gd name="connsiteY106" fmla="*/ 4963466 h 9505057"/>
              <a:gd name="connsiteX107" fmla="*/ 3974042 w 6408712"/>
              <a:gd name="connsiteY107" fmla="*/ 5011526 h 9505057"/>
              <a:gd name="connsiteX108" fmla="*/ 4119522 w 6408712"/>
              <a:gd name="connsiteY108" fmla="*/ 5011526 h 9505057"/>
              <a:gd name="connsiteX109" fmla="*/ 4334853 w 6408712"/>
              <a:gd name="connsiteY109" fmla="*/ 4986535 h 9505057"/>
              <a:gd name="connsiteX110" fmla="*/ 4648239 w 6408712"/>
              <a:gd name="connsiteY110" fmla="*/ 4938477 h 9505057"/>
              <a:gd name="connsiteX111" fmla="*/ 4960985 w 6408712"/>
              <a:gd name="connsiteY111" fmla="*/ 4843321 h 9505057"/>
              <a:gd name="connsiteX112" fmla="*/ 5299365 w 6408712"/>
              <a:gd name="connsiteY112" fmla="*/ 4698184 h 9505057"/>
              <a:gd name="connsiteX113" fmla="*/ 5612109 w 6408712"/>
              <a:gd name="connsiteY113" fmla="*/ 4530942 h 9505057"/>
              <a:gd name="connsiteX114" fmla="*/ 5757588 w 6408712"/>
              <a:gd name="connsiteY114" fmla="*/ 4432902 h 9505057"/>
              <a:gd name="connsiteX115" fmla="*/ 5877431 w 6408712"/>
              <a:gd name="connsiteY115" fmla="*/ 4312756 h 9505057"/>
              <a:gd name="connsiteX116" fmla="*/ 5975483 w 6408712"/>
              <a:gd name="connsiteY116" fmla="*/ 4214718 h 9505057"/>
              <a:gd name="connsiteX117" fmla="*/ 6045339 w 6408712"/>
              <a:gd name="connsiteY117" fmla="*/ 4072465 h 9505057"/>
              <a:gd name="connsiteX118" fmla="*/ 6045339 w 6408712"/>
              <a:gd name="connsiteY118" fmla="*/ 4167622 h 9505057"/>
              <a:gd name="connsiteX119" fmla="*/ 5997915 w 6408712"/>
              <a:gd name="connsiteY119" fmla="*/ 4264698 h 9505057"/>
              <a:gd name="connsiteX120" fmla="*/ 5925496 w 6408712"/>
              <a:gd name="connsiteY120" fmla="*/ 4384844 h 9505057"/>
              <a:gd name="connsiteX121" fmla="*/ 5830005 w 6408712"/>
              <a:gd name="connsiteY121" fmla="*/ 4504989 h 9505057"/>
              <a:gd name="connsiteX122" fmla="*/ 5659535 w 6408712"/>
              <a:gd name="connsiteY122" fmla="*/ 4651087 h 9505057"/>
              <a:gd name="connsiteX123" fmla="*/ 5419208 w 6408712"/>
              <a:gd name="connsiteY123" fmla="*/ 4818332 h 9505057"/>
              <a:gd name="connsiteX124" fmla="*/ 5106462 w 6408712"/>
              <a:gd name="connsiteY124" fmla="*/ 4963466 h 9505057"/>
              <a:gd name="connsiteX125" fmla="*/ 5153886 w 6408712"/>
              <a:gd name="connsiteY125" fmla="*/ 4986535 h 9505057"/>
              <a:gd name="connsiteX126" fmla="*/ 5276933 w 6408712"/>
              <a:gd name="connsiteY126" fmla="*/ 5106680 h 9505057"/>
              <a:gd name="connsiteX127" fmla="*/ 5346789 w 6408712"/>
              <a:gd name="connsiteY127" fmla="*/ 5203759 h 9505057"/>
              <a:gd name="connsiteX128" fmla="*/ 5419208 w 6408712"/>
              <a:gd name="connsiteY128" fmla="*/ 5323905 h 9505057"/>
              <a:gd name="connsiteX129" fmla="*/ 5492266 w 6408712"/>
              <a:gd name="connsiteY129" fmla="*/ 5470003 h 9505057"/>
              <a:gd name="connsiteX130" fmla="*/ 5564685 w 6408712"/>
              <a:gd name="connsiteY130" fmla="*/ 5662236 h 9505057"/>
              <a:gd name="connsiteX131" fmla="*/ 5492266 w 6408712"/>
              <a:gd name="connsiteY131" fmla="*/ 5542088 h 9505057"/>
              <a:gd name="connsiteX132" fmla="*/ 5419208 w 6408712"/>
              <a:gd name="connsiteY132" fmla="*/ 5444050 h 9505057"/>
              <a:gd name="connsiteX133" fmla="*/ 5324359 w 6408712"/>
              <a:gd name="connsiteY133" fmla="*/ 5323905 h 9505057"/>
              <a:gd name="connsiteX134" fmla="*/ 5203875 w 6408712"/>
              <a:gd name="connsiteY134" fmla="*/ 5203759 h 9505057"/>
              <a:gd name="connsiteX135" fmla="*/ 5059039 w 6408712"/>
              <a:gd name="connsiteY135" fmla="*/ 5106680 h 9505057"/>
              <a:gd name="connsiteX136" fmla="*/ 4913559 w 6408712"/>
              <a:gd name="connsiteY136" fmla="*/ 5036515 h 9505057"/>
              <a:gd name="connsiteX137" fmla="*/ 4818712 w 6408712"/>
              <a:gd name="connsiteY137" fmla="*/ 5036515 h 9505057"/>
              <a:gd name="connsiteX138" fmla="*/ 4720659 w 6408712"/>
              <a:gd name="connsiteY138" fmla="*/ 5036515 h 9505057"/>
              <a:gd name="connsiteX139" fmla="*/ 4432906 w 6408712"/>
              <a:gd name="connsiteY139" fmla="*/ 5131672 h 9505057"/>
              <a:gd name="connsiteX140" fmla="*/ 4333202 w 6408712"/>
              <a:gd name="connsiteY140" fmla="*/ 5186649 h 9505057"/>
              <a:gd name="connsiteX141" fmla="*/ 4182186 w 6408712"/>
              <a:gd name="connsiteY141" fmla="*/ 5226330 h 9505057"/>
              <a:gd name="connsiteX142" fmla="*/ 3788758 w 6408712"/>
              <a:gd name="connsiteY142" fmla="*/ 8002855 h 9505057"/>
              <a:gd name="connsiteX143" fmla="*/ 4816729 w 6408712"/>
              <a:gd name="connsiteY143" fmla="*/ 9505057 h 9505057"/>
              <a:gd name="connsiteX144" fmla="*/ 1440873 w 6408712"/>
              <a:gd name="connsiteY144" fmla="*/ 9505057 h 9505057"/>
              <a:gd name="connsiteX145" fmla="*/ 2443977 w 6408712"/>
              <a:gd name="connsiteY145" fmla="*/ 7990971 h 9505057"/>
              <a:gd name="connsiteX146" fmla="*/ 2303268 w 6408712"/>
              <a:gd name="connsiteY146"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31466 w 6408712"/>
              <a:gd name="connsiteY46" fmla="*/ 2481733 h 9505057"/>
              <a:gd name="connsiteX47" fmla="*/ 2336616 w 6408712"/>
              <a:gd name="connsiteY47" fmla="*/ 1517683 h 9505057"/>
              <a:gd name="connsiteX48" fmla="*/ 2289193 w 6408712"/>
              <a:gd name="connsiteY48" fmla="*/ 603614 h 9505057"/>
              <a:gd name="connsiteX49" fmla="*/ 2289193 w 6408712"/>
              <a:gd name="connsiteY49" fmla="*/ 240291 h 9505057"/>
              <a:gd name="connsiteX50" fmla="*/ 2311623 w 6408712"/>
              <a:gd name="connsiteY50" fmla="*/ 0 h 9505057"/>
              <a:gd name="connsiteX51" fmla="*/ 2456459 w 6408712"/>
              <a:gd name="connsiteY51" fmla="*/ 1397538 h 9505057"/>
              <a:gd name="connsiteX52" fmla="*/ 2601939 w 6408712"/>
              <a:gd name="connsiteY52" fmla="*/ 2481733 h 9505057"/>
              <a:gd name="connsiteX53" fmla="*/ 2674997 w 6408712"/>
              <a:gd name="connsiteY53" fmla="*/ 2915221 h 9505057"/>
              <a:gd name="connsiteX54" fmla="*/ 2722422 w 6408712"/>
              <a:gd name="connsiteY54" fmla="*/ 3228561 h 9505057"/>
              <a:gd name="connsiteX55" fmla="*/ 2987742 w 6408712"/>
              <a:gd name="connsiteY55" fmla="*/ 4287767 h 9505057"/>
              <a:gd name="connsiteX56" fmla="*/ 3082592 w 6408712"/>
              <a:gd name="connsiteY56" fmla="*/ 4745283 h 9505057"/>
              <a:gd name="connsiteX57" fmla="*/ 3250499 w 6408712"/>
              <a:gd name="connsiteY57" fmla="*/ 5226826 h 9505057"/>
              <a:gd name="connsiteX58" fmla="*/ 3395976 w 6408712"/>
              <a:gd name="connsiteY58" fmla="*/ 5058623 h 9505057"/>
              <a:gd name="connsiteX59" fmla="*/ 3515819 w 6408712"/>
              <a:gd name="connsiteY59" fmla="*/ 4771233 h 9505057"/>
              <a:gd name="connsiteX60" fmla="*/ 3588879 w 6408712"/>
              <a:gd name="connsiteY60" fmla="*/ 4600146 h 9505057"/>
              <a:gd name="connsiteX61" fmla="*/ 3661299 w 6408712"/>
              <a:gd name="connsiteY61" fmla="*/ 4432902 h 9505057"/>
              <a:gd name="connsiteX62" fmla="*/ 3854199 w 6408712"/>
              <a:gd name="connsiteY62" fmla="*/ 4119562 h 9505057"/>
              <a:gd name="connsiteX63" fmla="*/ 4047102 w 6408712"/>
              <a:gd name="connsiteY63" fmla="*/ 3806222 h 9505057"/>
              <a:gd name="connsiteX64" fmla="*/ 4240005 w 6408712"/>
              <a:gd name="connsiteY64" fmla="*/ 3468852 h 9505057"/>
              <a:gd name="connsiteX65" fmla="*/ 4312422 w 6408712"/>
              <a:gd name="connsiteY65" fmla="*/ 3275657 h 9505057"/>
              <a:gd name="connsiteX66" fmla="*/ 4359848 w 6408712"/>
              <a:gd name="connsiteY66" fmla="*/ 3082463 h 9505057"/>
              <a:gd name="connsiteX67" fmla="*/ 4407272 w 6408712"/>
              <a:gd name="connsiteY67" fmla="*/ 2890230 h 9505057"/>
              <a:gd name="connsiteX68" fmla="*/ 4407272 w 6408712"/>
              <a:gd name="connsiteY68" fmla="*/ 2697035 h 9505057"/>
              <a:gd name="connsiteX69" fmla="*/ 4385483 w 6408712"/>
              <a:gd name="connsiteY69" fmla="*/ 2456744 h 9505057"/>
              <a:gd name="connsiteX70" fmla="*/ 4334853 w 6408712"/>
              <a:gd name="connsiteY70" fmla="*/ 2241442 h 9505057"/>
              <a:gd name="connsiteX71" fmla="*/ 4240005 w 6408712"/>
              <a:gd name="connsiteY71" fmla="*/ 1976160 h 9505057"/>
              <a:gd name="connsiteX72" fmla="*/ 4119522 w 6408712"/>
              <a:gd name="connsiteY72" fmla="*/ 1710878 h 9505057"/>
              <a:gd name="connsiteX73" fmla="*/ 4192579 w 6408712"/>
              <a:gd name="connsiteY73" fmla="*/ 1807957 h 9505057"/>
              <a:gd name="connsiteX74" fmla="*/ 4287429 w 6408712"/>
              <a:gd name="connsiteY74" fmla="*/ 1928102 h 9505057"/>
              <a:gd name="connsiteX75" fmla="*/ 4359848 w 6408712"/>
              <a:gd name="connsiteY75" fmla="*/ 2071316 h 9505057"/>
              <a:gd name="connsiteX76" fmla="*/ 4432906 w 6408712"/>
              <a:gd name="connsiteY76" fmla="*/ 2263550 h 9505057"/>
              <a:gd name="connsiteX77" fmla="*/ 4480332 w 6408712"/>
              <a:gd name="connsiteY77" fmla="*/ 2503841 h 9505057"/>
              <a:gd name="connsiteX78" fmla="*/ 4505325 w 6408712"/>
              <a:gd name="connsiteY78" fmla="*/ 2795075 h 9505057"/>
              <a:gd name="connsiteX79" fmla="*/ 4480332 w 6408712"/>
              <a:gd name="connsiteY79" fmla="*/ 2962317 h 9505057"/>
              <a:gd name="connsiteX80" fmla="*/ 4455336 w 6408712"/>
              <a:gd name="connsiteY80" fmla="*/ 3133404 h 9505057"/>
              <a:gd name="connsiteX81" fmla="*/ 4648239 w 6408712"/>
              <a:gd name="connsiteY81" fmla="*/ 2987309 h 9505057"/>
              <a:gd name="connsiteX82" fmla="*/ 4866136 w 6408712"/>
              <a:gd name="connsiteY82" fmla="*/ 2842172 h 9505057"/>
              <a:gd name="connsiteX83" fmla="*/ 5131456 w 6408712"/>
              <a:gd name="connsiteY83" fmla="*/ 2697035 h 9505057"/>
              <a:gd name="connsiteX84" fmla="*/ 5444202 w 6408712"/>
              <a:gd name="connsiteY84" fmla="*/ 2529793 h 9505057"/>
              <a:gd name="connsiteX85" fmla="*/ 5782582 w 6408712"/>
              <a:gd name="connsiteY85" fmla="*/ 2409645 h 9505057"/>
              <a:gd name="connsiteX86" fmla="*/ 5925496 w 6408712"/>
              <a:gd name="connsiteY86" fmla="*/ 2383695 h 9505057"/>
              <a:gd name="connsiteX87" fmla="*/ 6095968 w 6408712"/>
              <a:gd name="connsiteY87" fmla="*/ 2361588 h 9505057"/>
              <a:gd name="connsiteX88" fmla="*/ 6263235 w 6408712"/>
              <a:gd name="connsiteY88" fmla="*/ 2336599 h 9505057"/>
              <a:gd name="connsiteX89" fmla="*/ 6408712 w 6408712"/>
              <a:gd name="connsiteY89" fmla="*/ 2361588 h 9505057"/>
              <a:gd name="connsiteX90" fmla="*/ 6190816 w 6408712"/>
              <a:gd name="connsiteY90" fmla="*/ 2409645 h 9505057"/>
              <a:gd name="connsiteX91" fmla="*/ 5950489 w 6408712"/>
              <a:gd name="connsiteY91" fmla="*/ 2456744 h 9505057"/>
              <a:gd name="connsiteX92" fmla="*/ 5659535 w 6408712"/>
              <a:gd name="connsiteY92" fmla="*/ 2554782 h 9505057"/>
              <a:gd name="connsiteX93" fmla="*/ 5324359 w 6408712"/>
              <a:gd name="connsiteY93" fmla="*/ 2697035 h 9505057"/>
              <a:gd name="connsiteX94" fmla="*/ 5153886 w 6408712"/>
              <a:gd name="connsiteY94" fmla="*/ 2795075 h 9505057"/>
              <a:gd name="connsiteX95" fmla="*/ 4985979 w 6408712"/>
              <a:gd name="connsiteY95" fmla="*/ 2915221 h 9505057"/>
              <a:gd name="connsiteX96" fmla="*/ 4818712 w 6408712"/>
              <a:gd name="connsiteY96" fmla="*/ 3035366 h 9505057"/>
              <a:gd name="connsiteX97" fmla="*/ 4673233 w 6408712"/>
              <a:gd name="connsiteY97" fmla="*/ 3180503 h 9505057"/>
              <a:gd name="connsiteX98" fmla="*/ 4527756 w 6408712"/>
              <a:gd name="connsiteY98" fmla="*/ 3348706 h 9505057"/>
              <a:gd name="connsiteX99" fmla="*/ 4385483 w 6408712"/>
              <a:gd name="connsiteY99" fmla="*/ 3540939 h 9505057"/>
              <a:gd name="connsiteX100" fmla="*/ 4141952 w 6408712"/>
              <a:gd name="connsiteY100" fmla="*/ 3926367 h 9505057"/>
              <a:gd name="connsiteX101" fmla="*/ 3999679 w 6408712"/>
              <a:gd name="connsiteY101" fmla="*/ 4214718 h 9505057"/>
              <a:gd name="connsiteX102" fmla="*/ 3901625 w 6408712"/>
              <a:gd name="connsiteY102" fmla="*/ 4480001 h 9505057"/>
              <a:gd name="connsiteX103" fmla="*/ 3829206 w 6408712"/>
              <a:gd name="connsiteY103" fmla="*/ 4793340 h 9505057"/>
              <a:gd name="connsiteX104" fmla="*/ 3854199 w 6408712"/>
              <a:gd name="connsiteY104" fmla="*/ 4891378 h 9505057"/>
              <a:gd name="connsiteX105" fmla="*/ 3901625 w 6408712"/>
              <a:gd name="connsiteY105" fmla="*/ 4963466 h 9505057"/>
              <a:gd name="connsiteX106" fmla="*/ 3974042 w 6408712"/>
              <a:gd name="connsiteY106" fmla="*/ 5011526 h 9505057"/>
              <a:gd name="connsiteX107" fmla="*/ 4119522 w 6408712"/>
              <a:gd name="connsiteY107" fmla="*/ 5011526 h 9505057"/>
              <a:gd name="connsiteX108" fmla="*/ 4334853 w 6408712"/>
              <a:gd name="connsiteY108" fmla="*/ 4986535 h 9505057"/>
              <a:gd name="connsiteX109" fmla="*/ 4648239 w 6408712"/>
              <a:gd name="connsiteY109" fmla="*/ 4938477 h 9505057"/>
              <a:gd name="connsiteX110" fmla="*/ 4960985 w 6408712"/>
              <a:gd name="connsiteY110" fmla="*/ 4843321 h 9505057"/>
              <a:gd name="connsiteX111" fmla="*/ 5299365 w 6408712"/>
              <a:gd name="connsiteY111" fmla="*/ 4698184 h 9505057"/>
              <a:gd name="connsiteX112" fmla="*/ 5612109 w 6408712"/>
              <a:gd name="connsiteY112" fmla="*/ 4530942 h 9505057"/>
              <a:gd name="connsiteX113" fmla="*/ 5757588 w 6408712"/>
              <a:gd name="connsiteY113" fmla="*/ 4432902 h 9505057"/>
              <a:gd name="connsiteX114" fmla="*/ 5877431 w 6408712"/>
              <a:gd name="connsiteY114" fmla="*/ 4312756 h 9505057"/>
              <a:gd name="connsiteX115" fmla="*/ 5975483 w 6408712"/>
              <a:gd name="connsiteY115" fmla="*/ 4214718 h 9505057"/>
              <a:gd name="connsiteX116" fmla="*/ 6045339 w 6408712"/>
              <a:gd name="connsiteY116" fmla="*/ 4072465 h 9505057"/>
              <a:gd name="connsiteX117" fmla="*/ 6045339 w 6408712"/>
              <a:gd name="connsiteY117" fmla="*/ 4167622 h 9505057"/>
              <a:gd name="connsiteX118" fmla="*/ 5997915 w 6408712"/>
              <a:gd name="connsiteY118" fmla="*/ 4264698 h 9505057"/>
              <a:gd name="connsiteX119" fmla="*/ 5925496 w 6408712"/>
              <a:gd name="connsiteY119" fmla="*/ 4384844 h 9505057"/>
              <a:gd name="connsiteX120" fmla="*/ 5830005 w 6408712"/>
              <a:gd name="connsiteY120" fmla="*/ 4504989 h 9505057"/>
              <a:gd name="connsiteX121" fmla="*/ 5659535 w 6408712"/>
              <a:gd name="connsiteY121" fmla="*/ 4651087 h 9505057"/>
              <a:gd name="connsiteX122" fmla="*/ 5419208 w 6408712"/>
              <a:gd name="connsiteY122" fmla="*/ 4818332 h 9505057"/>
              <a:gd name="connsiteX123" fmla="*/ 5106462 w 6408712"/>
              <a:gd name="connsiteY123" fmla="*/ 4963466 h 9505057"/>
              <a:gd name="connsiteX124" fmla="*/ 5153886 w 6408712"/>
              <a:gd name="connsiteY124" fmla="*/ 4986535 h 9505057"/>
              <a:gd name="connsiteX125" fmla="*/ 5276933 w 6408712"/>
              <a:gd name="connsiteY125" fmla="*/ 5106680 h 9505057"/>
              <a:gd name="connsiteX126" fmla="*/ 5346789 w 6408712"/>
              <a:gd name="connsiteY126" fmla="*/ 5203759 h 9505057"/>
              <a:gd name="connsiteX127" fmla="*/ 5419208 w 6408712"/>
              <a:gd name="connsiteY127" fmla="*/ 5323905 h 9505057"/>
              <a:gd name="connsiteX128" fmla="*/ 5492266 w 6408712"/>
              <a:gd name="connsiteY128" fmla="*/ 5470003 h 9505057"/>
              <a:gd name="connsiteX129" fmla="*/ 5564685 w 6408712"/>
              <a:gd name="connsiteY129" fmla="*/ 5662236 h 9505057"/>
              <a:gd name="connsiteX130" fmla="*/ 5492266 w 6408712"/>
              <a:gd name="connsiteY130" fmla="*/ 5542088 h 9505057"/>
              <a:gd name="connsiteX131" fmla="*/ 5419208 w 6408712"/>
              <a:gd name="connsiteY131" fmla="*/ 5444050 h 9505057"/>
              <a:gd name="connsiteX132" fmla="*/ 5324359 w 6408712"/>
              <a:gd name="connsiteY132" fmla="*/ 5323905 h 9505057"/>
              <a:gd name="connsiteX133" fmla="*/ 5203875 w 6408712"/>
              <a:gd name="connsiteY133" fmla="*/ 5203759 h 9505057"/>
              <a:gd name="connsiteX134" fmla="*/ 5059039 w 6408712"/>
              <a:gd name="connsiteY134" fmla="*/ 5106680 h 9505057"/>
              <a:gd name="connsiteX135" fmla="*/ 4913559 w 6408712"/>
              <a:gd name="connsiteY135" fmla="*/ 5036515 h 9505057"/>
              <a:gd name="connsiteX136" fmla="*/ 4818712 w 6408712"/>
              <a:gd name="connsiteY136" fmla="*/ 5036515 h 9505057"/>
              <a:gd name="connsiteX137" fmla="*/ 4720659 w 6408712"/>
              <a:gd name="connsiteY137" fmla="*/ 5036515 h 9505057"/>
              <a:gd name="connsiteX138" fmla="*/ 4432906 w 6408712"/>
              <a:gd name="connsiteY138" fmla="*/ 5131672 h 9505057"/>
              <a:gd name="connsiteX139" fmla="*/ 4333202 w 6408712"/>
              <a:gd name="connsiteY139" fmla="*/ 5186649 h 9505057"/>
              <a:gd name="connsiteX140" fmla="*/ 4182186 w 6408712"/>
              <a:gd name="connsiteY140" fmla="*/ 5226330 h 9505057"/>
              <a:gd name="connsiteX141" fmla="*/ 3788758 w 6408712"/>
              <a:gd name="connsiteY141" fmla="*/ 8002855 h 9505057"/>
              <a:gd name="connsiteX142" fmla="*/ 4816729 w 6408712"/>
              <a:gd name="connsiteY142" fmla="*/ 9505057 h 9505057"/>
              <a:gd name="connsiteX143" fmla="*/ 1440873 w 6408712"/>
              <a:gd name="connsiteY143" fmla="*/ 9505057 h 9505057"/>
              <a:gd name="connsiteX144" fmla="*/ 2443977 w 6408712"/>
              <a:gd name="connsiteY144" fmla="*/ 7990971 h 9505057"/>
              <a:gd name="connsiteX145" fmla="*/ 2303268 w 6408712"/>
              <a:gd name="connsiteY145"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31466 w 6408712"/>
              <a:gd name="connsiteY46" fmla="*/ 2481733 h 9505057"/>
              <a:gd name="connsiteX47" fmla="*/ 2336616 w 6408712"/>
              <a:gd name="connsiteY47" fmla="*/ 1517683 h 9505057"/>
              <a:gd name="connsiteX48" fmla="*/ 2289193 w 6408712"/>
              <a:gd name="connsiteY48" fmla="*/ 603614 h 9505057"/>
              <a:gd name="connsiteX49" fmla="*/ 2289193 w 6408712"/>
              <a:gd name="connsiteY49" fmla="*/ 240291 h 9505057"/>
              <a:gd name="connsiteX50" fmla="*/ 2311623 w 6408712"/>
              <a:gd name="connsiteY50" fmla="*/ 0 h 9505057"/>
              <a:gd name="connsiteX51" fmla="*/ 2456459 w 6408712"/>
              <a:gd name="connsiteY51" fmla="*/ 1397538 h 9505057"/>
              <a:gd name="connsiteX52" fmla="*/ 2601939 w 6408712"/>
              <a:gd name="connsiteY52" fmla="*/ 2481733 h 9505057"/>
              <a:gd name="connsiteX53" fmla="*/ 2674997 w 6408712"/>
              <a:gd name="connsiteY53" fmla="*/ 2915221 h 9505057"/>
              <a:gd name="connsiteX54" fmla="*/ 2722422 w 6408712"/>
              <a:gd name="connsiteY54" fmla="*/ 3228561 h 9505057"/>
              <a:gd name="connsiteX55" fmla="*/ 2987742 w 6408712"/>
              <a:gd name="connsiteY55" fmla="*/ 4287767 h 9505057"/>
              <a:gd name="connsiteX56" fmla="*/ 3082592 w 6408712"/>
              <a:gd name="connsiteY56" fmla="*/ 4745283 h 9505057"/>
              <a:gd name="connsiteX57" fmla="*/ 3250499 w 6408712"/>
              <a:gd name="connsiteY57" fmla="*/ 5226826 h 9505057"/>
              <a:gd name="connsiteX58" fmla="*/ 3395976 w 6408712"/>
              <a:gd name="connsiteY58" fmla="*/ 5058623 h 9505057"/>
              <a:gd name="connsiteX59" fmla="*/ 3515819 w 6408712"/>
              <a:gd name="connsiteY59" fmla="*/ 4771233 h 9505057"/>
              <a:gd name="connsiteX60" fmla="*/ 3588879 w 6408712"/>
              <a:gd name="connsiteY60" fmla="*/ 4600146 h 9505057"/>
              <a:gd name="connsiteX61" fmla="*/ 3661299 w 6408712"/>
              <a:gd name="connsiteY61" fmla="*/ 4432902 h 9505057"/>
              <a:gd name="connsiteX62" fmla="*/ 3854199 w 6408712"/>
              <a:gd name="connsiteY62" fmla="*/ 4119562 h 9505057"/>
              <a:gd name="connsiteX63" fmla="*/ 4047102 w 6408712"/>
              <a:gd name="connsiteY63" fmla="*/ 3806222 h 9505057"/>
              <a:gd name="connsiteX64" fmla="*/ 4240005 w 6408712"/>
              <a:gd name="connsiteY64" fmla="*/ 3468852 h 9505057"/>
              <a:gd name="connsiteX65" fmla="*/ 4312422 w 6408712"/>
              <a:gd name="connsiteY65" fmla="*/ 3275657 h 9505057"/>
              <a:gd name="connsiteX66" fmla="*/ 4359848 w 6408712"/>
              <a:gd name="connsiteY66" fmla="*/ 3082463 h 9505057"/>
              <a:gd name="connsiteX67" fmla="*/ 4407272 w 6408712"/>
              <a:gd name="connsiteY67" fmla="*/ 2890230 h 9505057"/>
              <a:gd name="connsiteX68" fmla="*/ 4407272 w 6408712"/>
              <a:gd name="connsiteY68" fmla="*/ 2697035 h 9505057"/>
              <a:gd name="connsiteX69" fmla="*/ 4385483 w 6408712"/>
              <a:gd name="connsiteY69" fmla="*/ 2456744 h 9505057"/>
              <a:gd name="connsiteX70" fmla="*/ 4334853 w 6408712"/>
              <a:gd name="connsiteY70" fmla="*/ 2241442 h 9505057"/>
              <a:gd name="connsiteX71" fmla="*/ 4240005 w 6408712"/>
              <a:gd name="connsiteY71" fmla="*/ 1976160 h 9505057"/>
              <a:gd name="connsiteX72" fmla="*/ 4119522 w 6408712"/>
              <a:gd name="connsiteY72" fmla="*/ 1710878 h 9505057"/>
              <a:gd name="connsiteX73" fmla="*/ 4192579 w 6408712"/>
              <a:gd name="connsiteY73" fmla="*/ 1807957 h 9505057"/>
              <a:gd name="connsiteX74" fmla="*/ 4287429 w 6408712"/>
              <a:gd name="connsiteY74" fmla="*/ 1928102 h 9505057"/>
              <a:gd name="connsiteX75" fmla="*/ 4359848 w 6408712"/>
              <a:gd name="connsiteY75" fmla="*/ 2071316 h 9505057"/>
              <a:gd name="connsiteX76" fmla="*/ 4432906 w 6408712"/>
              <a:gd name="connsiteY76" fmla="*/ 2263550 h 9505057"/>
              <a:gd name="connsiteX77" fmla="*/ 4480332 w 6408712"/>
              <a:gd name="connsiteY77" fmla="*/ 2503841 h 9505057"/>
              <a:gd name="connsiteX78" fmla="*/ 4505325 w 6408712"/>
              <a:gd name="connsiteY78" fmla="*/ 2795075 h 9505057"/>
              <a:gd name="connsiteX79" fmla="*/ 4480332 w 6408712"/>
              <a:gd name="connsiteY79" fmla="*/ 2962317 h 9505057"/>
              <a:gd name="connsiteX80" fmla="*/ 4455336 w 6408712"/>
              <a:gd name="connsiteY80" fmla="*/ 3133404 h 9505057"/>
              <a:gd name="connsiteX81" fmla="*/ 4648239 w 6408712"/>
              <a:gd name="connsiteY81" fmla="*/ 2987309 h 9505057"/>
              <a:gd name="connsiteX82" fmla="*/ 4866136 w 6408712"/>
              <a:gd name="connsiteY82" fmla="*/ 2842172 h 9505057"/>
              <a:gd name="connsiteX83" fmla="*/ 5131456 w 6408712"/>
              <a:gd name="connsiteY83" fmla="*/ 2697035 h 9505057"/>
              <a:gd name="connsiteX84" fmla="*/ 5444202 w 6408712"/>
              <a:gd name="connsiteY84" fmla="*/ 2529793 h 9505057"/>
              <a:gd name="connsiteX85" fmla="*/ 5782582 w 6408712"/>
              <a:gd name="connsiteY85" fmla="*/ 2409645 h 9505057"/>
              <a:gd name="connsiteX86" fmla="*/ 5925496 w 6408712"/>
              <a:gd name="connsiteY86" fmla="*/ 2383695 h 9505057"/>
              <a:gd name="connsiteX87" fmla="*/ 6095968 w 6408712"/>
              <a:gd name="connsiteY87" fmla="*/ 2361588 h 9505057"/>
              <a:gd name="connsiteX88" fmla="*/ 6263235 w 6408712"/>
              <a:gd name="connsiteY88" fmla="*/ 2336599 h 9505057"/>
              <a:gd name="connsiteX89" fmla="*/ 6408712 w 6408712"/>
              <a:gd name="connsiteY89" fmla="*/ 2361588 h 9505057"/>
              <a:gd name="connsiteX90" fmla="*/ 6190816 w 6408712"/>
              <a:gd name="connsiteY90" fmla="*/ 2409645 h 9505057"/>
              <a:gd name="connsiteX91" fmla="*/ 5950489 w 6408712"/>
              <a:gd name="connsiteY91" fmla="*/ 2456744 h 9505057"/>
              <a:gd name="connsiteX92" fmla="*/ 5659535 w 6408712"/>
              <a:gd name="connsiteY92" fmla="*/ 2554782 h 9505057"/>
              <a:gd name="connsiteX93" fmla="*/ 5324359 w 6408712"/>
              <a:gd name="connsiteY93" fmla="*/ 2697035 h 9505057"/>
              <a:gd name="connsiteX94" fmla="*/ 5153886 w 6408712"/>
              <a:gd name="connsiteY94" fmla="*/ 2795075 h 9505057"/>
              <a:gd name="connsiteX95" fmla="*/ 4985979 w 6408712"/>
              <a:gd name="connsiteY95" fmla="*/ 2915221 h 9505057"/>
              <a:gd name="connsiteX96" fmla="*/ 4818712 w 6408712"/>
              <a:gd name="connsiteY96" fmla="*/ 3035366 h 9505057"/>
              <a:gd name="connsiteX97" fmla="*/ 4673233 w 6408712"/>
              <a:gd name="connsiteY97" fmla="*/ 3180503 h 9505057"/>
              <a:gd name="connsiteX98" fmla="*/ 4527756 w 6408712"/>
              <a:gd name="connsiteY98" fmla="*/ 3348706 h 9505057"/>
              <a:gd name="connsiteX99" fmla="*/ 4385483 w 6408712"/>
              <a:gd name="connsiteY99" fmla="*/ 3540939 h 9505057"/>
              <a:gd name="connsiteX100" fmla="*/ 4141952 w 6408712"/>
              <a:gd name="connsiteY100" fmla="*/ 3926367 h 9505057"/>
              <a:gd name="connsiteX101" fmla="*/ 3999679 w 6408712"/>
              <a:gd name="connsiteY101" fmla="*/ 4214718 h 9505057"/>
              <a:gd name="connsiteX102" fmla="*/ 3901625 w 6408712"/>
              <a:gd name="connsiteY102" fmla="*/ 4480001 h 9505057"/>
              <a:gd name="connsiteX103" fmla="*/ 3854199 w 6408712"/>
              <a:gd name="connsiteY103" fmla="*/ 4891378 h 9505057"/>
              <a:gd name="connsiteX104" fmla="*/ 3901625 w 6408712"/>
              <a:gd name="connsiteY104" fmla="*/ 4963466 h 9505057"/>
              <a:gd name="connsiteX105" fmla="*/ 3974042 w 6408712"/>
              <a:gd name="connsiteY105" fmla="*/ 5011526 h 9505057"/>
              <a:gd name="connsiteX106" fmla="*/ 4119522 w 6408712"/>
              <a:gd name="connsiteY106" fmla="*/ 5011526 h 9505057"/>
              <a:gd name="connsiteX107" fmla="*/ 4334853 w 6408712"/>
              <a:gd name="connsiteY107" fmla="*/ 4986535 h 9505057"/>
              <a:gd name="connsiteX108" fmla="*/ 4648239 w 6408712"/>
              <a:gd name="connsiteY108" fmla="*/ 4938477 h 9505057"/>
              <a:gd name="connsiteX109" fmla="*/ 4960985 w 6408712"/>
              <a:gd name="connsiteY109" fmla="*/ 4843321 h 9505057"/>
              <a:gd name="connsiteX110" fmla="*/ 5299365 w 6408712"/>
              <a:gd name="connsiteY110" fmla="*/ 4698184 h 9505057"/>
              <a:gd name="connsiteX111" fmla="*/ 5612109 w 6408712"/>
              <a:gd name="connsiteY111" fmla="*/ 4530942 h 9505057"/>
              <a:gd name="connsiteX112" fmla="*/ 5757588 w 6408712"/>
              <a:gd name="connsiteY112" fmla="*/ 4432902 h 9505057"/>
              <a:gd name="connsiteX113" fmla="*/ 5877431 w 6408712"/>
              <a:gd name="connsiteY113" fmla="*/ 4312756 h 9505057"/>
              <a:gd name="connsiteX114" fmla="*/ 5975483 w 6408712"/>
              <a:gd name="connsiteY114" fmla="*/ 4214718 h 9505057"/>
              <a:gd name="connsiteX115" fmla="*/ 6045339 w 6408712"/>
              <a:gd name="connsiteY115" fmla="*/ 4072465 h 9505057"/>
              <a:gd name="connsiteX116" fmla="*/ 6045339 w 6408712"/>
              <a:gd name="connsiteY116" fmla="*/ 4167622 h 9505057"/>
              <a:gd name="connsiteX117" fmla="*/ 5997915 w 6408712"/>
              <a:gd name="connsiteY117" fmla="*/ 4264698 h 9505057"/>
              <a:gd name="connsiteX118" fmla="*/ 5925496 w 6408712"/>
              <a:gd name="connsiteY118" fmla="*/ 4384844 h 9505057"/>
              <a:gd name="connsiteX119" fmla="*/ 5830005 w 6408712"/>
              <a:gd name="connsiteY119" fmla="*/ 4504989 h 9505057"/>
              <a:gd name="connsiteX120" fmla="*/ 5659535 w 6408712"/>
              <a:gd name="connsiteY120" fmla="*/ 4651087 h 9505057"/>
              <a:gd name="connsiteX121" fmla="*/ 5419208 w 6408712"/>
              <a:gd name="connsiteY121" fmla="*/ 4818332 h 9505057"/>
              <a:gd name="connsiteX122" fmla="*/ 5106462 w 6408712"/>
              <a:gd name="connsiteY122" fmla="*/ 4963466 h 9505057"/>
              <a:gd name="connsiteX123" fmla="*/ 5153886 w 6408712"/>
              <a:gd name="connsiteY123" fmla="*/ 4986535 h 9505057"/>
              <a:gd name="connsiteX124" fmla="*/ 5276933 w 6408712"/>
              <a:gd name="connsiteY124" fmla="*/ 5106680 h 9505057"/>
              <a:gd name="connsiteX125" fmla="*/ 5346789 w 6408712"/>
              <a:gd name="connsiteY125" fmla="*/ 5203759 h 9505057"/>
              <a:gd name="connsiteX126" fmla="*/ 5419208 w 6408712"/>
              <a:gd name="connsiteY126" fmla="*/ 5323905 h 9505057"/>
              <a:gd name="connsiteX127" fmla="*/ 5492266 w 6408712"/>
              <a:gd name="connsiteY127" fmla="*/ 5470003 h 9505057"/>
              <a:gd name="connsiteX128" fmla="*/ 5564685 w 6408712"/>
              <a:gd name="connsiteY128" fmla="*/ 5662236 h 9505057"/>
              <a:gd name="connsiteX129" fmla="*/ 5492266 w 6408712"/>
              <a:gd name="connsiteY129" fmla="*/ 5542088 h 9505057"/>
              <a:gd name="connsiteX130" fmla="*/ 5419208 w 6408712"/>
              <a:gd name="connsiteY130" fmla="*/ 5444050 h 9505057"/>
              <a:gd name="connsiteX131" fmla="*/ 5324359 w 6408712"/>
              <a:gd name="connsiteY131" fmla="*/ 5323905 h 9505057"/>
              <a:gd name="connsiteX132" fmla="*/ 5203875 w 6408712"/>
              <a:gd name="connsiteY132" fmla="*/ 5203759 h 9505057"/>
              <a:gd name="connsiteX133" fmla="*/ 5059039 w 6408712"/>
              <a:gd name="connsiteY133" fmla="*/ 5106680 h 9505057"/>
              <a:gd name="connsiteX134" fmla="*/ 4913559 w 6408712"/>
              <a:gd name="connsiteY134" fmla="*/ 5036515 h 9505057"/>
              <a:gd name="connsiteX135" fmla="*/ 4818712 w 6408712"/>
              <a:gd name="connsiteY135" fmla="*/ 5036515 h 9505057"/>
              <a:gd name="connsiteX136" fmla="*/ 4720659 w 6408712"/>
              <a:gd name="connsiteY136" fmla="*/ 5036515 h 9505057"/>
              <a:gd name="connsiteX137" fmla="*/ 4432906 w 6408712"/>
              <a:gd name="connsiteY137" fmla="*/ 5131672 h 9505057"/>
              <a:gd name="connsiteX138" fmla="*/ 4333202 w 6408712"/>
              <a:gd name="connsiteY138" fmla="*/ 5186649 h 9505057"/>
              <a:gd name="connsiteX139" fmla="*/ 4182186 w 6408712"/>
              <a:gd name="connsiteY139" fmla="*/ 5226330 h 9505057"/>
              <a:gd name="connsiteX140" fmla="*/ 3788758 w 6408712"/>
              <a:gd name="connsiteY140" fmla="*/ 8002855 h 9505057"/>
              <a:gd name="connsiteX141" fmla="*/ 4816729 w 6408712"/>
              <a:gd name="connsiteY141" fmla="*/ 9505057 h 9505057"/>
              <a:gd name="connsiteX142" fmla="*/ 1440873 w 6408712"/>
              <a:gd name="connsiteY142" fmla="*/ 9505057 h 9505057"/>
              <a:gd name="connsiteX143" fmla="*/ 2443977 w 6408712"/>
              <a:gd name="connsiteY143" fmla="*/ 7990971 h 9505057"/>
              <a:gd name="connsiteX144" fmla="*/ 2303268 w 6408712"/>
              <a:gd name="connsiteY144"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31466 w 6408712"/>
              <a:gd name="connsiteY46" fmla="*/ 2481733 h 9505057"/>
              <a:gd name="connsiteX47" fmla="*/ 2336616 w 6408712"/>
              <a:gd name="connsiteY47" fmla="*/ 1517683 h 9505057"/>
              <a:gd name="connsiteX48" fmla="*/ 2289193 w 6408712"/>
              <a:gd name="connsiteY48" fmla="*/ 603614 h 9505057"/>
              <a:gd name="connsiteX49" fmla="*/ 2289193 w 6408712"/>
              <a:gd name="connsiteY49" fmla="*/ 240291 h 9505057"/>
              <a:gd name="connsiteX50" fmla="*/ 2311623 w 6408712"/>
              <a:gd name="connsiteY50" fmla="*/ 0 h 9505057"/>
              <a:gd name="connsiteX51" fmla="*/ 2456459 w 6408712"/>
              <a:gd name="connsiteY51" fmla="*/ 1397538 h 9505057"/>
              <a:gd name="connsiteX52" fmla="*/ 2601939 w 6408712"/>
              <a:gd name="connsiteY52" fmla="*/ 2481733 h 9505057"/>
              <a:gd name="connsiteX53" fmla="*/ 2674997 w 6408712"/>
              <a:gd name="connsiteY53" fmla="*/ 2915221 h 9505057"/>
              <a:gd name="connsiteX54" fmla="*/ 2722422 w 6408712"/>
              <a:gd name="connsiteY54" fmla="*/ 3228561 h 9505057"/>
              <a:gd name="connsiteX55" fmla="*/ 2987742 w 6408712"/>
              <a:gd name="connsiteY55" fmla="*/ 4287767 h 9505057"/>
              <a:gd name="connsiteX56" fmla="*/ 3082592 w 6408712"/>
              <a:gd name="connsiteY56" fmla="*/ 4745283 h 9505057"/>
              <a:gd name="connsiteX57" fmla="*/ 3250499 w 6408712"/>
              <a:gd name="connsiteY57" fmla="*/ 5226826 h 9505057"/>
              <a:gd name="connsiteX58" fmla="*/ 3395976 w 6408712"/>
              <a:gd name="connsiteY58" fmla="*/ 5058623 h 9505057"/>
              <a:gd name="connsiteX59" fmla="*/ 3515819 w 6408712"/>
              <a:gd name="connsiteY59" fmla="*/ 4771233 h 9505057"/>
              <a:gd name="connsiteX60" fmla="*/ 3588879 w 6408712"/>
              <a:gd name="connsiteY60" fmla="*/ 4600146 h 9505057"/>
              <a:gd name="connsiteX61" fmla="*/ 3661299 w 6408712"/>
              <a:gd name="connsiteY61" fmla="*/ 4432902 h 9505057"/>
              <a:gd name="connsiteX62" fmla="*/ 3854199 w 6408712"/>
              <a:gd name="connsiteY62" fmla="*/ 4119562 h 9505057"/>
              <a:gd name="connsiteX63" fmla="*/ 4047102 w 6408712"/>
              <a:gd name="connsiteY63" fmla="*/ 3806222 h 9505057"/>
              <a:gd name="connsiteX64" fmla="*/ 4240005 w 6408712"/>
              <a:gd name="connsiteY64" fmla="*/ 3468852 h 9505057"/>
              <a:gd name="connsiteX65" fmla="*/ 4312422 w 6408712"/>
              <a:gd name="connsiteY65" fmla="*/ 3275657 h 9505057"/>
              <a:gd name="connsiteX66" fmla="*/ 4359848 w 6408712"/>
              <a:gd name="connsiteY66" fmla="*/ 3082463 h 9505057"/>
              <a:gd name="connsiteX67" fmla="*/ 4407272 w 6408712"/>
              <a:gd name="connsiteY67" fmla="*/ 2890230 h 9505057"/>
              <a:gd name="connsiteX68" fmla="*/ 4407272 w 6408712"/>
              <a:gd name="connsiteY68" fmla="*/ 2697035 h 9505057"/>
              <a:gd name="connsiteX69" fmla="*/ 4385483 w 6408712"/>
              <a:gd name="connsiteY69" fmla="*/ 2456744 h 9505057"/>
              <a:gd name="connsiteX70" fmla="*/ 4334853 w 6408712"/>
              <a:gd name="connsiteY70" fmla="*/ 2241442 h 9505057"/>
              <a:gd name="connsiteX71" fmla="*/ 4240005 w 6408712"/>
              <a:gd name="connsiteY71" fmla="*/ 1976160 h 9505057"/>
              <a:gd name="connsiteX72" fmla="*/ 4119522 w 6408712"/>
              <a:gd name="connsiteY72" fmla="*/ 1710878 h 9505057"/>
              <a:gd name="connsiteX73" fmla="*/ 4192579 w 6408712"/>
              <a:gd name="connsiteY73" fmla="*/ 1807957 h 9505057"/>
              <a:gd name="connsiteX74" fmla="*/ 4287429 w 6408712"/>
              <a:gd name="connsiteY74" fmla="*/ 1928102 h 9505057"/>
              <a:gd name="connsiteX75" fmla="*/ 4359848 w 6408712"/>
              <a:gd name="connsiteY75" fmla="*/ 2071316 h 9505057"/>
              <a:gd name="connsiteX76" fmla="*/ 4432906 w 6408712"/>
              <a:gd name="connsiteY76" fmla="*/ 2263550 h 9505057"/>
              <a:gd name="connsiteX77" fmla="*/ 4480332 w 6408712"/>
              <a:gd name="connsiteY77" fmla="*/ 2503841 h 9505057"/>
              <a:gd name="connsiteX78" fmla="*/ 4505325 w 6408712"/>
              <a:gd name="connsiteY78" fmla="*/ 2795075 h 9505057"/>
              <a:gd name="connsiteX79" fmla="*/ 4480332 w 6408712"/>
              <a:gd name="connsiteY79" fmla="*/ 2962317 h 9505057"/>
              <a:gd name="connsiteX80" fmla="*/ 4455336 w 6408712"/>
              <a:gd name="connsiteY80" fmla="*/ 3133404 h 9505057"/>
              <a:gd name="connsiteX81" fmla="*/ 4648239 w 6408712"/>
              <a:gd name="connsiteY81" fmla="*/ 2987309 h 9505057"/>
              <a:gd name="connsiteX82" fmla="*/ 4866136 w 6408712"/>
              <a:gd name="connsiteY82" fmla="*/ 2842172 h 9505057"/>
              <a:gd name="connsiteX83" fmla="*/ 5131456 w 6408712"/>
              <a:gd name="connsiteY83" fmla="*/ 2697035 h 9505057"/>
              <a:gd name="connsiteX84" fmla="*/ 5444202 w 6408712"/>
              <a:gd name="connsiteY84" fmla="*/ 2529793 h 9505057"/>
              <a:gd name="connsiteX85" fmla="*/ 5782582 w 6408712"/>
              <a:gd name="connsiteY85" fmla="*/ 2409645 h 9505057"/>
              <a:gd name="connsiteX86" fmla="*/ 5925496 w 6408712"/>
              <a:gd name="connsiteY86" fmla="*/ 2383695 h 9505057"/>
              <a:gd name="connsiteX87" fmla="*/ 6095968 w 6408712"/>
              <a:gd name="connsiteY87" fmla="*/ 2361588 h 9505057"/>
              <a:gd name="connsiteX88" fmla="*/ 6263235 w 6408712"/>
              <a:gd name="connsiteY88" fmla="*/ 2336599 h 9505057"/>
              <a:gd name="connsiteX89" fmla="*/ 6408712 w 6408712"/>
              <a:gd name="connsiteY89" fmla="*/ 2361588 h 9505057"/>
              <a:gd name="connsiteX90" fmla="*/ 6190816 w 6408712"/>
              <a:gd name="connsiteY90" fmla="*/ 2409645 h 9505057"/>
              <a:gd name="connsiteX91" fmla="*/ 5950489 w 6408712"/>
              <a:gd name="connsiteY91" fmla="*/ 2456744 h 9505057"/>
              <a:gd name="connsiteX92" fmla="*/ 5659535 w 6408712"/>
              <a:gd name="connsiteY92" fmla="*/ 2554782 h 9505057"/>
              <a:gd name="connsiteX93" fmla="*/ 5324359 w 6408712"/>
              <a:gd name="connsiteY93" fmla="*/ 2697035 h 9505057"/>
              <a:gd name="connsiteX94" fmla="*/ 5153886 w 6408712"/>
              <a:gd name="connsiteY94" fmla="*/ 2795075 h 9505057"/>
              <a:gd name="connsiteX95" fmla="*/ 4985979 w 6408712"/>
              <a:gd name="connsiteY95" fmla="*/ 2915221 h 9505057"/>
              <a:gd name="connsiteX96" fmla="*/ 4818712 w 6408712"/>
              <a:gd name="connsiteY96" fmla="*/ 3035366 h 9505057"/>
              <a:gd name="connsiteX97" fmla="*/ 4673233 w 6408712"/>
              <a:gd name="connsiteY97" fmla="*/ 3180503 h 9505057"/>
              <a:gd name="connsiteX98" fmla="*/ 4527756 w 6408712"/>
              <a:gd name="connsiteY98" fmla="*/ 3348706 h 9505057"/>
              <a:gd name="connsiteX99" fmla="*/ 4385483 w 6408712"/>
              <a:gd name="connsiteY99" fmla="*/ 3540939 h 9505057"/>
              <a:gd name="connsiteX100" fmla="*/ 4141952 w 6408712"/>
              <a:gd name="connsiteY100" fmla="*/ 3926367 h 9505057"/>
              <a:gd name="connsiteX101" fmla="*/ 3999679 w 6408712"/>
              <a:gd name="connsiteY101" fmla="*/ 4214718 h 9505057"/>
              <a:gd name="connsiteX102" fmla="*/ 3901625 w 6408712"/>
              <a:gd name="connsiteY102" fmla="*/ 4480001 h 9505057"/>
              <a:gd name="connsiteX103" fmla="*/ 3854199 w 6408712"/>
              <a:gd name="connsiteY103" fmla="*/ 4891378 h 9505057"/>
              <a:gd name="connsiteX104" fmla="*/ 3974042 w 6408712"/>
              <a:gd name="connsiteY104" fmla="*/ 5011526 h 9505057"/>
              <a:gd name="connsiteX105" fmla="*/ 4119522 w 6408712"/>
              <a:gd name="connsiteY105" fmla="*/ 5011526 h 9505057"/>
              <a:gd name="connsiteX106" fmla="*/ 4334853 w 6408712"/>
              <a:gd name="connsiteY106" fmla="*/ 4986535 h 9505057"/>
              <a:gd name="connsiteX107" fmla="*/ 4648239 w 6408712"/>
              <a:gd name="connsiteY107" fmla="*/ 4938477 h 9505057"/>
              <a:gd name="connsiteX108" fmla="*/ 4960985 w 6408712"/>
              <a:gd name="connsiteY108" fmla="*/ 4843321 h 9505057"/>
              <a:gd name="connsiteX109" fmla="*/ 5299365 w 6408712"/>
              <a:gd name="connsiteY109" fmla="*/ 4698184 h 9505057"/>
              <a:gd name="connsiteX110" fmla="*/ 5612109 w 6408712"/>
              <a:gd name="connsiteY110" fmla="*/ 4530942 h 9505057"/>
              <a:gd name="connsiteX111" fmla="*/ 5757588 w 6408712"/>
              <a:gd name="connsiteY111" fmla="*/ 4432902 h 9505057"/>
              <a:gd name="connsiteX112" fmla="*/ 5877431 w 6408712"/>
              <a:gd name="connsiteY112" fmla="*/ 4312756 h 9505057"/>
              <a:gd name="connsiteX113" fmla="*/ 5975483 w 6408712"/>
              <a:gd name="connsiteY113" fmla="*/ 4214718 h 9505057"/>
              <a:gd name="connsiteX114" fmla="*/ 6045339 w 6408712"/>
              <a:gd name="connsiteY114" fmla="*/ 4072465 h 9505057"/>
              <a:gd name="connsiteX115" fmla="*/ 6045339 w 6408712"/>
              <a:gd name="connsiteY115" fmla="*/ 4167622 h 9505057"/>
              <a:gd name="connsiteX116" fmla="*/ 5997915 w 6408712"/>
              <a:gd name="connsiteY116" fmla="*/ 4264698 h 9505057"/>
              <a:gd name="connsiteX117" fmla="*/ 5925496 w 6408712"/>
              <a:gd name="connsiteY117" fmla="*/ 4384844 h 9505057"/>
              <a:gd name="connsiteX118" fmla="*/ 5830005 w 6408712"/>
              <a:gd name="connsiteY118" fmla="*/ 4504989 h 9505057"/>
              <a:gd name="connsiteX119" fmla="*/ 5659535 w 6408712"/>
              <a:gd name="connsiteY119" fmla="*/ 4651087 h 9505057"/>
              <a:gd name="connsiteX120" fmla="*/ 5419208 w 6408712"/>
              <a:gd name="connsiteY120" fmla="*/ 4818332 h 9505057"/>
              <a:gd name="connsiteX121" fmla="*/ 5106462 w 6408712"/>
              <a:gd name="connsiteY121" fmla="*/ 4963466 h 9505057"/>
              <a:gd name="connsiteX122" fmla="*/ 5153886 w 6408712"/>
              <a:gd name="connsiteY122" fmla="*/ 4986535 h 9505057"/>
              <a:gd name="connsiteX123" fmla="*/ 5276933 w 6408712"/>
              <a:gd name="connsiteY123" fmla="*/ 5106680 h 9505057"/>
              <a:gd name="connsiteX124" fmla="*/ 5346789 w 6408712"/>
              <a:gd name="connsiteY124" fmla="*/ 5203759 h 9505057"/>
              <a:gd name="connsiteX125" fmla="*/ 5419208 w 6408712"/>
              <a:gd name="connsiteY125" fmla="*/ 5323905 h 9505057"/>
              <a:gd name="connsiteX126" fmla="*/ 5492266 w 6408712"/>
              <a:gd name="connsiteY126" fmla="*/ 5470003 h 9505057"/>
              <a:gd name="connsiteX127" fmla="*/ 5564685 w 6408712"/>
              <a:gd name="connsiteY127" fmla="*/ 5662236 h 9505057"/>
              <a:gd name="connsiteX128" fmla="*/ 5492266 w 6408712"/>
              <a:gd name="connsiteY128" fmla="*/ 5542088 h 9505057"/>
              <a:gd name="connsiteX129" fmla="*/ 5419208 w 6408712"/>
              <a:gd name="connsiteY129" fmla="*/ 5444050 h 9505057"/>
              <a:gd name="connsiteX130" fmla="*/ 5324359 w 6408712"/>
              <a:gd name="connsiteY130" fmla="*/ 5323905 h 9505057"/>
              <a:gd name="connsiteX131" fmla="*/ 5203875 w 6408712"/>
              <a:gd name="connsiteY131" fmla="*/ 5203759 h 9505057"/>
              <a:gd name="connsiteX132" fmla="*/ 5059039 w 6408712"/>
              <a:gd name="connsiteY132" fmla="*/ 5106680 h 9505057"/>
              <a:gd name="connsiteX133" fmla="*/ 4913559 w 6408712"/>
              <a:gd name="connsiteY133" fmla="*/ 5036515 h 9505057"/>
              <a:gd name="connsiteX134" fmla="*/ 4818712 w 6408712"/>
              <a:gd name="connsiteY134" fmla="*/ 5036515 h 9505057"/>
              <a:gd name="connsiteX135" fmla="*/ 4720659 w 6408712"/>
              <a:gd name="connsiteY135" fmla="*/ 5036515 h 9505057"/>
              <a:gd name="connsiteX136" fmla="*/ 4432906 w 6408712"/>
              <a:gd name="connsiteY136" fmla="*/ 5131672 h 9505057"/>
              <a:gd name="connsiteX137" fmla="*/ 4333202 w 6408712"/>
              <a:gd name="connsiteY137" fmla="*/ 5186649 h 9505057"/>
              <a:gd name="connsiteX138" fmla="*/ 4182186 w 6408712"/>
              <a:gd name="connsiteY138" fmla="*/ 5226330 h 9505057"/>
              <a:gd name="connsiteX139" fmla="*/ 3788758 w 6408712"/>
              <a:gd name="connsiteY139" fmla="*/ 8002855 h 9505057"/>
              <a:gd name="connsiteX140" fmla="*/ 4816729 w 6408712"/>
              <a:gd name="connsiteY140" fmla="*/ 9505057 h 9505057"/>
              <a:gd name="connsiteX141" fmla="*/ 1440873 w 6408712"/>
              <a:gd name="connsiteY141" fmla="*/ 9505057 h 9505057"/>
              <a:gd name="connsiteX142" fmla="*/ 2443977 w 6408712"/>
              <a:gd name="connsiteY142" fmla="*/ 7990971 h 9505057"/>
              <a:gd name="connsiteX143" fmla="*/ 2303268 w 6408712"/>
              <a:gd name="connsiteY143"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31466 w 6408712"/>
              <a:gd name="connsiteY46" fmla="*/ 2481733 h 9505057"/>
              <a:gd name="connsiteX47" fmla="*/ 2336616 w 6408712"/>
              <a:gd name="connsiteY47" fmla="*/ 1517683 h 9505057"/>
              <a:gd name="connsiteX48" fmla="*/ 2289193 w 6408712"/>
              <a:gd name="connsiteY48" fmla="*/ 603614 h 9505057"/>
              <a:gd name="connsiteX49" fmla="*/ 2289193 w 6408712"/>
              <a:gd name="connsiteY49" fmla="*/ 240291 h 9505057"/>
              <a:gd name="connsiteX50" fmla="*/ 2311623 w 6408712"/>
              <a:gd name="connsiteY50" fmla="*/ 0 h 9505057"/>
              <a:gd name="connsiteX51" fmla="*/ 2456459 w 6408712"/>
              <a:gd name="connsiteY51" fmla="*/ 1397538 h 9505057"/>
              <a:gd name="connsiteX52" fmla="*/ 2601939 w 6408712"/>
              <a:gd name="connsiteY52" fmla="*/ 2481733 h 9505057"/>
              <a:gd name="connsiteX53" fmla="*/ 2674997 w 6408712"/>
              <a:gd name="connsiteY53" fmla="*/ 2915221 h 9505057"/>
              <a:gd name="connsiteX54" fmla="*/ 2722422 w 6408712"/>
              <a:gd name="connsiteY54" fmla="*/ 3228561 h 9505057"/>
              <a:gd name="connsiteX55" fmla="*/ 2987742 w 6408712"/>
              <a:gd name="connsiteY55" fmla="*/ 4287767 h 9505057"/>
              <a:gd name="connsiteX56" fmla="*/ 3082592 w 6408712"/>
              <a:gd name="connsiteY56" fmla="*/ 4745283 h 9505057"/>
              <a:gd name="connsiteX57" fmla="*/ 3250499 w 6408712"/>
              <a:gd name="connsiteY57" fmla="*/ 5226826 h 9505057"/>
              <a:gd name="connsiteX58" fmla="*/ 3395976 w 6408712"/>
              <a:gd name="connsiteY58" fmla="*/ 5058623 h 9505057"/>
              <a:gd name="connsiteX59" fmla="*/ 3515819 w 6408712"/>
              <a:gd name="connsiteY59" fmla="*/ 4771233 h 9505057"/>
              <a:gd name="connsiteX60" fmla="*/ 3588879 w 6408712"/>
              <a:gd name="connsiteY60" fmla="*/ 4600146 h 9505057"/>
              <a:gd name="connsiteX61" fmla="*/ 3661299 w 6408712"/>
              <a:gd name="connsiteY61" fmla="*/ 4432902 h 9505057"/>
              <a:gd name="connsiteX62" fmla="*/ 3854199 w 6408712"/>
              <a:gd name="connsiteY62" fmla="*/ 4119562 h 9505057"/>
              <a:gd name="connsiteX63" fmla="*/ 4047102 w 6408712"/>
              <a:gd name="connsiteY63" fmla="*/ 3806222 h 9505057"/>
              <a:gd name="connsiteX64" fmla="*/ 4240005 w 6408712"/>
              <a:gd name="connsiteY64" fmla="*/ 3468852 h 9505057"/>
              <a:gd name="connsiteX65" fmla="*/ 4312422 w 6408712"/>
              <a:gd name="connsiteY65" fmla="*/ 3275657 h 9505057"/>
              <a:gd name="connsiteX66" fmla="*/ 4359848 w 6408712"/>
              <a:gd name="connsiteY66" fmla="*/ 3082463 h 9505057"/>
              <a:gd name="connsiteX67" fmla="*/ 4407272 w 6408712"/>
              <a:gd name="connsiteY67" fmla="*/ 2890230 h 9505057"/>
              <a:gd name="connsiteX68" fmla="*/ 4407272 w 6408712"/>
              <a:gd name="connsiteY68" fmla="*/ 2697035 h 9505057"/>
              <a:gd name="connsiteX69" fmla="*/ 4385483 w 6408712"/>
              <a:gd name="connsiteY69" fmla="*/ 2456744 h 9505057"/>
              <a:gd name="connsiteX70" fmla="*/ 4334853 w 6408712"/>
              <a:gd name="connsiteY70" fmla="*/ 2241442 h 9505057"/>
              <a:gd name="connsiteX71" fmla="*/ 4240005 w 6408712"/>
              <a:gd name="connsiteY71" fmla="*/ 1976160 h 9505057"/>
              <a:gd name="connsiteX72" fmla="*/ 4119522 w 6408712"/>
              <a:gd name="connsiteY72" fmla="*/ 1710878 h 9505057"/>
              <a:gd name="connsiteX73" fmla="*/ 4192579 w 6408712"/>
              <a:gd name="connsiteY73" fmla="*/ 1807957 h 9505057"/>
              <a:gd name="connsiteX74" fmla="*/ 4287429 w 6408712"/>
              <a:gd name="connsiteY74" fmla="*/ 1928102 h 9505057"/>
              <a:gd name="connsiteX75" fmla="*/ 4359848 w 6408712"/>
              <a:gd name="connsiteY75" fmla="*/ 2071316 h 9505057"/>
              <a:gd name="connsiteX76" fmla="*/ 4432906 w 6408712"/>
              <a:gd name="connsiteY76" fmla="*/ 2263550 h 9505057"/>
              <a:gd name="connsiteX77" fmla="*/ 4480332 w 6408712"/>
              <a:gd name="connsiteY77" fmla="*/ 2503841 h 9505057"/>
              <a:gd name="connsiteX78" fmla="*/ 4505325 w 6408712"/>
              <a:gd name="connsiteY78" fmla="*/ 2795075 h 9505057"/>
              <a:gd name="connsiteX79" fmla="*/ 4480332 w 6408712"/>
              <a:gd name="connsiteY79" fmla="*/ 2962317 h 9505057"/>
              <a:gd name="connsiteX80" fmla="*/ 4455336 w 6408712"/>
              <a:gd name="connsiteY80" fmla="*/ 3133404 h 9505057"/>
              <a:gd name="connsiteX81" fmla="*/ 4648239 w 6408712"/>
              <a:gd name="connsiteY81" fmla="*/ 2987309 h 9505057"/>
              <a:gd name="connsiteX82" fmla="*/ 4866136 w 6408712"/>
              <a:gd name="connsiteY82" fmla="*/ 2842172 h 9505057"/>
              <a:gd name="connsiteX83" fmla="*/ 5131456 w 6408712"/>
              <a:gd name="connsiteY83" fmla="*/ 2697035 h 9505057"/>
              <a:gd name="connsiteX84" fmla="*/ 5444202 w 6408712"/>
              <a:gd name="connsiteY84" fmla="*/ 2529793 h 9505057"/>
              <a:gd name="connsiteX85" fmla="*/ 5782582 w 6408712"/>
              <a:gd name="connsiteY85" fmla="*/ 2409645 h 9505057"/>
              <a:gd name="connsiteX86" fmla="*/ 5925496 w 6408712"/>
              <a:gd name="connsiteY86" fmla="*/ 2383695 h 9505057"/>
              <a:gd name="connsiteX87" fmla="*/ 6095968 w 6408712"/>
              <a:gd name="connsiteY87" fmla="*/ 2361588 h 9505057"/>
              <a:gd name="connsiteX88" fmla="*/ 6263235 w 6408712"/>
              <a:gd name="connsiteY88" fmla="*/ 2336599 h 9505057"/>
              <a:gd name="connsiteX89" fmla="*/ 6408712 w 6408712"/>
              <a:gd name="connsiteY89" fmla="*/ 2361588 h 9505057"/>
              <a:gd name="connsiteX90" fmla="*/ 6190816 w 6408712"/>
              <a:gd name="connsiteY90" fmla="*/ 2409645 h 9505057"/>
              <a:gd name="connsiteX91" fmla="*/ 5950489 w 6408712"/>
              <a:gd name="connsiteY91" fmla="*/ 2456744 h 9505057"/>
              <a:gd name="connsiteX92" fmla="*/ 5659535 w 6408712"/>
              <a:gd name="connsiteY92" fmla="*/ 2554782 h 9505057"/>
              <a:gd name="connsiteX93" fmla="*/ 5324359 w 6408712"/>
              <a:gd name="connsiteY93" fmla="*/ 2697035 h 9505057"/>
              <a:gd name="connsiteX94" fmla="*/ 5153886 w 6408712"/>
              <a:gd name="connsiteY94" fmla="*/ 2795075 h 9505057"/>
              <a:gd name="connsiteX95" fmla="*/ 4985979 w 6408712"/>
              <a:gd name="connsiteY95" fmla="*/ 2915221 h 9505057"/>
              <a:gd name="connsiteX96" fmla="*/ 4818712 w 6408712"/>
              <a:gd name="connsiteY96" fmla="*/ 3035366 h 9505057"/>
              <a:gd name="connsiteX97" fmla="*/ 4673233 w 6408712"/>
              <a:gd name="connsiteY97" fmla="*/ 3180503 h 9505057"/>
              <a:gd name="connsiteX98" fmla="*/ 4527756 w 6408712"/>
              <a:gd name="connsiteY98" fmla="*/ 3348706 h 9505057"/>
              <a:gd name="connsiteX99" fmla="*/ 4385483 w 6408712"/>
              <a:gd name="connsiteY99" fmla="*/ 3540939 h 9505057"/>
              <a:gd name="connsiteX100" fmla="*/ 4141952 w 6408712"/>
              <a:gd name="connsiteY100" fmla="*/ 3926367 h 9505057"/>
              <a:gd name="connsiteX101" fmla="*/ 3999679 w 6408712"/>
              <a:gd name="connsiteY101" fmla="*/ 4214718 h 9505057"/>
              <a:gd name="connsiteX102" fmla="*/ 3901625 w 6408712"/>
              <a:gd name="connsiteY102" fmla="*/ 4480001 h 9505057"/>
              <a:gd name="connsiteX103" fmla="*/ 3854199 w 6408712"/>
              <a:gd name="connsiteY103" fmla="*/ 4891378 h 9505057"/>
              <a:gd name="connsiteX104" fmla="*/ 4119522 w 6408712"/>
              <a:gd name="connsiteY104" fmla="*/ 5011526 h 9505057"/>
              <a:gd name="connsiteX105" fmla="*/ 4334853 w 6408712"/>
              <a:gd name="connsiteY105" fmla="*/ 4986535 h 9505057"/>
              <a:gd name="connsiteX106" fmla="*/ 4648239 w 6408712"/>
              <a:gd name="connsiteY106" fmla="*/ 4938477 h 9505057"/>
              <a:gd name="connsiteX107" fmla="*/ 4960985 w 6408712"/>
              <a:gd name="connsiteY107" fmla="*/ 4843321 h 9505057"/>
              <a:gd name="connsiteX108" fmla="*/ 5299365 w 6408712"/>
              <a:gd name="connsiteY108" fmla="*/ 4698184 h 9505057"/>
              <a:gd name="connsiteX109" fmla="*/ 5612109 w 6408712"/>
              <a:gd name="connsiteY109" fmla="*/ 4530942 h 9505057"/>
              <a:gd name="connsiteX110" fmla="*/ 5757588 w 6408712"/>
              <a:gd name="connsiteY110" fmla="*/ 4432902 h 9505057"/>
              <a:gd name="connsiteX111" fmla="*/ 5877431 w 6408712"/>
              <a:gd name="connsiteY111" fmla="*/ 4312756 h 9505057"/>
              <a:gd name="connsiteX112" fmla="*/ 5975483 w 6408712"/>
              <a:gd name="connsiteY112" fmla="*/ 4214718 h 9505057"/>
              <a:gd name="connsiteX113" fmla="*/ 6045339 w 6408712"/>
              <a:gd name="connsiteY113" fmla="*/ 4072465 h 9505057"/>
              <a:gd name="connsiteX114" fmla="*/ 6045339 w 6408712"/>
              <a:gd name="connsiteY114" fmla="*/ 4167622 h 9505057"/>
              <a:gd name="connsiteX115" fmla="*/ 5997915 w 6408712"/>
              <a:gd name="connsiteY115" fmla="*/ 4264698 h 9505057"/>
              <a:gd name="connsiteX116" fmla="*/ 5925496 w 6408712"/>
              <a:gd name="connsiteY116" fmla="*/ 4384844 h 9505057"/>
              <a:gd name="connsiteX117" fmla="*/ 5830005 w 6408712"/>
              <a:gd name="connsiteY117" fmla="*/ 4504989 h 9505057"/>
              <a:gd name="connsiteX118" fmla="*/ 5659535 w 6408712"/>
              <a:gd name="connsiteY118" fmla="*/ 4651087 h 9505057"/>
              <a:gd name="connsiteX119" fmla="*/ 5419208 w 6408712"/>
              <a:gd name="connsiteY119" fmla="*/ 4818332 h 9505057"/>
              <a:gd name="connsiteX120" fmla="*/ 5106462 w 6408712"/>
              <a:gd name="connsiteY120" fmla="*/ 4963466 h 9505057"/>
              <a:gd name="connsiteX121" fmla="*/ 5153886 w 6408712"/>
              <a:gd name="connsiteY121" fmla="*/ 4986535 h 9505057"/>
              <a:gd name="connsiteX122" fmla="*/ 5276933 w 6408712"/>
              <a:gd name="connsiteY122" fmla="*/ 5106680 h 9505057"/>
              <a:gd name="connsiteX123" fmla="*/ 5346789 w 6408712"/>
              <a:gd name="connsiteY123" fmla="*/ 5203759 h 9505057"/>
              <a:gd name="connsiteX124" fmla="*/ 5419208 w 6408712"/>
              <a:gd name="connsiteY124" fmla="*/ 5323905 h 9505057"/>
              <a:gd name="connsiteX125" fmla="*/ 5492266 w 6408712"/>
              <a:gd name="connsiteY125" fmla="*/ 5470003 h 9505057"/>
              <a:gd name="connsiteX126" fmla="*/ 5564685 w 6408712"/>
              <a:gd name="connsiteY126" fmla="*/ 5662236 h 9505057"/>
              <a:gd name="connsiteX127" fmla="*/ 5492266 w 6408712"/>
              <a:gd name="connsiteY127" fmla="*/ 5542088 h 9505057"/>
              <a:gd name="connsiteX128" fmla="*/ 5419208 w 6408712"/>
              <a:gd name="connsiteY128" fmla="*/ 5444050 h 9505057"/>
              <a:gd name="connsiteX129" fmla="*/ 5324359 w 6408712"/>
              <a:gd name="connsiteY129" fmla="*/ 5323905 h 9505057"/>
              <a:gd name="connsiteX130" fmla="*/ 5203875 w 6408712"/>
              <a:gd name="connsiteY130" fmla="*/ 5203759 h 9505057"/>
              <a:gd name="connsiteX131" fmla="*/ 5059039 w 6408712"/>
              <a:gd name="connsiteY131" fmla="*/ 5106680 h 9505057"/>
              <a:gd name="connsiteX132" fmla="*/ 4913559 w 6408712"/>
              <a:gd name="connsiteY132" fmla="*/ 5036515 h 9505057"/>
              <a:gd name="connsiteX133" fmla="*/ 4818712 w 6408712"/>
              <a:gd name="connsiteY133" fmla="*/ 5036515 h 9505057"/>
              <a:gd name="connsiteX134" fmla="*/ 4720659 w 6408712"/>
              <a:gd name="connsiteY134" fmla="*/ 5036515 h 9505057"/>
              <a:gd name="connsiteX135" fmla="*/ 4432906 w 6408712"/>
              <a:gd name="connsiteY135" fmla="*/ 5131672 h 9505057"/>
              <a:gd name="connsiteX136" fmla="*/ 4333202 w 6408712"/>
              <a:gd name="connsiteY136" fmla="*/ 5186649 h 9505057"/>
              <a:gd name="connsiteX137" fmla="*/ 4182186 w 6408712"/>
              <a:gd name="connsiteY137" fmla="*/ 5226330 h 9505057"/>
              <a:gd name="connsiteX138" fmla="*/ 3788758 w 6408712"/>
              <a:gd name="connsiteY138" fmla="*/ 8002855 h 9505057"/>
              <a:gd name="connsiteX139" fmla="*/ 4816729 w 6408712"/>
              <a:gd name="connsiteY139" fmla="*/ 9505057 h 9505057"/>
              <a:gd name="connsiteX140" fmla="*/ 1440873 w 6408712"/>
              <a:gd name="connsiteY140" fmla="*/ 9505057 h 9505057"/>
              <a:gd name="connsiteX141" fmla="*/ 2443977 w 6408712"/>
              <a:gd name="connsiteY141" fmla="*/ 7990971 h 9505057"/>
              <a:gd name="connsiteX142" fmla="*/ 2303268 w 6408712"/>
              <a:gd name="connsiteY142"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31466 w 6408712"/>
              <a:gd name="connsiteY46" fmla="*/ 2481733 h 9505057"/>
              <a:gd name="connsiteX47" fmla="*/ 2336616 w 6408712"/>
              <a:gd name="connsiteY47" fmla="*/ 1517683 h 9505057"/>
              <a:gd name="connsiteX48" fmla="*/ 2289193 w 6408712"/>
              <a:gd name="connsiteY48" fmla="*/ 603614 h 9505057"/>
              <a:gd name="connsiteX49" fmla="*/ 2289193 w 6408712"/>
              <a:gd name="connsiteY49" fmla="*/ 240291 h 9505057"/>
              <a:gd name="connsiteX50" fmla="*/ 2311623 w 6408712"/>
              <a:gd name="connsiteY50" fmla="*/ 0 h 9505057"/>
              <a:gd name="connsiteX51" fmla="*/ 2456459 w 6408712"/>
              <a:gd name="connsiteY51" fmla="*/ 1397538 h 9505057"/>
              <a:gd name="connsiteX52" fmla="*/ 2601939 w 6408712"/>
              <a:gd name="connsiteY52" fmla="*/ 2481733 h 9505057"/>
              <a:gd name="connsiteX53" fmla="*/ 2674997 w 6408712"/>
              <a:gd name="connsiteY53" fmla="*/ 2915221 h 9505057"/>
              <a:gd name="connsiteX54" fmla="*/ 2722422 w 6408712"/>
              <a:gd name="connsiteY54" fmla="*/ 3228561 h 9505057"/>
              <a:gd name="connsiteX55" fmla="*/ 2987742 w 6408712"/>
              <a:gd name="connsiteY55" fmla="*/ 4287767 h 9505057"/>
              <a:gd name="connsiteX56" fmla="*/ 3082592 w 6408712"/>
              <a:gd name="connsiteY56" fmla="*/ 4745283 h 9505057"/>
              <a:gd name="connsiteX57" fmla="*/ 3250499 w 6408712"/>
              <a:gd name="connsiteY57" fmla="*/ 5226826 h 9505057"/>
              <a:gd name="connsiteX58" fmla="*/ 3395976 w 6408712"/>
              <a:gd name="connsiteY58" fmla="*/ 5058623 h 9505057"/>
              <a:gd name="connsiteX59" fmla="*/ 3515819 w 6408712"/>
              <a:gd name="connsiteY59" fmla="*/ 4771233 h 9505057"/>
              <a:gd name="connsiteX60" fmla="*/ 3588879 w 6408712"/>
              <a:gd name="connsiteY60" fmla="*/ 4600146 h 9505057"/>
              <a:gd name="connsiteX61" fmla="*/ 3661299 w 6408712"/>
              <a:gd name="connsiteY61" fmla="*/ 4432902 h 9505057"/>
              <a:gd name="connsiteX62" fmla="*/ 3854199 w 6408712"/>
              <a:gd name="connsiteY62" fmla="*/ 4119562 h 9505057"/>
              <a:gd name="connsiteX63" fmla="*/ 4047102 w 6408712"/>
              <a:gd name="connsiteY63" fmla="*/ 3806222 h 9505057"/>
              <a:gd name="connsiteX64" fmla="*/ 4240005 w 6408712"/>
              <a:gd name="connsiteY64" fmla="*/ 3468852 h 9505057"/>
              <a:gd name="connsiteX65" fmla="*/ 4312422 w 6408712"/>
              <a:gd name="connsiteY65" fmla="*/ 3275657 h 9505057"/>
              <a:gd name="connsiteX66" fmla="*/ 4359848 w 6408712"/>
              <a:gd name="connsiteY66" fmla="*/ 3082463 h 9505057"/>
              <a:gd name="connsiteX67" fmla="*/ 4407272 w 6408712"/>
              <a:gd name="connsiteY67" fmla="*/ 2890230 h 9505057"/>
              <a:gd name="connsiteX68" fmla="*/ 4407272 w 6408712"/>
              <a:gd name="connsiteY68" fmla="*/ 2697035 h 9505057"/>
              <a:gd name="connsiteX69" fmla="*/ 4385483 w 6408712"/>
              <a:gd name="connsiteY69" fmla="*/ 2456744 h 9505057"/>
              <a:gd name="connsiteX70" fmla="*/ 4334853 w 6408712"/>
              <a:gd name="connsiteY70" fmla="*/ 2241442 h 9505057"/>
              <a:gd name="connsiteX71" fmla="*/ 4240005 w 6408712"/>
              <a:gd name="connsiteY71" fmla="*/ 1976160 h 9505057"/>
              <a:gd name="connsiteX72" fmla="*/ 4119522 w 6408712"/>
              <a:gd name="connsiteY72" fmla="*/ 1710878 h 9505057"/>
              <a:gd name="connsiteX73" fmla="*/ 4192579 w 6408712"/>
              <a:gd name="connsiteY73" fmla="*/ 1807957 h 9505057"/>
              <a:gd name="connsiteX74" fmla="*/ 4287429 w 6408712"/>
              <a:gd name="connsiteY74" fmla="*/ 1928102 h 9505057"/>
              <a:gd name="connsiteX75" fmla="*/ 4359848 w 6408712"/>
              <a:gd name="connsiteY75" fmla="*/ 2071316 h 9505057"/>
              <a:gd name="connsiteX76" fmla="*/ 4432906 w 6408712"/>
              <a:gd name="connsiteY76" fmla="*/ 2263550 h 9505057"/>
              <a:gd name="connsiteX77" fmla="*/ 4480332 w 6408712"/>
              <a:gd name="connsiteY77" fmla="*/ 2503841 h 9505057"/>
              <a:gd name="connsiteX78" fmla="*/ 4505325 w 6408712"/>
              <a:gd name="connsiteY78" fmla="*/ 2795075 h 9505057"/>
              <a:gd name="connsiteX79" fmla="*/ 4480332 w 6408712"/>
              <a:gd name="connsiteY79" fmla="*/ 2962317 h 9505057"/>
              <a:gd name="connsiteX80" fmla="*/ 4455336 w 6408712"/>
              <a:gd name="connsiteY80" fmla="*/ 3133404 h 9505057"/>
              <a:gd name="connsiteX81" fmla="*/ 4648239 w 6408712"/>
              <a:gd name="connsiteY81" fmla="*/ 2987309 h 9505057"/>
              <a:gd name="connsiteX82" fmla="*/ 4866136 w 6408712"/>
              <a:gd name="connsiteY82" fmla="*/ 2842172 h 9505057"/>
              <a:gd name="connsiteX83" fmla="*/ 5131456 w 6408712"/>
              <a:gd name="connsiteY83" fmla="*/ 2697035 h 9505057"/>
              <a:gd name="connsiteX84" fmla="*/ 5444202 w 6408712"/>
              <a:gd name="connsiteY84" fmla="*/ 2529793 h 9505057"/>
              <a:gd name="connsiteX85" fmla="*/ 5782582 w 6408712"/>
              <a:gd name="connsiteY85" fmla="*/ 2409645 h 9505057"/>
              <a:gd name="connsiteX86" fmla="*/ 5925496 w 6408712"/>
              <a:gd name="connsiteY86" fmla="*/ 2383695 h 9505057"/>
              <a:gd name="connsiteX87" fmla="*/ 6095968 w 6408712"/>
              <a:gd name="connsiteY87" fmla="*/ 2361588 h 9505057"/>
              <a:gd name="connsiteX88" fmla="*/ 6263235 w 6408712"/>
              <a:gd name="connsiteY88" fmla="*/ 2336599 h 9505057"/>
              <a:gd name="connsiteX89" fmla="*/ 6408712 w 6408712"/>
              <a:gd name="connsiteY89" fmla="*/ 2361588 h 9505057"/>
              <a:gd name="connsiteX90" fmla="*/ 6190816 w 6408712"/>
              <a:gd name="connsiteY90" fmla="*/ 2409645 h 9505057"/>
              <a:gd name="connsiteX91" fmla="*/ 5950489 w 6408712"/>
              <a:gd name="connsiteY91" fmla="*/ 2456744 h 9505057"/>
              <a:gd name="connsiteX92" fmla="*/ 5659535 w 6408712"/>
              <a:gd name="connsiteY92" fmla="*/ 2554782 h 9505057"/>
              <a:gd name="connsiteX93" fmla="*/ 5324359 w 6408712"/>
              <a:gd name="connsiteY93" fmla="*/ 2697035 h 9505057"/>
              <a:gd name="connsiteX94" fmla="*/ 5153886 w 6408712"/>
              <a:gd name="connsiteY94" fmla="*/ 2795075 h 9505057"/>
              <a:gd name="connsiteX95" fmla="*/ 4985979 w 6408712"/>
              <a:gd name="connsiteY95" fmla="*/ 2915221 h 9505057"/>
              <a:gd name="connsiteX96" fmla="*/ 4818712 w 6408712"/>
              <a:gd name="connsiteY96" fmla="*/ 3035366 h 9505057"/>
              <a:gd name="connsiteX97" fmla="*/ 4673233 w 6408712"/>
              <a:gd name="connsiteY97" fmla="*/ 3180503 h 9505057"/>
              <a:gd name="connsiteX98" fmla="*/ 4527756 w 6408712"/>
              <a:gd name="connsiteY98" fmla="*/ 3348706 h 9505057"/>
              <a:gd name="connsiteX99" fmla="*/ 4385483 w 6408712"/>
              <a:gd name="connsiteY99" fmla="*/ 3540939 h 9505057"/>
              <a:gd name="connsiteX100" fmla="*/ 4141952 w 6408712"/>
              <a:gd name="connsiteY100" fmla="*/ 3926367 h 9505057"/>
              <a:gd name="connsiteX101" fmla="*/ 3999679 w 6408712"/>
              <a:gd name="connsiteY101" fmla="*/ 4214718 h 9505057"/>
              <a:gd name="connsiteX102" fmla="*/ 3901625 w 6408712"/>
              <a:gd name="connsiteY102" fmla="*/ 4480001 h 9505057"/>
              <a:gd name="connsiteX103" fmla="*/ 3854199 w 6408712"/>
              <a:gd name="connsiteY103" fmla="*/ 4891378 h 9505057"/>
              <a:gd name="connsiteX104" fmla="*/ 4119522 w 6408712"/>
              <a:gd name="connsiteY104" fmla="*/ 5011526 h 9505057"/>
              <a:gd name="connsiteX105" fmla="*/ 4334853 w 6408712"/>
              <a:gd name="connsiteY105" fmla="*/ 4986535 h 9505057"/>
              <a:gd name="connsiteX106" fmla="*/ 4648239 w 6408712"/>
              <a:gd name="connsiteY106" fmla="*/ 4938477 h 9505057"/>
              <a:gd name="connsiteX107" fmla="*/ 4960985 w 6408712"/>
              <a:gd name="connsiteY107" fmla="*/ 4843321 h 9505057"/>
              <a:gd name="connsiteX108" fmla="*/ 5299365 w 6408712"/>
              <a:gd name="connsiteY108" fmla="*/ 4698184 h 9505057"/>
              <a:gd name="connsiteX109" fmla="*/ 5612109 w 6408712"/>
              <a:gd name="connsiteY109" fmla="*/ 4530942 h 9505057"/>
              <a:gd name="connsiteX110" fmla="*/ 5757588 w 6408712"/>
              <a:gd name="connsiteY110" fmla="*/ 4432902 h 9505057"/>
              <a:gd name="connsiteX111" fmla="*/ 5877431 w 6408712"/>
              <a:gd name="connsiteY111" fmla="*/ 4312756 h 9505057"/>
              <a:gd name="connsiteX112" fmla="*/ 5975483 w 6408712"/>
              <a:gd name="connsiteY112" fmla="*/ 4214718 h 9505057"/>
              <a:gd name="connsiteX113" fmla="*/ 6045339 w 6408712"/>
              <a:gd name="connsiteY113" fmla="*/ 4072465 h 9505057"/>
              <a:gd name="connsiteX114" fmla="*/ 6045339 w 6408712"/>
              <a:gd name="connsiteY114" fmla="*/ 4167622 h 9505057"/>
              <a:gd name="connsiteX115" fmla="*/ 5997915 w 6408712"/>
              <a:gd name="connsiteY115" fmla="*/ 4264698 h 9505057"/>
              <a:gd name="connsiteX116" fmla="*/ 5925496 w 6408712"/>
              <a:gd name="connsiteY116" fmla="*/ 4384844 h 9505057"/>
              <a:gd name="connsiteX117" fmla="*/ 5830005 w 6408712"/>
              <a:gd name="connsiteY117" fmla="*/ 4504989 h 9505057"/>
              <a:gd name="connsiteX118" fmla="*/ 5659535 w 6408712"/>
              <a:gd name="connsiteY118" fmla="*/ 4651087 h 9505057"/>
              <a:gd name="connsiteX119" fmla="*/ 5419208 w 6408712"/>
              <a:gd name="connsiteY119" fmla="*/ 4818332 h 9505057"/>
              <a:gd name="connsiteX120" fmla="*/ 5106462 w 6408712"/>
              <a:gd name="connsiteY120" fmla="*/ 4963466 h 9505057"/>
              <a:gd name="connsiteX121" fmla="*/ 5153886 w 6408712"/>
              <a:gd name="connsiteY121" fmla="*/ 4986535 h 9505057"/>
              <a:gd name="connsiteX122" fmla="*/ 5276933 w 6408712"/>
              <a:gd name="connsiteY122" fmla="*/ 5106680 h 9505057"/>
              <a:gd name="connsiteX123" fmla="*/ 5346789 w 6408712"/>
              <a:gd name="connsiteY123" fmla="*/ 5203759 h 9505057"/>
              <a:gd name="connsiteX124" fmla="*/ 5419208 w 6408712"/>
              <a:gd name="connsiteY124" fmla="*/ 5323905 h 9505057"/>
              <a:gd name="connsiteX125" fmla="*/ 5492266 w 6408712"/>
              <a:gd name="connsiteY125" fmla="*/ 5470003 h 9505057"/>
              <a:gd name="connsiteX126" fmla="*/ 5564685 w 6408712"/>
              <a:gd name="connsiteY126" fmla="*/ 5662236 h 9505057"/>
              <a:gd name="connsiteX127" fmla="*/ 5492266 w 6408712"/>
              <a:gd name="connsiteY127" fmla="*/ 5542088 h 9505057"/>
              <a:gd name="connsiteX128" fmla="*/ 5419208 w 6408712"/>
              <a:gd name="connsiteY128" fmla="*/ 5444050 h 9505057"/>
              <a:gd name="connsiteX129" fmla="*/ 5324359 w 6408712"/>
              <a:gd name="connsiteY129" fmla="*/ 5323905 h 9505057"/>
              <a:gd name="connsiteX130" fmla="*/ 5203875 w 6408712"/>
              <a:gd name="connsiteY130" fmla="*/ 5203759 h 9505057"/>
              <a:gd name="connsiteX131" fmla="*/ 5059039 w 6408712"/>
              <a:gd name="connsiteY131" fmla="*/ 5106680 h 9505057"/>
              <a:gd name="connsiteX132" fmla="*/ 4913559 w 6408712"/>
              <a:gd name="connsiteY132" fmla="*/ 5036515 h 9505057"/>
              <a:gd name="connsiteX133" fmla="*/ 4818712 w 6408712"/>
              <a:gd name="connsiteY133" fmla="*/ 5036515 h 9505057"/>
              <a:gd name="connsiteX134" fmla="*/ 4720659 w 6408712"/>
              <a:gd name="connsiteY134" fmla="*/ 5036515 h 9505057"/>
              <a:gd name="connsiteX135" fmla="*/ 4432906 w 6408712"/>
              <a:gd name="connsiteY135" fmla="*/ 5131672 h 9505057"/>
              <a:gd name="connsiteX136" fmla="*/ 4333202 w 6408712"/>
              <a:gd name="connsiteY136" fmla="*/ 5186649 h 9505057"/>
              <a:gd name="connsiteX137" fmla="*/ 4182186 w 6408712"/>
              <a:gd name="connsiteY137" fmla="*/ 5226330 h 9505057"/>
              <a:gd name="connsiteX138" fmla="*/ 3788758 w 6408712"/>
              <a:gd name="connsiteY138" fmla="*/ 8002855 h 9505057"/>
              <a:gd name="connsiteX139" fmla="*/ 4816729 w 6408712"/>
              <a:gd name="connsiteY139" fmla="*/ 9505057 h 9505057"/>
              <a:gd name="connsiteX140" fmla="*/ 1440873 w 6408712"/>
              <a:gd name="connsiteY140" fmla="*/ 9505057 h 9505057"/>
              <a:gd name="connsiteX141" fmla="*/ 2443977 w 6408712"/>
              <a:gd name="connsiteY141" fmla="*/ 7990971 h 9505057"/>
              <a:gd name="connsiteX142" fmla="*/ 2303268 w 6408712"/>
              <a:gd name="connsiteY142"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31466 w 6408712"/>
              <a:gd name="connsiteY46" fmla="*/ 2481733 h 9505057"/>
              <a:gd name="connsiteX47" fmla="*/ 2336616 w 6408712"/>
              <a:gd name="connsiteY47" fmla="*/ 1517683 h 9505057"/>
              <a:gd name="connsiteX48" fmla="*/ 2289193 w 6408712"/>
              <a:gd name="connsiteY48" fmla="*/ 603614 h 9505057"/>
              <a:gd name="connsiteX49" fmla="*/ 2289193 w 6408712"/>
              <a:gd name="connsiteY49" fmla="*/ 240291 h 9505057"/>
              <a:gd name="connsiteX50" fmla="*/ 2311623 w 6408712"/>
              <a:gd name="connsiteY50" fmla="*/ 0 h 9505057"/>
              <a:gd name="connsiteX51" fmla="*/ 2456459 w 6408712"/>
              <a:gd name="connsiteY51" fmla="*/ 1397538 h 9505057"/>
              <a:gd name="connsiteX52" fmla="*/ 2601939 w 6408712"/>
              <a:gd name="connsiteY52" fmla="*/ 2481733 h 9505057"/>
              <a:gd name="connsiteX53" fmla="*/ 2674997 w 6408712"/>
              <a:gd name="connsiteY53" fmla="*/ 2915221 h 9505057"/>
              <a:gd name="connsiteX54" fmla="*/ 2722422 w 6408712"/>
              <a:gd name="connsiteY54" fmla="*/ 3228561 h 9505057"/>
              <a:gd name="connsiteX55" fmla="*/ 2987742 w 6408712"/>
              <a:gd name="connsiteY55" fmla="*/ 4287767 h 9505057"/>
              <a:gd name="connsiteX56" fmla="*/ 3082592 w 6408712"/>
              <a:gd name="connsiteY56" fmla="*/ 4745283 h 9505057"/>
              <a:gd name="connsiteX57" fmla="*/ 3250499 w 6408712"/>
              <a:gd name="connsiteY57" fmla="*/ 5226826 h 9505057"/>
              <a:gd name="connsiteX58" fmla="*/ 3395976 w 6408712"/>
              <a:gd name="connsiteY58" fmla="*/ 5058623 h 9505057"/>
              <a:gd name="connsiteX59" fmla="*/ 3515819 w 6408712"/>
              <a:gd name="connsiteY59" fmla="*/ 4771233 h 9505057"/>
              <a:gd name="connsiteX60" fmla="*/ 3588879 w 6408712"/>
              <a:gd name="connsiteY60" fmla="*/ 4600146 h 9505057"/>
              <a:gd name="connsiteX61" fmla="*/ 3661299 w 6408712"/>
              <a:gd name="connsiteY61" fmla="*/ 4432902 h 9505057"/>
              <a:gd name="connsiteX62" fmla="*/ 3854199 w 6408712"/>
              <a:gd name="connsiteY62" fmla="*/ 4119562 h 9505057"/>
              <a:gd name="connsiteX63" fmla="*/ 4047102 w 6408712"/>
              <a:gd name="connsiteY63" fmla="*/ 3806222 h 9505057"/>
              <a:gd name="connsiteX64" fmla="*/ 4240005 w 6408712"/>
              <a:gd name="connsiteY64" fmla="*/ 3468852 h 9505057"/>
              <a:gd name="connsiteX65" fmla="*/ 4312422 w 6408712"/>
              <a:gd name="connsiteY65" fmla="*/ 3275657 h 9505057"/>
              <a:gd name="connsiteX66" fmla="*/ 4359848 w 6408712"/>
              <a:gd name="connsiteY66" fmla="*/ 3082463 h 9505057"/>
              <a:gd name="connsiteX67" fmla="*/ 4407272 w 6408712"/>
              <a:gd name="connsiteY67" fmla="*/ 2890230 h 9505057"/>
              <a:gd name="connsiteX68" fmla="*/ 4407272 w 6408712"/>
              <a:gd name="connsiteY68" fmla="*/ 2697035 h 9505057"/>
              <a:gd name="connsiteX69" fmla="*/ 4385483 w 6408712"/>
              <a:gd name="connsiteY69" fmla="*/ 2456744 h 9505057"/>
              <a:gd name="connsiteX70" fmla="*/ 4334853 w 6408712"/>
              <a:gd name="connsiteY70" fmla="*/ 2241442 h 9505057"/>
              <a:gd name="connsiteX71" fmla="*/ 4240005 w 6408712"/>
              <a:gd name="connsiteY71" fmla="*/ 1976160 h 9505057"/>
              <a:gd name="connsiteX72" fmla="*/ 4119522 w 6408712"/>
              <a:gd name="connsiteY72" fmla="*/ 1710878 h 9505057"/>
              <a:gd name="connsiteX73" fmla="*/ 4192579 w 6408712"/>
              <a:gd name="connsiteY73" fmla="*/ 1807957 h 9505057"/>
              <a:gd name="connsiteX74" fmla="*/ 4287429 w 6408712"/>
              <a:gd name="connsiteY74" fmla="*/ 1928102 h 9505057"/>
              <a:gd name="connsiteX75" fmla="*/ 4359848 w 6408712"/>
              <a:gd name="connsiteY75" fmla="*/ 2071316 h 9505057"/>
              <a:gd name="connsiteX76" fmla="*/ 4432906 w 6408712"/>
              <a:gd name="connsiteY76" fmla="*/ 2263550 h 9505057"/>
              <a:gd name="connsiteX77" fmla="*/ 4480332 w 6408712"/>
              <a:gd name="connsiteY77" fmla="*/ 2503841 h 9505057"/>
              <a:gd name="connsiteX78" fmla="*/ 4505325 w 6408712"/>
              <a:gd name="connsiteY78" fmla="*/ 2795075 h 9505057"/>
              <a:gd name="connsiteX79" fmla="*/ 4480332 w 6408712"/>
              <a:gd name="connsiteY79" fmla="*/ 2962317 h 9505057"/>
              <a:gd name="connsiteX80" fmla="*/ 4455336 w 6408712"/>
              <a:gd name="connsiteY80" fmla="*/ 3133404 h 9505057"/>
              <a:gd name="connsiteX81" fmla="*/ 4648239 w 6408712"/>
              <a:gd name="connsiteY81" fmla="*/ 2987309 h 9505057"/>
              <a:gd name="connsiteX82" fmla="*/ 4866136 w 6408712"/>
              <a:gd name="connsiteY82" fmla="*/ 2842172 h 9505057"/>
              <a:gd name="connsiteX83" fmla="*/ 5131456 w 6408712"/>
              <a:gd name="connsiteY83" fmla="*/ 2697035 h 9505057"/>
              <a:gd name="connsiteX84" fmla="*/ 5444202 w 6408712"/>
              <a:gd name="connsiteY84" fmla="*/ 2529793 h 9505057"/>
              <a:gd name="connsiteX85" fmla="*/ 5782582 w 6408712"/>
              <a:gd name="connsiteY85" fmla="*/ 2409645 h 9505057"/>
              <a:gd name="connsiteX86" fmla="*/ 5925496 w 6408712"/>
              <a:gd name="connsiteY86" fmla="*/ 2383695 h 9505057"/>
              <a:gd name="connsiteX87" fmla="*/ 6095968 w 6408712"/>
              <a:gd name="connsiteY87" fmla="*/ 2361588 h 9505057"/>
              <a:gd name="connsiteX88" fmla="*/ 6263235 w 6408712"/>
              <a:gd name="connsiteY88" fmla="*/ 2336599 h 9505057"/>
              <a:gd name="connsiteX89" fmla="*/ 6408712 w 6408712"/>
              <a:gd name="connsiteY89" fmla="*/ 2361588 h 9505057"/>
              <a:gd name="connsiteX90" fmla="*/ 6190816 w 6408712"/>
              <a:gd name="connsiteY90" fmla="*/ 2409645 h 9505057"/>
              <a:gd name="connsiteX91" fmla="*/ 5950489 w 6408712"/>
              <a:gd name="connsiteY91" fmla="*/ 2456744 h 9505057"/>
              <a:gd name="connsiteX92" fmla="*/ 5659535 w 6408712"/>
              <a:gd name="connsiteY92" fmla="*/ 2554782 h 9505057"/>
              <a:gd name="connsiteX93" fmla="*/ 5324359 w 6408712"/>
              <a:gd name="connsiteY93" fmla="*/ 2697035 h 9505057"/>
              <a:gd name="connsiteX94" fmla="*/ 5153886 w 6408712"/>
              <a:gd name="connsiteY94" fmla="*/ 2795075 h 9505057"/>
              <a:gd name="connsiteX95" fmla="*/ 4985979 w 6408712"/>
              <a:gd name="connsiteY95" fmla="*/ 2915221 h 9505057"/>
              <a:gd name="connsiteX96" fmla="*/ 4818712 w 6408712"/>
              <a:gd name="connsiteY96" fmla="*/ 3035366 h 9505057"/>
              <a:gd name="connsiteX97" fmla="*/ 4673233 w 6408712"/>
              <a:gd name="connsiteY97" fmla="*/ 3180503 h 9505057"/>
              <a:gd name="connsiteX98" fmla="*/ 4527756 w 6408712"/>
              <a:gd name="connsiteY98" fmla="*/ 3348706 h 9505057"/>
              <a:gd name="connsiteX99" fmla="*/ 4385483 w 6408712"/>
              <a:gd name="connsiteY99" fmla="*/ 3540939 h 9505057"/>
              <a:gd name="connsiteX100" fmla="*/ 4141952 w 6408712"/>
              <a:gd name="connsiteY100" fmla="*/ 3926367 h 9505057"/>
              <a:gd name="connsiteX101" fmla="*/ 3999679 w 6408712"/>
              <a:gd name="connsiteY101" fmla="*/ 4214718 h 9505057"/>
              <a:gd name="connsiteX102" fmla="*/ 3901625 w 6408712"/>
              <a:gd name="connsiteY102" fmla="*/ 4480001 h 9505057"/>
              <a:gd name="connsiteX103" fmla="*/ 3854199 w 6408712"/>
              <a:gd name="connsiteY103" fmla="*/ 4891378 h 9505057"/>
              <a:gd name="connsiteX104" fmla="*/ 4119522 w 6408712"/>
              <a:gd name="connsiteY104" fmla="*/ 5011526 h 9505057"/>
              <a:gd name="connsiteX105" fmla="*/ 4334853 w 6408712"/>
              <a:gd name="connsiteY105" fmla="*/ 4986535 h 9505057"/>
              <a:gd name="connsiteX106" fmla="*/ 4648239 w 6408712"/>
              <a:gd name="connsiteY106" fmla="*/ 4938477 h 9505057"/>
              <a:gd name="connsiteX107" fmla="*/ 4960985 w 6408712"/>
              <a:gd name="connsiteY107" fmla="*/ 4843321 h 9505057"/>
              <a:gd name="connsiteX108" fmla="*/ 5299365 w 6408712"/>
              <a:gd name="connsiteY108" fmla="*/ 4698184 h 9505057"/>
              <a:gd name="connsiteX109" fmla="*/ 5612109 w 6408712"/>
              <a:gd name="connsiteY109" fmla="*/ 4530942 h 9505057"/>
              <a:gd name="connsiteX110" fmla="*/ 5757588 w 6408712"/>
              <a:gd name="connsiteY110" fmla="*/ 4432902 h 9505057"/>
              <a:gd name="connsiteX111" fmla="*/ 5877431 w 6408712"/>
              <a:gd name="connsiteY111" fmla="*/ 4312756 h 9505057"/>
              <a:gd name="connsiteX112" fmla="*/ 5975483 w 6408712"/>
              <a:gd name="connsiteY112" fmla="*/ 4214718 h 9505057"/>
              <a:gd name="connsiteX113" fmla="*/ 6045339 w 6408712"/>
              <a:gd name="connsiteY113" fmla="*/ 4072465 h 9505057"/>
              <a:gd name="connsiteX114" fmla="*/ 6045339 w 6408712"/>
              <a:gd name="connsiteY114" fmla="*/ 4167622 h 9505057"/>
              <a:gd name="connsiteX115" fmla="*/ 5997915 w 6408712"/>
              <a:gd name="connsiteY115" fmla="*/ 4264698 h 9505057"/>
              <a:gd name="connsiteX116" fmla="*/ 5925496 w 6408712"/>
              <a:gd name="connsiteY116" fmla="*/ 4384844 h 9505057"/>
              <a:gd name="connsiteX117" fmla="*/ 5830005 w 6408712"/>
              <a:gd name="connsiteY117" fmla="*/ 4504989 h 9505057"/>
              <a:gd name="connsiteX118" fmla="*/ 5659535 w 6408712"/>
              <a:gd name="connsiteY118" fmla="*/ 4651087 h 9505057"/>
              <a:gd name="connsiteX119" fmla="*/ 5419208 w 6408712"/>
              <a:gd name="connsiteY119" fmla="*/ 4818332 h 9505057"/>
              <a:gd name="connsiteX120" fmla="*/ 5106462 w 6408712"/>
              <a:gd name="connsiteY120" fmla="*/ 4963466 h 9505057"/>
              <a:gd name="connsiteX121" fmla="*/ 5153886 w 6408712"/>
              <a:gd name="connsiteY121" fmla="*/ 4986535 h 9505057"/>
              <a:gd name="connsiteX122" fmla="*/ 5276933 w 6408712"/>
              <a:gd name="connsiteY122" fmla="*/ 5106680 h 9505057"/>
              <a:gd name="connsiteX123" fmla="*/ 5346789 w 6408712"/>
              <a:gd name="connsiteY123" fmla="*/ 5203759 h 9505057"/>
              <a:gd name="connsiteX124" fmla="*/ 5419208 w 6408712"/>
              <a:gd name="connsiteY124" fmla="*/ 5323905 h 9505057"/>
              <a:gd name="connsiteX125" fmla="*/ 5492266 w 6408712"/>
              <a:gd name="connsiteY125" fmla="*/ 5470003 h 9505057"/>
              <a:gd name="connsiteX126" fmla="*/ 5564685 w 6408712"/>
              <a:gd name="connsiteY126" fmla="*/ 5662236 h 9505057"/>
              <a:gd name="connsiteX127" fmla="*/ 5492266 w 6408712"/>
              <a:gd name="connsiteY127" fmla="*/ 5542088 h 9505057"/>
              <a:gd name="connsiteX128" fmla="*/ 5419208 w 6408712"/>
              <a:gd name="connsiteY128" fmla="*/ 5444050 h 9505057"/>
              <a:gd name="connsiteX129" fmla="*/ 5324359 w 6408712"/>
              <a:gd name="connsiteY129" fmla="*/ 5323905 h 9505057"/>
              <a:gd name="connsiteX130" fmla="*/ 5203875 w 6408712"/>
              <a:gd name="connsiteY130" fmla="*/ 5203759 h 9505057"/>
              <a:gd name="connsiteX131" fmla="*/ 5059039 w 6408712"/>
              <a:gd name="connsiteY131" fmla="*/ 5106680 h 9505057"/>
              <a:gd name="connsiteX132" fmla="*/ 4913559 w 6408712"/>
              <a:gd name="connsiteY132" fmla="*/ 5036515 h 9505057"/>
              <a:gd name="connsiteX133" fmla="*/ 4818712 w 6408712"/>
              <a:gd name="connsiteY133" fmla="*/ 5036515 h 9505057"/>
              <a:gd name="connsiteX134" fmla="*/ 4720659 w 6408712"/>
              <a:gd name="connsiteY134" fmla="*/ 5036515 h 9505057"/>
              <a:gd name="connsiteX135" fmla="*/ 4432906 w 6408712"/>
              <a:gd name="connsiteY135" fmla="*/ 5131672 h 9505057"/>
              <a:gd name="connsiteX136" fmla="*/ 4333202 w 6408712"/>
              <a:gd name="connsiteY136" fmla="*/ 5186649 h 9505057"/>
              <a:gd name="connsiteX137" fmla="*/ 4182186 w 6408712"/>
              <a:gd name="connsiteY137" fmla="*/ 5226330 h 9505057"/>
              <a:gd name="connsiteX138" fmla="*/ 3788758 w 6408712"/>
              <a:gd name="connsiteY138" fmla="*/ 8002855 h 9505057"/>
              <a:gd name="connsiteX139" fmla="*/ 4816729 w 6408712"/>
              <a:gd name="connsiteY139" fmla="*/ 9505057 h 9505057"/>
              <a:gd name="connsiteX140" fmla="*/ 1440873 w 6408712"/>
              <a:gd name="connsiteY140" fmla="*/ 9505057 h 9505057"/>
              <a:gd name="connsiteX141" fmla="*/ 2443977 w 6408712"/>
              <a:gd name="connsiteY141" fmla="*/ 7990971 h 9505057"/>
              <a:gd name="connsiteX142" fmla="*/ 2303268 w 6408712"/>
              <a:gd name="connsiteY142"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31466 w 6408712"/>
              <a:gd name="connsiteY46" fmla="*/ 2481733 h 9505057"/>
              <a:gd name="connsiteX47" fmla="*/ 2336616 w 6408712"/>
              <a:gd name="connsiteY47" fmla="*/ 1517683 h 9505057"/>
              <a:gd name="connsiteX48" fmla="*/ 2289193 w 6408712"/>
              <a:gd name="connsiteY48" fmla="*/ 603614 h 9505057"/>
              <a:gd name="connsiteX49" fmla="*/ 2289193 w 6408712"/>
              <a:gd name="connsiteY49" fmla="*/ 240291 h 9505057"/>
              <a:gd name="connsiteX50" fmla="*/ 2311623 w 6408712"/>
              <a:gd name="connsiteY50" fmla="*/ 0 h 9505057"/>
              <a:gd name="connsiteX51" fmla="*/ 2456459 w 6408712"/>
              <a:gd name="connsiteY51" fmla="*/ 1397538 h 9505057"/>
              <a:gd name="connsiteX52" fmla="*/ 2601939 w 6408712"/>
              <a:gd name="connsiteY52" fmla="*/ 2481733 h 9505057"/>
              <a:gd name="connsiteX53" fmla="*/ 2674997 w 6408712"/>
              <a:gd name="connsiteY53" fmla="*/ 2915221 h 9505057"/>
              <a:gd name="connsiteX54" fmla="*/ 2722422 w 6408712"/>
              <a:gd name="connsiteY54" fmla="*/ 3228561 h 9505057"/>
              <a:gd name="connsiteX55" fmla="*/ 2987742 w 6408712"/>
              <a:gd name="connsiteY55" fmla="*/ 4287767 h 9505057"/>
              <a:gd name="connsiteX56" fmla="*/ 3082592 w 6408712"/>
              <a:gd name="connsiteY56" fmla="*/ 4745283 h 9505057"/>
              <a:gd name="connsiteX57" fmla="*/ 3250499 w 6408712"/>
              <a:gd name="connsiteY57" fmla="*/ 5226826 h 9505057"/>
              <a:gd name="connsiteX58" fmla="*/ 3395976 w 6408712"/>
              <a:gd name="connsiteY58" fmla="*/ 5058623 h 9505057"/>
              <a:gd name="connsiteX59" fmla="*/ 3515819 w 6408712"/>
              <a:gd name="connsiteY59" fmla="*/ 4771233 h 9505057"/>
              <a:gd name="connsiteX60" fmla="*/ 3588879 w 6408712"/>
              <a:gd name="connsiteY60" fmla="*/ 4600146 h 9505057"/>
              <a:gd name="connsiteX61" fmla="*/ 3661299 w 6408712"/>
              <a:gd name="connsiteY61" fmla="*/ 4432902 h 9505057"/>
              <a:gd name="connsiteX62" fmla="*/ 3854199 w 6408712"/>
              <a:gd name="connsiteY62" fmla="*/ 4119562 h 9505057"/>
              <a:gd name="connsiteX63" fmla="*/ 4047102 w 6408712"/>
              <a:gd name="connsiteY63" fmla="*/ 3806222 h 9505057"/>
              <a:gd name="connsiteX64" fmla="*/ 4240005 w 6408712"/>
              <a:gd name="connsiteY64" fmla="*/ 3468852 h 9505057"/>
              <a:gd name="connsiteX65" fmla="*/ 4312422 w 6408712"/>
              <a:gd name="connsiteY65" fmla="*/ 3275657 h 9505057"/>
              <a:gd name="connsiteX66" fmla="*/ 4359848 w 6408712"/>
              <a:gd name="connsiteY66" fmla="*/ 3082463 h 9505057"/>
              <a:gd name="connsiteX67" fmla="*/ 4407272 w 6408712"/>
              <a:gd name="connsiteY67" fmla="*/ 2890230 h 9505057"/>
              <a:gd name="connsiteX68" fmla="*/ 4407272 w 6408712"/>
              <a:gd name="connsiteY68" fmla="*/ 2697035 h 9505057"/>
              <a:gd name="connsiteX69" fmla="*/ 4385483 w 6408712"/>
              <a:gd name="connsiteY69" fmla="*/ 2456744 h 9505057"/>
              <a:gd name="connsiteX70" fmla="*/ 4334853 w 6408712"/>
              <a:gd name="connsiteY70" fmla="*/ 2241442 h 9505057"/>
              <a:gd name="connsiteX71" fmla="*/ 4240005 w 6408712"/>
              <a:gd name="connsiteY71" fmla="*/ 1976160 h 9505057"/>
              <a:gd name="connsiteX72" fmla="*/ 4119522 w 6408712"/>
              <a:gd name="connsiteY72" fmla="*/ 1710878 h 9505057"/>
              <a:gd name="connsiteX73" fmla="*/ 4192579 w 6408712"/>
              <a:gd name="connsiteY73" fmla="*/ 1807957 h 9505057"/>
              <a:gd name="connsiteX74" fmla="*/ 4287429 w 6408712"/>
              <a:gd name="connsiteY74" fmla="*/ 1928102 h 9505057"/>
              <a:gd name="connsiteX75" fmla="*/ 4359848 w 6408712"/>
              <a:gd name="connsiteY75" fmla="*/ 2071316 h 9505057"/>
              <a:gd name="connsiteX76" fmla="*/ 4432906 w 6408712"/>
              <a:gd name="connsiteY76" fmla="*/ 2263550 h 9505057"/>
              <a:gd name="connsiteX77" fmla="*/ 4480332 w 6408712"/>
              <a:gd name="connsiteY77" fmla="*/ 2503841 h 9505057"/>
              <a:gd name="connsiteX78" fmla="*/ 4505325 w 6408712"/>
              <a:gd name="connsiteY78" fmla="*/ 2795075 h 9505057"/>
              <a:gd name="connsiteX79" fmla="*/ 4480332 w 6408712"/>
              <a:gd name="connsiteY79" fmla="*/ 2962317 h 9505057"/>
              <a:gd name="connsiteX80" fmla="*/ 4455336 w 6408712"/>
              <a:gd name="connsiteY80" fmla="*/ 3133404 h 9505057"/>
              <a:gd name="connsiteX81" fmla="*/ 4648239 w 6408712"/>
              <a:gd name="connsiteY81" fmla="*/ 2987309 h 9505057"/>
              <a:gd name="connsiteX82" fmla="*/ 4866136 w 6408712"/>
              <a:gd name="connsiteY82" fmla="*/ 2842172 h 9505057"/>
              <a:gd name="connsiteX83" fmla="*/ 5131456 w 6408712"/>
              <a:gd name="connsiteY83" fmla="*/ 2697035 h 9505057"/>
              <a:gd name="connsiteX84" fmla="*/ 5444202 w 6408712"/>
              <a:gd name="connsiteY84" fmla="*/ 2529793 h 9505057"/>
              <a:gd name="connsiteX85" fmla="*/ 5782582 w 6408712"/>
              <a:gd name="connsiteY85" fmla="*/ 2409645 h 9505057"/>
              <a:gd name="connsiteX86" fmla="*/ 5925496 w 6408712"/>
              <a:gd name="connsiteY86" fmla="*/ 2383695 h 9505057"/>
              <a:gd name="connsiteX87" fmla="*/ 6095968 w 6408712"/>
              <a:gd name="connsiteY87" fmla="*/ 2361588 h 9505057"/>
              <a:gd name="connsiteX88" fmla="*/ 6263235 w 6408712"/>
              <a:gd name="connsiteY88" fmla="*/ 2336599 h 9505057"/>
              <a:gd name="connsiteX89" fmla="*/ 6408712 w 6408712"/>
              <a:gd name="connsiteY89" fmla="*/ 2361588 h 9505057"/>
              <a:gd name="connsiteX90" fmla="*/ 6190816 w 6408712"/>
              <a:gd name="connsiteY90" fmla="*/ 2409645 h 9505057"/>
              <a:gd name="connsiteX91" fmla="*/ 5950489 w 6408712"/>
              <a:gd name="connsiteY91" fmla="*/ 2456744 h 9505057"/>
              <a:gd name="connsiteX92" fmla="*/ 5659535 w 6408712"/>
              <a:gd name="connsiteY92" fmla="*/ 2554782 h 9505057"/>
              <a:gd name="connsiteX93" fmla="*/ 5324359 w 6408712"/>
              <a:gd name="connsiteY93" fmla="*/ 2697035 h 9505057"/>
              <a:gd name="connsiteX94" fmla="*/ 5153886 w 6408712"/>
              <a:gd name="connsiteY94" fmla="*/ 2795075 h 9505057"/>
              <a:gd name="connsiteX95" fmla="*/ 4985979 w 6408712"/>
              <a:gd name="connsiteY95" fmla="*/ 2915221 h 9505057"/>
              <a:gd name="connsiteX96" fmla="*/ 4818712 w 6408712"/>
              <a:gd name="connsiteY96" fmla="*/ 3035366 h 9505057"/>
              <a:gd name="connsiteX97" fmla="*/ 4673233 w 6408712"/>
              <a:gd name="connsiteY97" fmla="*/ 3180503 h 9505057"/>
              <a:gd name="connsiteX98" fmla="*/ 4527756 w 6408712"/>
              <a:gd name="connsiteY98" fmla="*/ 3348706 h 9505057"/>
              <a:gd name="connsiteX99" fmla="*/ 4385483 w 6408712"/>
              <a:gd name="connsiteY99" fmla="*/ 3540939 h 9505057"/>
              <a:gd name="connsiteX100" fmla="*/ 4141952 w 6408712"/>
              <a:gd name="connsiteY100" fmla="*/ 3926367 h 9505057"/>
              <a:gd name="connsiteX101" fmla="*/ 3999679 w 6408712"/>
              <a:gd name="connsiteY101" fmla="*/ 4214718 h 9505057"/>
              <a:gd name="connsiteX102" fmla="*/ 3901625 w 6408712"/>
              <a:gd name="connsiteY102" fmla="*/ 4480001 h 9505057"/>
              <a:gd name="connsiteX103" fmla="*/ 3854199 w 6408712"/>
              <a:gd name="connsiteY103" fmla="*/ 4891378 h 9505057"/>
              <a:gd name="connsiteX104" fmla="*/ 4119522 w 6408712"/>
              <a:gd name="connsiteY104" fmla="*/ 5011526 h 9505057"/>
              <a:gd name="connsiteX105" fmla="*/ 4334853 w 6408712"/>
              <a:gd name="connsiteY105" fmla="*/ 4986535 h 9505057"/>
              <a:gd name="connsiteX106" fmla="*/ 4648239 w 6408712"/>
              <a:gd name="connsiteY106" fmla="*/ 4938477 h 9505057"/>
              <a:gd name="connsiteX107" fmla="*/ 4960985 w 6408712"/>
              <a:gd name="connsiteY107" fmla="*/ 4843321 h 9505057"/>
              <a:gd name="connsiteX108" fmla="*/ 5299365 w 6408712"/>
              <a:gd name="connsiteY108" fmla="*/ 4698184 h 9505057"/>
              <a:gd name="connsiteX109" fmla="*/ 5612109 w 6408712"/>
              <a:gd name="connsiteY109" fmla="*/ 4530942 h 9505057"/>
              <a:gd name="connsiteX110" fmla="*/ 5757588 w 6408712"/>
              <a:gd name="connsiteY110" fmla="*/ 4432902 h 9505057"/>
              <a:gd name="connsiteX111" fmla="*/ 5877431 w 6408712"/>
              <a:gd name="connsiteY111" fmla="*/ 4312756 h 9505057"/>
              <a:gd name="connsiteX112" fmla="*/ 5975483 w 6408712"/>
              <a:gd name="connsiteY112" fmla="*/ 4214718 h 9505057"/>
              <a:gd name="connsiteX113" fmla="*/ 6045339 w 6408712"/>
              <a:gd name="connsiteY113" fmla="*/ 4072465 h 9505057"/>
              <a:gd name="connsiteX114" fmla="*/ 6045339 w 6408712"/>
              <a:gd name="connsiteY114" fmla="*/ 4167622 h 9505057"/>
              <a:gd name="connsiteX115" fmla="*/ 5997915 w 6408712"/>
              <a:gd name="connsiteY115" fmla="*/ 4264698 h 9505057"/>
              <a:gd name="connsiteX116" fmla="*/ 5925496 w 6408712"/>
              <a:gd name="connsiteY116" fmla="*/ 4384844 h 9505057"/>
              <a:gd name="connsiteX117" fmla="*/ 5830005 w 6408712"/>
              <a:gd name="connsiteY117" fmla="*/ 4504989 h 9505057"/>
              <a:gd name="connsiteX118" fmla="*/ 5659535 w 6408712"/>
              <a:gd name="connsiteY118" fmla="*/ 4651087 h 9505057"/>
              <a:gd name="connsiteX119" fmla="*/ 5419208 w 6408712"/>
              <a:gd name="connsiteY119" fmla="*/ 4818332 h 9505057"/>
              <a:gd name="connsiteX120" fmla="*/ 5106462 w 6408712"/>
              <a:gd name="connsiteY120" fmla="*/ 4963466 h 9505057"/>
              <a:gd name="connsiteX121" fmla="*/ 5153886 w 6408712"/>
              <a:gd name="connsiteY121" fmla="*/ 4986535 h 9505057"/>
              <a:gd name="connsiteX122" fmla="*/ 5276933 w 6408712"/>
              <a:gd name="connsiteY122" fmla="*/ 5106680 h 9505057"/>
              <a:gd name="connsiteX123" fmla="*/ 5346789 w 6408712"/>
              <a:gd name="connsiteY123" fmla="*/ 5203759 h 9505057"/>
              <a:gd name="connsiteX124" fmla="*/ 5419208 w 6408712"/>
              <a:gd name="connsiteY124" fmla="*/ 5323905 h 9505057"/>
              <a:gd name="connsiteX125" fmla="*/ 5492266 w 6408712"/>
              <a:gd name="connsiteY125" fmla="*/ 5470003 h 9505057"/>
              <a:gd name="connsiteX126" fmla="*/ 5564685 w 6408712"/>
              <a:gd name="connsiteY126" fmla="*/ 5662236 h 9505057"/>
              <a:gd name="connsiteX127" fmla="*/ 5492266 w 6408712"/>
              <a:gd name="connsiteY127" fmla="*/ 5542088 h 9505057"/>
              <a:gd name="connsiteX128" fmla="*/ 5419208 w 6408712"/>
              <a:gd name="connsiteY128" fmla="*/ 5444050 h 9505057"/>
              <a:gd name="connsiteX129" fmla="*/ 5324359 w 6408712"/>
              <a:gd name="connsiteY129" fmla="*/ 5323905 h 9505057"/>
              <a:gd name="connsiteX130" fmla="*/ 5203875 w 6408712"/>
              <a:gd name="connsiteY130" fmla="*/ 5203759 h 9505057"/>
              <a:gd name="connsiteX131" fmla="*/ 5059039 w 6408712"/>
              <a:gd name="connsiteY131" fmla="*/ 5106680 h 9505057"/>
              <a:gd name="connsiteX132" fmla="*/ 4913559 w 6408712"/>
              <a:gd name="connsiteY132" fmla="*/ 5036515 h 9505057"/>
              <a:gd name="connsiteX133" fmla="*/ 4818712 w 6408712"/>
              <a:gd name="connsiteY133" fmla="*/ 5036515 h 9505057"/>
              <a:gd name="connsiteX134" fmla="*/ 4720659 w 6408712"/>
              <a:gd name="connsiteY134" fmla="*/ 5036515 h 9505057"/>
              <a:gd name="connsiteX135" fmla="*/ 4432906 w 6408712"/>
              <a:gd name="connsiteY135" fmla="*/ 5131672 h 9505057"/>
              <a:gd name="connsiteX136" fmla="*/ 4182186 w 6408712"/>
              <a:gd name="connsiteY136" fmla="*/ 5226330 h 9505057"/>
              <a:gd name="connsiteX137" fmla="*/ 3788758 w 6408712"/>
              <a:gd name="connsiteY137" fmla="*/ 8002855 h 9505057"/>
              <a:gd name="connsiteX138" fmla="*/ 4816729 w 6408712"/>
              <a:gd name="connsiteY138" fmla="*/ 9505057 h 9505057"/>
              <a:gd name="connsiteX139" fmla="*/ 1440873 w 6408712"/>
              <a:gd name="connsiteY139" fmla="*/ 9505057 h 9505057"/>
              <a:gd name="connsiteX140" fmla="*/ 2443977 w 6408712"/>
              <a:gd name="connsiteY140" fmla="*/ 7990971 h 9505057"/>
              <a:gd name="connsiteX141" fmla="*/ 2303268 w 6408712"/>
              <a:gd name="connsiteY141"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31466 w 6408712"/>
              <a:gd name="connsiteY46" fmla="*/ 2481733 h 9505057"/>
              <a:gd name="connsiteX47" fmla="*/ 2336616 w 6408712"/>
              <a:gd name="connsiteY47" fmla="*/ 1517683 h 9505057"/>
              <a:gd name="connsiteX48" fmla="*/ 2289193 w 6408712"/>
              <a:gd name="connsiteY48" fmla="*/ 603614 h 9505057"/>
              <a:gd name="connsiteX49" fmla="*/ 2289193 w 6408712"/>
              <a:gd name="connsiteY49" fmla="*/ 240291 h 9505057"/>
              <a:gd name="connsiteX50" fmla="*/ 2311623 w 6408712"/>
              <a:gd name="connsiteY50" fmla="*/ 0 h 9505057"/>
              <a:gd name="connsiteX51" fmla="*/ 2456459 w 6408712"/>
              <a:gd name="connsiteY51" fmla="*/ 1397538 h 9505057"/>
              <a:gd name="connsiteX52" fmla="*/ 2601939 w 6408712"/>
              <a:gd name="connsiteY52" fmla="*/ 2481733 h 9505057"/>
              <a:gd name="connsiteX53" fmla="*/ 2674997 w 6408712"/>
              <a:gd name="connsiteY53" fmla="*/ 2915221 h 9505057"/>
              <a:gd name="connsiteX54" fmla="*/ 2722422 w 6408712"/>
              <a:gd name="connsiteY54" fmla="*/ 3228561 h 9505057"/>
              <a:gd name="connsiteX55" fmla="*/ 2987742 w 6408712"/>
              <a:gd name="connsiteY55" fmla="*/ 4287767 h 9505057"/>
              <a:gd name="connsiteX56" fmla="*/ 3082592 w 6408712"/>
              <a:gd name="connsiteY56" fmla="*/ 4745283 h 9505057"/>
              <a:gd name="connsiteX57" fmla="*/ 3250499 w 6408712"/>
              <a:gd name="connsiteY57" fmla="*/ 5226826 h 9505057"/>
              <a:gd name="connsiteX58" fmla="*/ 3395976 w 6408712"/>
              <a:gd name="connsiteY58" fmla="*/ 5058623 h 9505057"/>
              <a:gd name="connsiteX59" fmla="*/ 3515819 w 6408712"/>
              <a:gd name="connsiteY59" fmla="*/ 4771233 h 9505057"/>
              <a:gd name="connsiteX60" fmla="*/ 3588879 w 6408712"/>
              <a:gd name="connsiteY60" fmla="*/ 4600146 h 9505057"/>
              <a:gd name="connsiteX61" fmla="*/ 3661299 w 6408712"/>
              <a:gd name="connsiteY61" fmla="*/ 4432902 h 9505057"/>
              <a:gd name="connsiteX62" fmla="*/ 3854199 w 6408712"/>
              <a:gd name="connsiteY62" fmla="*/ 4119562 h 9505057"/>
              <a:gd name="connsiteX63" fmla="*/ 4047102 w 6408712"/>
              <a:gd name="connsiteY63" fmla="*/ 3806222 h 9505057"/>
              <a:gd name="connsiteX64" fmla="*/ 4240005 w 6408712"/>
              <a:gd name="connsiteY64" fmla="*/ 3468852 h 9505057"/>
              <a:gd name="connsiteX65" fmla="*/ 4312422 w 6408712"/>
              <a:gd name="connsiteY65" fmla="*/ 3275657 h 9505057"/>
              <a:gd name="connsiteX66" fmla="*/ 4359848 w 6408712"/>
              <a:gd name="connsiteY66" fmla="*/ 3082463 h 9505057"/>
              <a:gd name="connsiteX67" fmla="*/ 4407272 w 6408712"/>
              <a:gd name="connsiteY67" fmla="*/ 2890230 h 9505057"/>
              <a:gd name="connsiteX68" fmla="*/ 4407272 w 6408712"/>
              <a:gd name="connsiteY68" fmla="*/ 2697035 h 9505057"/>
              <a:gd name="connsiteX69" fmla="*/ 4385483 w 6408712"/>
              <a:gd name="connsiteY69" fmla="*/ 2456744 h 9505057"/>
              <a:gd name="connsiteX70" fmla="*/ 4334853 w 6408712"/>
              <a:gd name="connsiteY70" fmla="*/ 2241442 h 9505057"/>
              <a:gd name="connsiteX71" fmla="*/ 4240005 w 6408712"/>
              <a:gd name="connsiteY71" fmla="*/ 1976160 h 9505057"/>
              <a:gd name="connsiteX72" fmla="*/ 4119522 w 6408712"/>
              <a:gd name="connsiteY72" fmla="*/ 1710878 h 9505057"/>
              <a:gd name="connsiteX73" fmla="*/ 4192579 w 6408712"/>
              <a:gd name="connsiteY73" fmla="*/ 1807957 h 9505057"/>
              <a:gd name="connsiteX74" fmla="*/ 4287429 w 6408712"/>
              <a:gd name="connsiteY74" fmla="*/ 1928102 h 9505057"/>
              <a:gd name="connsiteX75" fmla="*/ 4359848 w 6408712"/>
              <a:gd name="connsiteY75" fmla="*/ 2071316 h 9505057"/>
              <a:gd name="connsiteX76" fmla="*/ 4432906 w 6408712"/>
              <a:gd name="connsiteY76" fmla="*/ 2263550 h 9505057"/>
              <a:gd name="connsiteX77" fmla="*/ 4480332 w 6408712"/>
              <a:gd name="connsiteY77" fmla="*/ 2503841 h 9505057"/>
              <a:gd name="connsiteX78" fmla="*/ 4505325 w 6408712"/>
              <a:gd name="connsiteY78" fmla="*/ 2795075 h 9505057"/>
              <a:gd name="connsiteX79" fmla="*/ 4480332 w 6408712"/>
              <a:gd name="connsiteY79" fmla="*/ 2962317 h 9505057"/>
              <a:gd name="connsiteX80" fmla="*/ 4455336 w 6408712"/>
              <a:gd name="connsiteY80" fmla="*/ 3133404 h 9505057"/>
              <a:gd name="connsiteX81" fmla="*/ 4648239 w 6408712"/>
              <a:gd name="connsiteY81" fmla="*/ 2987309 h 9505057"/>
              <a:gd name="connsiteX82" fmla="*/ 4866136 w 6408712"/>
              <a:gd name="connsiteY82" fmla="*/ 2842172 h 9505057"/>
              <a:gd name="connsiteX83" fmla="*/ 5131456 w 6408712"/>
              <a:gd name="connsiteY83" fmla="*/ 2697035 h 9505057"/>
              <a:gd name="connsiteX84" fmla="*/ 5444202 w 6408712"/>
              <a:gd name="connsiteY84" fmla="*/ 2529793 h 9505057"/>
              <a:gd name="connsiteX85" fmla="*/ 5782582 w 6408712"/>
              <a:gd name="connsiteY85" fmla="*/ 2409645 h 9505057"/>
              <a:gd name="connsiteX86" fmla="*/ 5925496 w 6408712"/>
              <a:gd name="connsiteY86" fmla="*/ 2383695 h 9505057"/>
              <a:gd name="connsiteX87" fmla="*/ 6095968 w 6408712"/>
              <a:gd name="connsiteY87" fmla="*/ 2361588 h 9505057"/>
              <a:gd name="connsiteX88" fmla="*/ 6263235 w 6408712"/>
              <a:gd name="connsiteY88" fmla="*/ 2336599 h 9505057"/>
              <a:gd name="connsiteX89" fmla="*/ 6408712 w 6408712"/>
              <a:gd name="connsiteY89" fmla="*/ 2361588 h 9505057"/>
              <a:gd name="connsiteX90" fmla="*/ 6190816 w 6408712"/>
              <a:gd name="connsiteY90" fmla="*/ 2409645 h 9505057"/>
              <a:gd name="connsiteX91" fmla="*/ 5950489 w 6408712"/>
              <a:gd name="connsiteY91" fmla="*/ 2456744 h 9505057"/>
              <a:gd name="connsiteX92" fmla="*/ 5659535 w 6408712"/>
              <a:gd name="connsiteY92" fmla="*/ 2554782 h 9505057"/>
              <a:gd name="connsiteX93" fmla="*/ 5324359 w 6408712"/>
              <a:gd name="connsiteY93" fmla="*/ 2697035 h 9505057"/>
              <a:gd name="connsiteX94" fmla="*/ 5153886 w 6408712"/>
              <a:gd name="connsiteY94" fmla="*/ 2795075 h 9505057"/>
              <a:gd name="connsiteX95" fmla="*/ 4985979 w 6408712"/>
              <a:gd name="connsiteY95" fmla="*/ 2915221 h 9505057"/>
              <a:gd name="connsiteX96" fmla="*/ 4818712 w 6408712"/>
              <a:gd name="connsiteY96" fmla="*/ 3035366 h 9505057"/>
              <a:gd name="connsiteX97" fmla="*/ 4673233 w 6408712"/>
              <a:gd name="connsiteY97" fmla="*/ 3180503 h 9505057"/>
              <a:gd name="connsiteX98" fmla="*/ 4527756 w 6408712"/>
              <a:gd name="connsiteY98" fmla="*/ 3348706 h 9505057"/>
              <a:gd name="connsiteX99" fmla="*/ 4385483 w 6408712"/>
              <a:gd name="connsiteY99" fmla="*/ 3540939 h 9505057"/>
              <a:gd name="connsiteX100" fmla="*/ 4141952 w 6408712"/>
              <a:gd name="connsiteY100" fmla="*/ 3926367 h 9505057"/>
              <a:gd name="connsiteX101" fmla="*/ 3999679 w 6408712"/>
              <a:gd name="connsiteY101" fmla="*/ 4214718 h 9505057"/>
              <a:gd name="connsiteX102" fmla="*/ 3901625 w 6408712"/>
              <a:gd name="connsiteY102" fmla="*/ 4480001 h 9505057"/>
              <a:gd name="connsiteX103" fmla="*/ 3854199 w 6408712"/>
              <a:gd name="connsiteY103" fmla="*/ 4891378 h 9505057"/>
              <a:gd name="connsiteX104" fmla="*/ 4119522 w 6408712"/>
              <a:gd name="connsiteY104" fmla="*/ 5011526 h 9505057"/>
              <a:gd name="connsiteX105" fmla="*/ 4648239 w 6408712"/>
              <a:gd name="connsiteY105" fmla="*/ 4938477 h 9505057"/>
              <a:gd name="connsiteX106" fmla="*/ 4960985 w 6408712"/>
              <a:gd name="connsiteY106" fmla="*/ 4843321 h 9505057"/>
              <a:gd name="connsiteX107" fmla="*/ 5299365 w 6408712"/>
              <a:gd name="connsiteY107" fmla="*/ 4698184 h 9505057"/>
              <a:gd name="connsiteX108" fmla="*/ 5612109 w 6408712"/>
              <a:gd name="connsiteY108" fmla="*/ 4530942 h 9505057"/>
              <a:gd name="connsiteX109" fmla="*/ 5757588 w 6408712"/>
              <a:gd name="connsiteY109" fmla="*/ 4432902 h 9505057"/>
              <a:gd name="connsiteX110" fmla="*/ 5877431 w 6408712"/>
              <a:gd name="connsiteY110" fmla="*/ 4312756 h 9505057"/>
              <a:gd name="connsiteX111" fmla="*/ 5975483 w 6408712"/>
              <a:gd name="connsiteY111" fmla="*/ 4214718 h 9505057"/>
              <a:gd name="connsiteX112" fmla="*/ 6045339 w 6408712"/>
              <a:gd name="connsiteY112" fmla="*/ 4072465 h 9505057"/>
              <a:gd name="connsiteX113" fmla="*/ 6045339 w 6408712"/>
              <a:gd name="connsiteY113" fmla="*/ 4167622 h 9505057"/>
              <a:gd name="connsiteX114" fmla="*/ 5997915 w 6408712"/>
              <a:gd name="connsiteY114" fmla="*/ 4264698 h 9505057"/>
              <a:gd name="connsiteX115" fmla="*/ 5925496 w 6408712"/>
              <a:gd name="connsiteY115" fmla="*/ 4384844 h 9505057"/>
              <a:gd name="connsiteX116" fmla="*/ 5830005 w 6408712"/>
              <a:gd name="connsiteY116" fmla="*/ 4504989 h 9505057"/>
              <a:gd name="connsiteX117" fmla="*/ 5659535 w 6408712"/>
              <a:gd name="connsiteY117" fmla="*/ 4651087 h 9505057"/>
              <a:gd name="connsiteX118" fmla="*/ 5419208 w 6408712"/>
              <a:gd name="connsiteY118" fmla="*/ 4818332 h 9505057"/>
              <a:gd name="connsiteX119" fmla="*/ 5106462 w 6408712"/>
              <a:gd name="connsiteY119" fmla="*/ 4963466 h 9505057"/>
              <a:gd name="connsiteX120" fmla="*/ 5153886 w 6408712"/>
              <a:gd name="connsiteY120" fmla="*/ 4986535 h 9505057"/>
              <a:gd name="connsiteX121" fmla="*/ 5276933 w 6408712"/>
              <a:gd name="connsiteY121" fmla="*/ 5106680 h 9505057"/>
              <a:gd name="connsiteX122" fmla="*/ 5346789 w 6408712"/>
              <a:gd name="connsiteY122" fmla="*/ 5203759 h 9505057"/>
              <a:gd name="connsiteX123" fmla="*/ 5419208 w 6408712"/>
              <a:gd name="connsiteY123" fmla="*/ 5323905 h 9505057"/>
              <a:gd name="connsiteX124" fmla="*/ 5492266 w 6408712"/>
              <a:gd name="connsiteY124" fmla="*/ 5470003 h 9505057"/>
              <a:gd name="connsiteX125" fmla="*/ 5564685 w 6408712"/>
              <a:gd name="connsiteY125" fmla="*/ 5662236 h 9505057"/>
              <a:gd name="connsiteX126" fmla="*/ 5492266 w 6408712"/>
              <a:gd name="connsiteY126" fmla="*/ 5542088 h 9505057"/>
              <a:gd name="connsiteX127" fmla="*/ 5419208 w 6408712"/>
              <a:gd name="connsiteY127" fmla="*/ 5444050 h 9505057"/>
              <a:gd name="connsiteX128" fmla="*/ 5324359 w 6408712"/>
              <a:gd name="connsiteY128" fmla="*/ 5323905 h 9505057"/>
              <a:gd name="connsiteX129" fmla="*/ 5203875 w 6408712"/>
              <a:gd name="connsiteY129" fmla="*/ 5203759 h 9505057"/>
              <a:gd name="connsiteX130" fmla="*/ 5059039 w 6408712"/>
              <a:gd name="connsiteY130" fmla="*/ 5106680 h 9505057"/>
              <a:gd name="connsiteX131" fmla="*/ 4913559 w 6408712"/>
              <a:gd name="connsiteY131" fmla="*/ 5036515 h 9505057"/>
              <a:gd name="connsiteX132" fmla="*/ 4818712 w 6408712"/>
              <a:gd name="connsiteY132" fmla="*/ 5036515 h 9505057"/>
              <a:gd name="connsiteX133" fmla="*/ 4720659 w 6408712"/>
              <a:gd name="connsiteY133" fmla="*/ 5036515 h 9505057"/>
              <a:gd name="connsiteX134" fmla="*/ 4432906 w 6408712"/>
              <a:gd name="connsiteY134" fmla="*/ 5131672 h 9505057"/>
              <a:gd name="connsiteX135" fmla="*/ 4182186 w 6408712"/>
              <a:gd name="connsiteY135" fmla="*/ 5226330 h 9505057"/>
              <a:gd name="connsiteX136" fmla="*/ 3788758 w 6408712"/>
              <a:gd name="connsiteY136" fmla="*/ 8002855 h 9505057"/>
              <a:gd name="connsiteX137" fmla="*/ 4816729 w 6408712"/>
              <a:gd name="connsiteY137" fmla="*/ 9505057 h 9505057"/>
              <a:gd name="connsiteX138" fmla="*/ 1440873 w 6408712"/>
              <a:gd name="connsiteY138" fmla="*/ 9505057 h 9505057"/>
              <a:gd name="connsiteX139" fmla="*/ 2443977 w 6408712"/>
              <a:gd name="connsiteY139" fmla="*/ 7990971 h 9505057"/>
              <a:gd name="connsiteX140" fmla="*/ 2303268 w 6408712"/>
              <a:gd name="connsiteY140"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31466 w 6408712"/>
              <a:gd name="connsiteY46" fmla="*/ 2481733 h 9505057"/>
              <a:gd name="connsiteX47" fmla="*/ 2336616 w 6408712"/>
              <a:gd name="connsiteY47" fmla="*/ 1517683 h 9505057"/>
              <a:gd name="connsiteX48" fmla="*/ 2289193 w 6408712"/>
              <a:gd name="connsiteY48" fmla="*/ 603614 h 9505057"/>
              <a:gd name="connsiteX49" fmla="*/ 2289193 w 6408712"/>
              <a:gd name="connsiteY49" fmla="*/ 240291 h 9505057"/>
              <a:gd name="connsiteX50" fmla="*/ 2311623 w 6408712"/>
              <a:gd name="connsiteY50" fmla="*/ 0 h 9505057"/>
              <a:gd name="connsiteX51" fmla="*/ 2456459 w 6408712"/>
              <a:gd name="connsiteY51" fmla="*/ 1397538 h 9505057"/>
              <a:gd name="connsiteX52" fmla="*/ 2601939 w 6408712"/>
              <a:gd name="connsiteY52" fmla="*/ 2481733 h 9505057"/>
              <a:gd name="connsiteX53" fmla="*/ 2674997 w 6408712"/>
              <a:gd name="connsiteY53" fmla="*/ 2915221 h 9505057"/>
              <a:gd name="connsiteX54" fmla="*/ 2722422 w 6408712"/>
              <a:gd name="connsiteY54" fmla="*/ 3228561 h 9505057"/>
              <a:gd name="connsiteX55" fmla="*/ 2987742 w 6408712"/>
              <a:gd name="connsiteY55" fmla="*/ 4287767 h 9505057"/>
              <a:gd name="connsiteX56" fmla="*/ 3082592 w 6408712"/>
              <a:gd name="connsiteY56" fmla="*/ 4745283 h 9505057"/>
              <a:gd name="connsiteX57" fmla="*/ 3250499 w 6408712"/>
              <a:gd name="connsiteY57" fmla="*/ 5226826 h 9505057"/>
              <a:gd name="connsiteX58" fmla="*/ 3395976 w 6408712"/>
              <a:gd name="connsiteY58" fmla="*/ 5058623 h 9505057"/>
              <a:gd name="connsiteX59" fmla="*/ 3515819 w 6408712"/>
              <a:gd name="connsiteY59" fmla="*/ 4771233 h 9505057"/>
              <a:gd name="connsiteX60" fmla="*/ 3588879 w 6408712"/>
              <a:gd name="connsiteY60" fmla="*/ 4600146 h 9505057"/>
              <a:gd name="connsiteX61" fmla="*/ 3661299 w 6408712"/>
              <a:gd name="connsiteY61" fmla="*/ 4432902 h 9505057"/>
              <a:gd name="connsiteX62" fmla="*/ 3854199 w 6408712"/>
              <a:gd name="connsiteY62" fmla="*/ 4119562 h 9505057"/>
              <a:gd name="connsiteX63" fmla="*/ 4047102 w 6408712"/>
              <a:gd name="connsiteY63" fmla="*/ 3806222 h 9505057"/>
              <a:gd name="connsiteX64" fmla="*/ 4240005 w 6408712"/>
              <a:gd name="connsiteY64" fmla="*/ 3468852 h 9505057"/>
              <a:gd name="connsiteX65" fmla="*/ 4312422 w 6408712"/>
              <a:gd name="connsiteY65" fmla="*/ 3275657 h 9505057"/>
              <a:gd name="connsiteX66" fmla="*/ 4359848 w 6408712"/>
              <a:gd name="connsiteY66" fmla="*/ 3082463 h 9505057"/>
              <a:gd name="connsiteX67" fmla="*/ 4407272 w 6408712"/>
              <a:gd name="connsiteY67" fmla="*/ 2890230 h 9505057"/>
              <a:gd name="connsiteX68" fmla="*/ 4407272 w 6408712"/>
              <a:gd name="connsiteY68" fmla="*/ 2697035 h 9505057"/>
              <a:gd name="connsiteX69" fmla="*/ 4385483 w 6408712"/>
              <a:gd name="connsiteY69" fmla="*/ 2456744 h 9505057"/>
              <a:gd name="connsiteX70" fmla="*/ 4334853 w 6408712"/>
              <a:gd name="connsiteY70" fmla="*/ 2241442 h 9505057"/>
              <a:gd name="connsiteX71" fmla="*/ 4240005 w 6408712"/>
              <a:gd name="connsiteY71" fmla="*/ 1976160 h 9505057"/>
              <a:gd name="connsiteX72" fmla="*/ 4119522 w 6408712"/>
              <a:gd name="connsiteY72" fmla="*/ 1710878 h 9505057"/>
              <a:gd name="connsiteX73" fmla="*/ 4192579 w 6408712"/>
              <a:gd name="connsiteY73" fmla="*/ 1807957 h 9505057"/>
              <a:gd name="connsiteX74" fmla="*/ 4287429 w 6408712"/>
              <a:gd name="connsiteY74" fmla="*/ 1928102 h 9505057"/>
              <a:gd name="connsiteX75" fmla="*/ 4359848 w 6408712"/>
              <a:gd name="connsiteY75" fmla="*/ 2071316 h 9505057"/>
              <a:gd name="connsiteX76" fmla="*/ 4432906 w 6408712"/>
              <a:gd name="connsiteY76" fmla="*/ 2263550 h 9505057"/>
              <a:gd name="connsiteX77" fmla="*/ 4480332 w 6408712"/>
              <a:gd name="connsiteY77" fmla="*/ 2503841 h 9505057"/>
              <a:gd name="connsiteX78" fmla="*/ 4505325 w 6408712"/>
              <a:gd name="connsiteY78" fmla="*/ 2795075 h 9505057"/>
              <a:gd name="connsiteX79" fmla="*/ 4480332 w 6408712"/>
              <a:gd name="connsiteY79" fmla="*/ 2962317 h 9505057"/>
              <a:gd name="connsiteX80" fmla="*/ 4455336 w 6408712"/>
              <a:gd name="connsiteY80" fmla="*/ 3133404 h 9505057"/>
              <a:gd name="connsiteX81" fmla="*/ 4648239 w 6408712"/>
              <a:gd name="connsiteY81" fmla="*/ 2987309 h 9505057"/>
              <a:gd name="connsiteX82" fmla="*/ 4866136 w 6408712"/>
              <a:gd name="connsiteY82" fmla="*/ 2842172 h 9505057"/>
              <a:gd name="connsiteX83" fmla="*/ 5131456 w 6408712"/>
              <a:gd name="connsiteY83" fmla="*/ 2697035 h 9505057"/>
              <a:gd name="connsiteX84" fmla="*/ 5444202 w 6408712"/>
              <a:gd name="connsiteY84" fmla="*/ 2529793 h 9505057"/>
              <a:gd name="connsiteX85" fmla="*/ 5782582 w 6408712"/>
              <a:gd name="connsiteY85" fmla="*/ 2409645 h 9505057"/>
              <a:gd name="connsiteX86" fmla="*/ 5925496 w 6408712"/>
              <a:gd name="connsiteY86" fmla="*/ 2383695 h 9505057"/>
              <a:gd name="connsiteX87" fmla="*/ 6095968 w 6408712"/>
              <a:gd name="connsiteY87" fmla="*/ 2361588 h 9505057"/>
              <a:gd name="connsiteX88" fmla="*/ 6263235 w 6408712"/>
              <a:gd name="connsiteY88" fmla="*/ 2336599 h 9505057"/>
              <a:gd name="connsiteX89" fmla="*/ 6408712 w 6408712"/>
              <a:gd name="connsiteY89" fmla="*/ 2361588 h 9505057"/>
              <a:gd name="connsiteX90" fmla="*/ 6190816 w 6408712"/>
              <a:gd name="connsiteY90" fmla="*/ 2409645 h 9505057"/>
              <a:gd name="connsiteX91" fmla="*/ 5950489 w 6408712"/>
              <a:gd name="connsiteY91" fmla="*/ 2456744 h 9505057"/>
              <a:gd name="connsiteX92" fmla="*/ 5659535 w 6408712"/>
              <a:gd name="connsiteY92" fmla="*/ 2554782 h 9505057"/>
              <a:gd name="connsiteX93" fmla="*/ 5324359 w 6408712"/>
              <a:gd name="connsiteY93" fmla="*/ 2697035 h 9505057"/>
              <a:gd name="connsiteX94" fmla="*/ 5153886 w 6408712"/>
              <a:gd name="connsiteY94" fmla="*/ 2795075 h 9505057"/>
              <a:gd name="connsiteX95" fmla="*/ 4985979 w 6408712"/>
              <a:gd name="connsiteY95" fmla="*/ 2915221 h 9505057"/>
              <a:gd name="connsiteX96" fmla="*/ 4818712 w 6408712"/>
              <a:gd name="connsiteY96" fmla="*/ 3035366 h 9505057"/>
              <a:gd name="connsiteX97" fmla="*/ 4673233 w 6408712"/>
              <a:gd name="connsiteY97" fmla="*/ 3180503 h 9505057"/>
              <a:gd name="connsiteX98" fmla="*/ 4527756 w 6408712"/>
              <a:gd name="connsiteY98" fmla="*/ 3348706 h 9505057"/>
              <a:gd name="connsiteX99" fmla="*/ 4385483 w 6408712"/>
              <a:gd name="connsiteY99" fmla="*/ 3540939 h 9505057"/>
              <a:gd name="connsiteX100" fmla="*/ 4141952 w 6408712"/>
              <a:gd name="connsiteY100" fmla="*/ 3926367 h 9505057"/>
              <a:gd name="connsiteX101" fmla="*/ 3999679 w 6408712"/>
              <a:gd name="connsiteY101" fmla="*/ 4214718 h 9505057"/>
              <a:gd name="connsiteX102" fmla="*/ 3901625 w 6408712"/>
              <a:gd name="connsiteY102" fmla="*/ 4480001 h 9505057"/>
              <a:gd name="connsiteX103" fmla="*/ 3854199 w 6408712"/>
              <a:gd name="connsiteY103" fmla="*/ 4891378 h 9505057"/>
              <a:gd name="connsiteX104" fmla="*/ 4119522 w 6408712"/>
              <a:gd name="connsiteY104" fmla="*/ 5011526 h 9505057"/>
              <a:gd name="connsiteX105" fmla="*/ 4648239 w 6408712"/>
              <a:gd name="connsiteY105" fmla="*/ 4938477 h 9505057"/>
              <a:gd name="connsiteX106" fmla="*/ 4960985 w 6408712"/>
              <a:gd name="connsiteY106" fmla="*/ 4843321 h 9505057"/>
              <a:gd name="connsiteX107" fmla="*/ 5299365 w 6408712"/>
              <a:gd name="connsiteY107" fmla="*/ 4698184 h 9505057"/>
              <a:gd name="connsiteX108" fmla="*/ 5612109 w 6408712"/>
              <a:gd name="connsiteY108" fmla="*/ 4530942 h 9505057"/>
              <a:gd name="connsiteX109" fmla="*/ 5757588 w 6408712"/>
              <a:gd name="connsiteY109" fmla="*/ 4432902 h 9505057"/>
              <a:gd name="connsiteX110" fmla="*/ 5877431 w 6408712"/>
              <a:gd name="connsiteY110" fmla="*/ 4312756 h 9505057"/>
              <a:gd name="connsiteX111" fmla="*/ 5975483 w 6408712"/>
              <a:gd name="connsiteY111" fmla="*/ 4214718 h 9505057"/>
              <a:gd name="connsiteX112" fmla="*/ 6045339 w 6408712"/>
              <a:gd name="connsiteY112" fmla="*/ 4072465 h 9505057"/>
              <a:gd name="connsiteX113" fmla="*/ 6045339 w 6408712"/>
              <a:gd name="connsiteY113" fmla="*/ 4167622 h 9505057"/>
              <a:gd name="connsiteX114" fmla="*/ 5997915 w 6408712"/>
              <a:gd name="connsiteY114" fmla="*/ 4264698 h 9505057"/>
              <a:gd name="connsiteX115" fmla="*/ 5925496 w 6408712"/>
              <a:gd name="connsiteY115" fmla="*/ 4384844 h 9505057"/>
              <a:gd name="connsiteX116" fmla="*/ 5830005 w 6408712"/>
              <a:gd name="connsiteY116" fmla="*/ 4504989 h 9505057"/>
              <a:gd name="connsiteX117" fmla="*/ 5659535 w 6408712"/>
              <a:gd name="connsiteY117" fmla="*/ 4651087 h 9505057"/>
              <a:gd name="connsiteX118" fmla="*/ 5419208 w 6408712"/>
              <a:gd name="connsiteY118" fmla="*/ 4818332 h 9505057"/>
              <a:gd name="connsiteX119" fmla="*/ 5106462 w 6408712"/>
              <a:gd name="connsiteY119" fmla="*/ 4963466 h 9505057"/>
              <a:gd name="connsiteX120" fmla="*/ 5153886 w 6408712"/>
              <a:gd name="connsiteY120" fmla="*/ 4986535 h 9505057"/>
              <a:gd name="connsiteX121" fmla="*/ 5276933 w 6408712"/>
              <a:gd name="connsiteY121" fmla="*/ 5106680 h 9505057"/>
              <a:gd name="connsiteX122" fmla="*/ 5346789 w 6408712"/>
              <a:gd name="connsiteY122" fmla="*/ 5203759 h 9505057"/>
              <a:gd name="connsiteX123" fmla="*/ 5419208 w 6408712"/>
              <a:gd name="connsiteY123" fmla="*/ 5323905 h 9505057"/>
              <a:gd name="connsiteX124" fmla="*/ 5492266 w 6408712"/>
              <a:gd name="connsiteY124" fmla="*/ 5470003 h 9505057"/>
              <a:gd name="connsiteX125" fmla="*/ 5564685 w 6408712"/>
              <a:gd name="connsiteY125" fmla="*/ 5662236 h 9505057"/>
              <a:gd name="connsiteX126" fmla="*/ 5492266 w 6408712"/>
              <a:gd name="connsiteY126" fmla="*/ 5542088 h 9505057"/>
              <a:gd name="connsiteX127" fmla="*/ 5419208 w 6408712"/>
              <a:gd name="connsiteY127" fmla="*/ 5444050 h 9505057"/>
              <a:gd name="connsiteX128" fmla="*/ 5324359 w 6408712"/>
              <a:gd name="connsiteY128" fmla="*/ 5323905 h 9505057"/>
              <a:gd name="connsiteX129" fmla="*/ 5203875 w 6408712"/>
              <a:gd name="connsiteY129" fmla="*/ 5203759 h 9505057"/>
              <a:gd name="connsiteX130" fmla="*/ 5059039 w 6408712"/>
              <a:gd name="connsiteY130" fmla="*/ 5106680 h 9505057"/>
              <a:gd name="connsiteX131" fmla="*/ 4913559 w 6408712"/>
              <a:gd name="connsiteY131" fmla="*/ 5036515 h 9505057"/>
              <a:gd name="connsiteX132" fmla="*/ 4818712 w 6408712"/>
              <a:gd name="connsiteY132" fmla="*/ 5036515 h 9505057"/>
              <a:gd name="connsiteX133" fmla="*/ 4432906 w 6408712"/>
              <a:gd name="connsiteY133" fmla="*/ 5131672 h 9505057"/>
              <a:gd name="connsiteX134" fmla="*/ 4182186 w 6408712"/>
              <a:gd name="connsiteY134" fmla="*/ 5226330 h 9505057"/>
              <a:gd name="connsiteX135" fmla="*/ 3788758 w 6408712"/>
              <a:gd name="connsiteY135" fmla="*/ 8002855 h 9505057"/>
              <a:gd name="connsiteX136" fmla="*/ 4816729 w 6408712"/>
              <a:gd name="connsiteY136" fmla="*/ 9505057 h 9505057"/>
              <a:gd name="connsiteX137" fmla="*/ 1440873 w 6408712"/>
              <a:gd name="connsiteY137" fmla="*/ 9505057 h 9505057"/>
              <a:gd name="connsiteX138" fmla="*/ 2443977 w 6408712"/>
              <a:gd name="connsiteY138" fmla="*/ 7990971 h 9505057"/>
              <a:gd name="connsiteX139" fmla="*/ 2303268 w 6408712"/>
              <a:gd name="connsiteY139"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31466 w 6408712"/>
              <a:gd name="connsiteY46" fmla="*/ 2481733 h 9505057"/>
              <a:gd name="connsiteX47" fmla="*/ 2336616 w 6408712"/>
              <a:gd name="connsiteY47" fmla="*/ 1517683 h 9505057"/>
              <a:gd name="connsiteX48" fmla="*/ 2289193 w 6408712"/>
              <a:gd name="connsiteY48" fmla="*/ 603614 h 9505057"/>
              <a:gd name="connsiteX49" fmla="*/ 2289193 w 6408712"/>
              <a:gd name="connsiteY49" fmla="*/ 240291 h 9505057"/>
              <a:gd name="connsiteX50" fmla="*/ 2311623 w 6408712"/>
              <a:gd name="connsiteY50" fmla="*/ 0 h 9505057"/>
              <a:gd name="connsiteX51" fmla="*/ 2456459 w 6408712"/>
              <a:gd name="connsiteY51" fmla="*/ 1397538 h 9505057"/>
              <a:gd name="connsiteX52" fmla="*/ 2601939 w 6408712"/>
              <a:gd name="connsiteY52" fmla="*/ 2481733 h 9505057"/>
              <a:gd name="connsiteX53" fmla="*/ 2674997 w 6408712"/>
              <a:gd name="connsiteY53" fmla="*/ 2915221 h 9505057"/>
              <a:gd name="connsiteX54" fmla="*/ 2722422 w 6408712"/>
              <a:gd name="connsiteY54" fmla="*/ 3228561 h 9505057"/>
              <a:gd name="connsiteX55" fmla="*/ 2987742 w 6408712"/>
              <a:gd name="connsiteY55" fmla="*/ 4287767 h 9505057"/>
              <a:gd name="connsiteX56" fmla="*/ 3082592 w 6408712"/>
              <a:gd name="connsiteY56" fmla="*/ 4745283 h 9505057"/>
              <a:gd name="connsiteX57" fmla="*/ 3250499 w 6408712"/>
              <a:gd name="connsiteY57" fmla="*/ 5226826 h 9505057"/>
              <a:gd name="connsiteX58" fmla="*/ 3395976 w 6408712"/>
              <a:gd name="connsiteY58" fmla="*/ 5058623 h 9505057"/>
              <a:gd name="connsiteX59" fmla="*/ 3515819 w 6408712"/>
              <a:gd name="connsiteY59" fmla="*/ 4771233 h 9505057"/>
              <a:gd name="connsiteX60" fmla="*/ 3588879 w 6408712"/>
              <a:gd name="connsiteY60" fmla="*/ 4600146 h 9505057"/>
              <a:gd name="connsiteX61" fmla="*/ 3661299 w 6408712"/>
              <a:gd name="connsiteY61" fmla="*/ 4432902 h 9505057"/>
              <a:gd name="connsiteX62" fmla="*/ 3854199 w 6408712"/>
              <a:gd name="connsiteY62" fmla="*/ 4119562 h 9505057"/>
              <a:gd name="connsiteX63" fmla="*/ 4047102 w 6408712"/>
              <a:gd name="connsiteY63" fmla="*/ 3806222 h 9505057"/>
              <a:gd name="connsiteX64" fmla="*/ 4240005 w 6408712"/>
              <a:gd name="connsiteY64" fmla="*/ 3468852 h 9505057"/>
              <a:gd name="connsiteX65" fmla="*/ 4312422 w 6408712"/>
              <a:gd name="connsiteY65" fmla="*/ 3275657 h 9505057"/>
              <a:gd name="connsiteX66" fmla="*/ 4359848 w 6408712"/>
              <a:gd name="connsiteY66" fmla="*/ 3082463 h 9505057"/>
              <a:gd name="connsiteX67" fmla="*/ 4407272 w 6408712"/>
              <a:gd name="connsiteY67" fmla="*/ 2890230 h 9505057"/>
              <a:gd name="connsiteX68" fmla="*/ 4407272 w 6408712"/>
              <a:gd name="connsiteY68" fmla="*/ 2697035 h 9505057"/>
              <a:gd name="connsiteX69" fmla="*/ 4385483 w 6408712"/>
              <a:gd name="connsiteY69" fmla="*/ 2456744 h 9505057"/>
              <a:gd name="connsiteX70" fmla="*/ 4334853 w 6408712"/>
              <a:gd name="connsiteY70" fmla="*/ 2241442 h 9505057"/>
              <a:gd name="connsiteX71" fmla="*/ 4240005 w 6408712"/>
              <a:gd name="connsiteY71" fmla="*/ 1976160 h 9505057"/>
              <a:gd name="connsiteX72" fmla="*/ 4119522 w 6408712"/>
              <a:gd name="connsiteY72" fmla="*/ 1710878 h 9505057"/>
              <a:gd name="connsiteX73" fmla="*/ 4192579 w 6408712"/>
              <a:gd name="connsiteY73" fmla="*/ 1807957 h 9505057"/>
              <a:gd name="connsiteX74" fmla="*/ 4287429 w 6408712"/>
              <a:gd name="connsiteY74" fmla="*/ 1928102 h 9505057"/>
              <a:gd name="connsiteX75" fmla="*/ 4359848 w 6408712"/>
              <a:gd name="connsiteY75" fmla="*/ 2071316 h 9505057"/>
              <a:gd name="connsiteX76" fmla="*/ 4432906 w 6408712"/>
              <a:gd name="connsiteY76" fmla="*/ 2263550 h 9505057"/>
              <a:gd name="connsiteX77" fmla="*/ 4480332 w 6408712"/>
              <a:gd name="connsiteY77" fmla="*/ 2503841 h 9505057"/>
              <a:gd name="connsiteX78" fmla="*/ 4505325 w 6408712"/>
              <a:gd name="connsiteY78" fmla="*/ 2795075 h 9505057"/>
              <a:gd name="connsiteX79" fmla="*/ 4480332 w 6408712"/>
              <a:gd name="connsiteY79" fmla="*/ 2962317 h 9505057"/>
              <a:gd name="connsiteX80" fmla="*/ 4455336 w 6408712"/>
              <a:gd name="connsiteY80" fmla="*/ 3133404 h 9505057"/>
              <a:gd name="connsiteX81" fmla="*/ 4648239 w 6408712"/>
              <a:gd name="connsiteY81" fmla="*/ 2987309 h 9505057"/>
              <a:gd name="connsiteX82" fmla="*/ 4866136 w 6408712"/>
              <a:gd name="connsiteY82" fmla="*/ 2842172 h 9505057"/>
              <a:gd name="connsiteX83" fmla="*/ 5131456 w 6408712"/>
              <a:gd name="connsiteY83" fmla="*/ 2697035 h 9505057"/>
              <a:gd name="connsiteX84" fmla="*/ 5444202 w 6408712"/>
              <a:gd name="connsiteY84" fmla="*/ 2529793 h 9505057"/>
              <a:gd name="connsiteX85" fmla="*/ 5782582 w 6408712"/>
              <a:gd name="connsiteY85" fmla="*/ 2409645 h 9505057"/>
              <a:gd name="connsiteX86" fmla="*/ 5925496 w 6408712"/>
              <a:gd name="connsiteY86" fmla="*/ 2383695 h 9505057"/>
              <a:gd name="connsiteX87" fmla="*/ 6095968 w 6408712"/>
              <a:gd name="connsiteY87" fmla="*/ 2361588 h 9505057"/>
              <a:gd name="connsiteX88" fmla="*/ 6263235 w 6408712"/>
              <a:gd name="connsiteY88" fmla="*/ 2336599 h 9505057"/>
              <a:gd name="connsiteX89" fmla="*/ 6408712 w 6408712"/>
              <a:gd name="connsiteY89" fmla="*/ 2361588 h 9505057"/>
              <a:gd name="connsiteX90" fmla="*/ 6190816 w 6408712"/>
              <a:gd name="connsiteY90" fmla="*/ 2409645 h 9505057"/>
              <a:gd name="connsiteX91" fmla="*/ 5950489 w 6408712"/>
              <a:gd name="connsiteY91" fmla="*/ 2456744 h 9505057"/>
              <a:gd name="connsiteX92" fmla="*/ 5659535 w 6408712"/>
              <a:gd name="connsiteY92" fmla="*/ 2554782 h 9505057"/>
              <a:gd name="connsiteX93" fmla="*/ 5324359 w 6408712"/>
              <a:gd name="connsiteY93" fmla="*/ 2697035 h 9505057"/>
              <a:gd name="connsiteX94" fmla="*/ 5153886 w 6408712"/>
              <a:gd name="connsiteY94" fmla="*/ 2795075 h 9505057"/>
              <a:gd name="connsiteX95" fmla="*/ 4985979 w 6408712"/>
              <a:gd name="connsiteY95" fmla="*/ 2915221 h 9505057"/>
              <a:gd name="connsiteX96" fmla="*/ 4818712 w 6408712"/>
              <a:gd name="connsiteY96" fmla="*/ 3035366 h 9505057"/>
              <a:gd name="connsiteX97" fmla="*/ 4673233 w 6408712"/>
              <a:gd name="connsiteY97" fmla="*/ 3180503 h 9505057"/>
              <a:gd name="connsiteX98" fmla="*/ 4527756 w 6408712"/>
              <a:gd name="connsiteY98" fmla="*/ 3348706 h 9505057"/>
              <a:gd name="connsiteX99" fmla="*/ 4385483 w 6408712"/>
              <a:gd name="connsiteY99" fmla="*/ 3540939 h 9505057"/>
              <a:gd name="connsiteX100" fmla="*/ 4141952 w 6408712"/>
              <a:gd name="connsiteY100" fmla="*/ 3926367 h 9505057"/>
              <a:gd name="connsiteX101" fmla="*/ 3999679 w 6408712"/>
              <a:gd name="connsiteY101" fmla="*/ 4214718 h 9505057"/>
              <a:gd name="connsiteX102" fmla="*/ 3901625 w 6408712"/>
              <a:gd name="connsiteY102" fmla="*/ 4480001 h 9505057"/>
              <a:gd name="connsiteX103" fmla="*/ 3854199 w 6408712"/>
              <a:gd name="connsiteY103" fmla="*/ 4891378 h 9505057"/>
              <a:gd name="connsiteX104" fmla="*/ 4119522 w 6408712"/>
              <a:gd name="connsiteY104" fmla="*/ 5011526 h 9505057"/>
              <a:gd name="connsiteX105" fmla="*/ 4648239 w 6408712"/>
              <a:gd name="connsiteY105" fmla="*/ 4938477 h 9505057"/>
              <a:gd name="connsiteX106" fmla="*/ 4960985 w 6408712"/>
              <a:gd name="connsiteY106" fmla="*/ 4843321 h 9505057"/>
              <a:gd name="connsiteX107" fmla="*/ 5299365 w 6408712"/>
              <a:gd name="connsiteY107" fmla="*/ 4698184 h 9505057"/>
              <a:gd name="connsiteX108" fmla="*/ 5612109 w 6408712"/>
              <a:gd name="connsiteY108" fmla="*/ 4530942 h 9505057"/>
              <a:gd name="connsiteX109" fmla="*/ 5757588 w 6408712"/>
              <a:gd name="connsiteY109" fmla="*/ 4432902 h 9505057"/>
              <a:gd name="connsiteX110" fmla="*/ 5877431 w 6408712"/>
              <a:gd name="connsiteY110" fmla="*/ 4312756 h 9505057"/>
              <a:gd name="connsiteX111" fmla="*/ 5975483 w 6408712"/>
              <a:gd name="connsiteY111" fmla="*/ 4214718 h 9505057"/>
              <a:gd name="connsiteX112" fmla="*/ 6045339 w 6408712"/>
              <a:gd name="connsiteY112" fmla="*/ 4072465 h 9505057"/>
              <a:gd name="connsiteX113" fmla="*/ 6045339 w 6408712"/>
              <a:gd name="connsiteY113" fmla="*/ 4167622 h 9505057"/>
              <a:gd name="connsiteX114" fmla="*/ 5997915 w 6408712"/>
              <a:gd name="connsiteY114" fmla="*/ 4264698 h 9505057"/>
              <a:gd name="connsiteX115" fmla="*/ 5925496 w 6408712"/>
              <a:gd name="connsiteY115" fmla="*/ 4384844 h 9505057"/>
              <a:gd name="connsiteX116" fmla="*/ 5830005 w 6408712"/>
              <a:gd name="connsiteY116" fmla="*/ 4504989 h 9505057"/>
              <a:gd name="connsiteX117" fmla="*/ 5659535 w 6408712"/>
              <a:gd name="connsiteY117" fmla="*/ 4651087 h 9505057"/>
              <a:gd name="connsiteX118" fmla="*/ 5419208 w 6408712"/>
              <a:gd name="connsiteY118" fmla="*/ 4818332 h 9505057"/>
              <a:gd name="connsiteX119" fmla="*/ 5106462 w 6408712"/>
              <a:gd name="connsiteY119" fmla="*/ 4963466 h 9505057"/>
              <a:gd name="connsiteX120" fmla="*/ 5153886 w 6408712"/>
              <a:gd name="connsiteY120" fmla="*/ 4986535 h 9505057"/>
              <a:gd name="connsiteX121" fmla="*/ 5276933 w 6408712"/>
              <a:gd name="connsiteY121" fmla="*/ 5106680 h 9505057"/>
              <a:gd name="connsiteX122" fmla="*/ 5346789 w 6408712"/>
              <a:gd name="connsiteY122" fmla="*/ 5203759 h 9505057"/>
              <a:gd name="connsiteX123" fmla="*/ 5419208 w 6408712"/>
              <a:gd name="connsiteY123" fmla="*/ 5323905 h 9505057"/>
              <a:gd name="connsiteX124" fmla="*/ 5492266 w 6408712"/>
              <a:gd name="connsiteY124" fmla="*/ 5470003 h 9505057"/>
              <a:gd name="connsiteX125" fmla="*/ 5564685 w 6408712"/>
              <a:gd name="connsiteY125" fmla="*/ 5662236 h 9505057"/>
              <a:gd name="connsiteX126" fmla="*/ 5492266 w 6408712"/>
              <a:gd name="connsiteY126" fmla="*/ 5542088 h 9505057"/>
              <a:gd name="connsiteX127" fmla="*/ 5419208 w 6408712"/>
              <a:gd name="connsiteY127" fmla="*/ 5444050 h 9505057"/>
              <a:gd name="connsiteX128" fmla="*/ 5324359 w 6408712"/>
              <a:gd name="connsiteY128" fmla="*/ 5323905 h 9505057"/>
              <a:gd name="connsiteX129" fmla="*/ 5203875 w 6408712"/>
              <a:gd name="connsiteY129" fmla="*/ 5203759 h 9505057"/>
              <a:gd name="connsiteX130" fmla="*/ 5059039 w 6408712"/>
              <a:gd name="connsiteY130" fmla="*/ 5106680 h 9505057"/>
              <a:gd name="connsiteX131" fmla="*/ 4913559 w 6408712"/>
              <a:gd name="connsiteY131" fmla="*/ 5036515 h 9505057"/>
              <a:gd name="connsiteX132" fmla="*/ 4818712 w 6408712"/>
              <a:gd name="connsiteY132" fmla="*/ 5036515 h 9505057"/>
              <a:gd name="connsiteX133" fmla="*/ 4432906 w 6408712"/>
              <a:gd name="connsiteY133" fmla="*/ 5131672 h 9505057"/>
              <a:gd name="connsiteX134" fmla="*/ 4182186 w 6408712"/>
              <a:gd name="connsiteY134" fmla="*/ 5226330 h 9505057"/>
              <a:gd name="connsiteX135" fmla="*/ 3788758 w 6408712"/>
              <a:gd name="connsiteY135" fmla="*/ 8002855 h 9505057"/>
              <a:gd name="connsiteX136" fmla="*/ 4816729 w 6408712"/>
              <a:gd name="connsiteY136" fmla="*/ 9505057 h 9505057"/>
              <a:gd name="connsiteX137" fmla="*/ 1440873 w 6408712"/>
              <a:gd name="connsiteY137" fmla="*/ 9505057 h 9505057"/>
              <a:gd name="connsiteX138" fmla="*/ 2443977 w 6408712"/>
              <a:gd name="connsiteY138" fmla="*/ 7990971 h 9505057"/>
              <a:gd name="connsiteX139" fmla="*/ 2303268 w 6408712"/>
              <a:gd name="connsiteY139" fmla="*/ 5266751 h 9505057"/>
              <a:gd name="connsiteX0" fmla="*/ 2504293 w 6841709"/>
              <a:gd name="connsiteY0" fmla="*/ 5083612 h 9505057"/>
              <a:gd name="connsiteX1" fmla="*/ 2311390 w 6841709"/>
              <a:gd name="connsiteY1" fmla="*/ 4986535 h 9505057"/>
              <a:gd name="connsiteX2" fmla="*/ 2118490 w 6841709"/>
              <a:gd name="connsiteY2" fmla="*/ 4913486 h 9505057"/>
              <a:gd name="connsiteX3" fmla="*/ 1903157 w 6841709"/>
              <a:gd name="connsiteY3" fmla="*/ 4843321 h 9505057"/>
              <a:gd name="connsiteX4" fmla="*/ 1710254 w 6841709"/>
              <a:gd name="connsiteY4" fmla="*/ 4818332 h 9505057"/>
              <a:gd name="connsiteX5" fmla="*/ 1517351 w 6841709"/>
              <a:gd name="connsiteY5" fmla="*/ 4793340 h 9505057"/>
              <a:gd name="connsiteX6" fmla="*/ 1153977 w 6841709"/>
              <a:gd name="connsiteY6" fmla="*/ 4771233 h 9505057"/>
              <a:gd name="connsiteX7" fmla="*/ 866227 w 6841709"/>
              <a:gd name="connsiteY7" fmla="*/ 4793340 h 9505057"/>
              <a:gd name="connsiteX8" fmla="*/ 0 w 6841709"/>
              <a:gd name="connsiteY8" fmla="*/ 4818332 h 9505057"/>
              <a:gd name="connsiteX9" fmla="*/ 793807 w 6841709"/>
              <a:gd name="connsiteY9" fmla="*/ 4771233 h 9505057"/>
              <a:gd name="connsiteX10" fmla="*/ 961076 w 6841709"/>
              <a:gd name="connsiteY10" fmla="*/ 4745283 h 9505057"/>
              <a:gd name="connsiteX11" fmla="*/ 1346880 w 6841709"/>
              <a:gd name="connsiteY11" fmla="*/ 4720292 h 9505057"/>
              <a:gd name="connsiteX12" fmla="*/ 1710254 w 6841709"/>
              <a:gd name="connsiteY12" fmla="*/ 4745283 h 9505057"/>
              <a:gd name="connsiteX13" fmla="*/ 2071064 w 6841709"/>
              <a:gd name="connsiteY13" fmla="*/ 4818332 h 9505057"/>
              <a:gd name="connsiteX14" fmla="*/ 2383810 w 6841709"/>
              <a:gd name="connsiteY14" fmla="*/ 4913486 h 9505057"/>
              <a:gd name="connsiteX15" fmla="*/ 2671560 w 6841709"/>
              <a:gd name="connsiteY15" fmla="*/ 5036515 h 9505057"/>
              <a:gd name="connsiteX16" fmla="*/ 2889456 w 6841709"/>
              <a:gd name="connsiteY16" fmla="*/ 5156661 h 9505057"/>
              <a:gd name="connsiteX17" fmla="*/ 3057366 w 6841709"/>
              <a:gd name="connsiteY17" fmla="*/ 5276808 h 9505057"/>
              <a:gd name="connsiteX18" fmla="*/ 3084253 w 6841709"/>
              <a:gd name="connsiteY18" fmla="*/ 5295594 h 9505057"/>
              <a:gd name="connsiteX19" fmla="*/ 3089328 w 6841709"/>
              <a:gd name="connsiteY19" fmla="*/ 5296631 h 9505057"/>
              <a:gd name="connsiteX20" fmla="*/ 3082359 w 6841709"/>
              <a:gd name="connsiteY20" fmla="*/ 5203759 h 9505057"/>
              <a:gd name="connsiteX21" fmla="*/ 3034936 w 6841709"/>
              <a:gd name="connsiteY21" fmla="*/ 4891378 h 9505057"/>
              <a:gd name="connsiteX22" fmla="*/ 2744620 w 6841709"/>
              <a:gd name="connsiteY22" fmla="*/ 4047474 h 9505057"/>
              <a:gd name="connsiteX23" fmla="*/ 2624136 w 6841709"/>
              <a:gd name="connsiteY23" fmla="*/ 3806222 h 9505057"/>
              <a:gd name="connsiteX24" fmla="*/ 2478659 w 6841709"/>
              <a:gd name="connsiteY24" fmla="*/ 3540939 h 9505057"/>
              <a:gd name="connsiteX25" fmla="*/ 2288960 w 6841709"/>
              <a:gd name="connsiteY25" fmla="*/ 3275657 h 9505057"/>
              <a:gd name="connsiteX26" fmla="*/ 2071064 w 6841709"/>
              <a:gd name="connsiteY26" fmla="*/ 3010375 h 9505057"/>
              <a:gd name="connsiteX27" fmla="*/ 1830737 w 6841709"/>
              <a:gd name="connsiteY27" fmla="*/ 2747015 h 9505057"/>
              <a:gd name="connsiteX28" fmla="*/ 1539783 w 6841709"/>
              <a:gd name="connsiteY28" fmla="*/ 2456744 h 9505057"/>
              <a:gd name="connsiteX29" fmla="*/ 1227037 w 6841709"/>
              <a:gd name="connsiteY29" fmla="*/ 2191462 h 9505057"/>
              <a:gd name="connsiteX30" fmla="*/ 841233 w 6841709"/>
              <a:gd name="connsiteY30" fmla="*/ 1951169 h 9505057"/>
              <a:gd name="connsiteX31" fmla="*/ 432997 w 6841709"/>
              <a:gd name="connsiteY31" fmla="*/ 1710878 h 9505057"/>
              <a:gd name="connsiteX32" fmla="*/ 625900 w 6841709"/>
              <a:gd name="connsiteY32" fmla="*/ 1782965 h 9505057"/>
              <a:gd name="connsiteX33" fmla="*/ 841233 w 6841709"/>
              <a:gd name="connsiteY33" fmla="*/ 1878120 h 9505057"/>
              <a:gd name="connsiteX34" fmla="*/ 1131547 w 6841709"/>
              <a:gd name="connsiteY34" fmla="*/ 2023256 h 9505057"/>
              <a:gd name="connsiteX35" fmla="*/ 1444933 w 6841709"/>
              <a:gd name="connsiteY35" fmla="*/ 2241442 h 9505057"/>
              <a:gd name="connsiteX36" fmla="*/ 1830737 w 6841709"/>
              <a:gd name="connsiteY36" fmla="*/ 2529793 h 9505057"/>
              <a:gd name="connsiteX37" fmla="*/ 2022999 w 6841709"/>
              <a:gd name="connsiteY37" fmla="*/ 2722026 h 9505057"/>
              <a:gd name="connsiteX38" fmla="*/ 2215900 w 6841709"/>
              <a:gd name="connsiteY38" fmla="*/ 2915221 h 9505057"/>
              <a:gd name="connsiteX39" fmla="*/ 2408803 w 6841709"/>
              <a:gd name="connsiteY39" fmla="*/ 3155512 h 9505057"/>
              <a:gd name="connsiteX40" fmla="*/ 2601706 w 6841709"/>
              <a:gd name="connsiteY40" fmla="*/ 3395803 h 9505057"/>
              <a:gd name="connsiteX41" fmla="*/ 2722190 w 6841709"/>
              <a:gd name="connsiteY41" fmla="*/ 3565931 h 9505057"/>
              <a:gd name="connsiteX42" fmla="*/ 2962516 w 6841709"/>
              <a:gd name="connsiteY42" fmla="*/ 3734134 h 9505057"/>
              <a:gd name="connsiteX43" fmla="*/ 3009940 w 6841709"/>
              <a:gd name="connsiteY43" fmla="*/ 3613988 h 9505057"/>
              <a:gd name="connsiteX44" fmla="*/ 3009940 w 6841709"/>
              <a:gd name="connsiteY44" fmla="*/ 3445785 h 9505057"/>
              <a:gd name="connsiteX45" fmla="*/ 2987510 w 6841709"/>
              <a:gd name="connsiteY45" fmla="*/ 3228561 h 9505057"/>
              <a:gd name="connsiteX46" fmla="*/ 2864463 w 6841709"/>
              <a:gd name="connsiteY46" fmla="*/ 2481733 h 9505057"/>
              <a:gd name="connsiteX47" fmla="*/ 2769613 w 6841709"/>
              <a:gd name="connsiteY47" fmla="*/ 1517683 h 9505057"/>
              <a:gd name="connsiteX48" fmla="*/ 2722190 w 6841709"/>
              <a:gd name="connsiteY48" fmla="*/ 603614 h 9505057"/>
              <a:gd name="connsiteX49" fmla="*/ 2722190 w 6841709"/>
              <a:gd name="connsiteY49" fmla="*/ 240291 h 9505057"/>
              <a:gd name="connsiteX50" fmla="*/ 2744620 w 6841709"/>
              <a:gd name="connsiteY50" fmla="*/ 0 h 9505057"/>
              <a:gd name="connsiteX51" fmla="*/ 2889456 w 6841709"/>
              <a:gd name="connsiteY51" fmla="*/ 1397538 h 9505057"/>
              <a:gd name="connsiteX52" fmla="*/ 3034936 w 6841709"/>
              <a:gd name="connsiteY52" fmla="*/ 2481733 h 9505057"/>
              <a:gd name="connsiteX53" fmla="*/ 3107994 w 6841709"/>
              <a:gd name="connsiteY53" fmla="*/ 2915221 h 9505057"/>
              <a:gd name="connsiteX54" fmla="*/ 3155419 w 6841709"/>
              <a:gd name="connsiteY54" fmla="*/ 3228561 h 9505057"/>
              <a:gd name="connsiteX55" fmla="*/ 3420739 w 6841709"/>
              <a:gd name="connsiteY55" fmla="*/ 4287767 h 9505057"/>
              <a:gd name="connsiteX56" fmla="*/ 3515589 w 6841709"/>
              <a:gd name="connsiteY56" fmla="*/ 4745283 h 9505057"/>
              <a:gd name="connsiteX57" fmla="*/ 3683496 w 6841709"/>
              <a:gd name="connsiteY57" fmla="*/ 5226826 h 9505057"/>
              <a:gd name="connsiteX58" fmla="*/ 3828973 w 6841709"/>
              <a:gd name="connsiteY58" fmla="*/ 5058623 h 9505057"/>
              <a:gd name="connsiteX59" fmla="*/ 3948816 w 6841709"/>
              <a:gd name="connsiteY59" fmla="*/ 4771233 h 9505057"/>
              <a:gd name="connsiteX60" fmla="*/ 4021876 w 6841709"/>
              <a:gd name="connsiteY60" fmla="*/ 4600146 h 9505057"/>
              <a:gd name="connsiteX61" fmla="*/ 4094296 w 6841709"/>
              <a:gd name="connsiteY61" fmla="*/ 4432902 h 9505057"/>
              <a:gd name="connsiteX62" fmla="*/ 4287196 w 6841709"/>
              <a:gd name="connsiteY62" fmla="*/ 4119562 h 9505057"/>
              <a:gd name="connsiteX63" fmla="*/ 4480099 w 6841709"/>
              <a:gd name="connsiteY63" fmla="*/ 3806222 h 9505057"/>
              <a:gd name="connsiteX64" fmla="*/ 4673002 w 6841709"/>
              <a:gd name="connsiteY64" fmla="*/ 3468852 h 9505057"/>
              <a:gd name="connsiteX65" fmla="*/ 4745419 w 6841709"/>
              <a:gd name="connsiteY65" fmla="*/ 3275657 h 9505057"/>
              <a:gd name="connsiteX66" fmla="*/ 4792845 w 6841709"/>
              <a:gd name="connsiteY66" fmla="*/ 3082463 h 9505057"/>
              <a:gd name="connsiteX67" fmla="*/ 4840269 w 6841709"/>
              <a:gd name="connsiteY67" fmla="*/ 2890230 h 9505057"/>
              <a:gd name="connsiteX68" fmla="*/ 4840269 w 6841709"/>
              <a:gd name="connsiteY68" fmla="*/ 2697035 h 9505057"/>
              <a:gd name="connsiteX69" fmla="*/ 4818480 w 6841709"/>
              <a:gd name="connsiteY69" fmla="*/ 2456744 h 9505057"/>
              <a:gd name="connsiteX70" fmla="*/ 4767850 w 6841709"/>
              <a:gd name="connsiteY70" fmla="*/ 2241442 h 9505057"/>
              <a:gd name="connsiteX71" fmla="*/ 4673002 w 6841709"/>
              <a:gd name="connsiteY71" fmla="*/ 1976160 h 9505057"/>
              <a:gd name="connsiteX72" fmla="*/ 4552519 w 6841709"/>
              <a:gd name="connsiteY72" fmla="*/ 1710878 h 9505057"/>
              <a:gd name="connsiteX73" fmla="*/ 4625576 w 6841709"/>
              <a:gd name="connsiteY73" fmla="*/ 1807957 h 9505057"/>
              <a:gd name="connsiteX74" fmla="*/ 4720426 w 6841709"/>
              <a:gd name="connsiteY74" fmla="*/ 1928102 h 9505057"/>
              <a:gd name="connsiteX75" fmla="*/ 4792845 w 6841709"/>
              <a:gd name="connsiteY75" fmla="*/ 2071316 h 9505057"/>
              <a:gd name="connsiteX76" fmla="*/ 4865903 w 6841709"/>
              <a:gd name="connsiteY76" fmla="*/ 2263550 h 9505057"/>
              <a:gd name="connsiteX77" fmla="*/ 4913329 w 6841709"/>
              <a:gd name="connsiteY77" fmla="*/ 2503841 h 9505057"/>
              <a:gd name="connsiteX78" fmla="*/ 4938322 w 6841709"/>
              <a:gd name="connsiteY78" fmla="*/ 2795075 h 9505057"/>
              <a:gd name="connsiteX79" fmla="*/ 4913329 w 6841709"/>
              <a:gd name="connsiteY79" fmla="*/ 2962317 h 9505057"/>
              <a:gd name="connsiteX80" fmla="*/ 4888333 w 6841709"/>
              <a:gd name="connsiteY80" fmla="*/ 3133404 h 9505057"/>
              <a:gd name="connsiteX81" fmla="*/ 5081236 w 6841709"/>
              <a:gd name="connsiteY81" fmla="*/ 2987309 h 9505057"/>
              <a:gd name="connsiteX82" fmla="*/ 5299133 w 6841709"/>
              <a:gd name="connsiteY82" fmla="*/ 2842172 h 9505057"/>
              <a:gd name="connsiteX83" fmla="*/ 5564453 w 6841709"/>
              <a:gd name="connsiteY83" fmla="*/ 2697035 h 9505057"/>
              <a:gd name="connsiteX84" fmla="*/ 5877199 w 6841709"/>
              <a:gd name="connsiteY84" fmla="*/ 2529793 h 9505057"/>
              <a:gd name="connsiteX85" fmla="*/ 6215579 w 6841709"/>
              <a:gd name="connsiteY85" fmla="*/ 2409645 h 9505057"/>
              <a:gd name="connsiteX86" fmla="*/ 6358493 w 6841709"/>
              <a:gd name="connsiteY86" fmla="*/ 2383695 h 9505057"/>
              <a:gd name="connsiteX87" fmla="*/ 6528965 w 6841709"/>
              <a:gd name="connsiteY87" fmla="*/ 2361588 h 9505057"/>
              <a:gd name="connsiteX88" fmla="*/ 6696232 w 6841709"/>
              <a:gd name="connsiteY88" fmla="*/ 2336599 h 9505057"/>
              <a:gd name="connsiteX89" fmla="*/ 6841709 w 6841709"/>
              <a:gd name="connsiteY89" fmla="*/ 2361588 h 9505057"/>
              <a:gd name="connsiteX90" fmla="*/ 6623813 w 6841709"/>
              <a:gd name="connsiteY90" fmla="*/ 2409645 h 9505057"/>
              <a:gd name="connsiteX91" fmla="*/ 6383486 w 6841709"/>
              <a:gd name="connsiteY91" fmla="*/ 2456744 h 9505057"/>
              <a:gd name="connsiteX92" fmla="*/ 6092532 w 6841709"/>
              <a:gd name="connsiteY92" fmla="*/ 2554782 h 9505057"/>
              <a:gd name="connsiteX93" fmla="*/ 5757356 w 6841709"/>
              <a:gd name="connsiteY93" fmla="*/ 2697035 h 9505057"/>
              <a:gd name="connsiteX94" fmla="*/ 5586883 w 6841709"/>
              <a:gd name="connsiteY94" fmla="*/ 2795075 h 9505057"/>
              <a:gd name="connsiteX95" fmla="*/ 5418976 w 6841709"/>
              <a:gd name="connsiteY95" fmla="*/ 2915221 h 9505057"/>
              <a:gd name="connsiteX96" fmla="*/ 5251709 w 6841709"/>
              <a:gd name="connsiteY96" fmla="*/ 3035366 h 9505057"/>
              <a:gd name="connsiteX97" fmla="*/ 5106230 w 6841709"/>
              <a:gd name="connsiteY97" fmla="*/ 3180503 h 9505057"/>
              <a:gd name="connsiteX98" fmla="*/ 4960753 w 6841709"/>
              <a:gd name="connsiteY98" fmla="*/ 3348706 h 9505057"/>
              <a:gd name="connsiteX99" fmla="*/ 4818480 w 6841709"/>
              <a:gd name="connsiteY99" fmla="*/ 3540939 h 9505057"/>
              <a:gd name="connsiteX100" fmla="*/ 4574949 w 6841709"/>
              <a:gd name="connsiteY100" fmla="*/ 3926367 h 9505057"/>
              <a:gd name="connsiteX101" fmla="*/ 4432676 w 6841709"/>
              <a:gd name="connsiteY101" fmla="*/ 4214718 h 9505057"/>
              <a:gd name="connsiteX102" fmla="*/ 4334622 w 6841709"/>
              <a:gd name="connsiteY102" fmla="*/ 4480001 h 9505057"/>
              <a:gd name="connsiteX103" fmla="*/ 4287196 w 6841709"/>
              <a:gd name="connsiteY103" fmla="*/ 4891378 h 9505057"/>
              <a:gd name="connsiteX104" fmla="*/ 4552519 w 6841709"/>
              <a:gd name="connsiteY104" fmla="*/ 5011526 h 9505057"/>
              <a:gd name="connsiteX105" fmla="*/ 5081236 w 6841709"/>
              <a:gd name="connsiteY105" fmla="*/ 4938477 h 9505057"/>
              <a:gd name="connsiteX106" fmla="*/ 5393982 w 6841709"/>
              <a:gd name="connsiteY106" fmla="*/ 4843321 h 9505057"/>
              <a:gd name="connsiteX107" fmla="*/ 5732362 w 6841709"/>
              <a:gd name="connsiteY107" fmla="*/ 4698184 h 9505057"/>
              <a:gd name="connsiteX108" fmla="*/ 6045106 w 6841709"/>
              <a:gd name="connsiteY108" fmla="*/ 4530942 h 9505057"/>
              <a:gd name="connsiteX109" fmla="*/ 6190585 w 6841709"/>
              <a:gd name="connsiteY109" fmla="*/ 4432902 h 9505057"/>
              <a:gd name="connsiteX110" fmla="*/ 6310428 w 6841709"/>
              <a:gd name="connsiteY110" fmla="*/ 4312756 h 9505057"/>
              <a:gd name="connsiteX111" fmla="*/ 6408480 w 6841709"/>
              <a:gd name="connsiteY111" fmla="*/ 4214718 h 9505057"/>
              <a:gd name="connsiteX112" fmla="*/ 6478336 w 6841709"/>
              <a:gd name="connsiteY112" fmla="*/ 4072465 h 9505057"/>
              <a:gd name="connsiteX113" fmla="*/ 6478336 w 6841709"/>
              <a:gd name="connsiteY113" fmla="*/ 4167622 h 9505057"/>
              <a:gd name="connsiteX114" fmla="*/ 6430912 w 6841709"/>
              <a:gd name="connsiteY114" fmla="*/ 4264698 h 9505057"/>
              <a:gd name="connsiteX115" fmla="*/ 6358493 w 6841709"/>
              <a:gd name="connsiteY115" fmla="*/ 4384844 h 9505057"/>
              <a:gd name="connsiteX116" fmla="*/ 6263002 w 6841709"/>
              <a:gd name="connsiteY116" fmla="*/ 4504989 h 9505057"/>
              <a:gd name="connsiteX117" fmla="*/ 6092532 w 6841709"/>
              <a:gd name="connsiteY117" fmla="*/ 4651087 h 9505057"/>
              <a:gd name="connsiteX118" fmla="*/ 5852205 w 6841709"/>
              <a:gd name="connsiteY118" fmla="*/ 4818332 h 9505057"/>
              <a:gd name="connsiteX119" fmla="*/ 5539459 w 6841709"/>
              <a:gd name="connsiteY119" fmla="*/ 4963466 h 9505057"/>
              <a:gd name="connsiteX120" fmla="*/ 5586883 w 6841709"/>
              <a:gd name="connsiteY120" fmla="*/ 4986535 h 9505057"/>
              <a:gd name="connsiteX121" fmla="*/ 5709930 w 6841709"/>
              <a:gd name="connsiteY121" fmla="*/ 5106680 h 9505057"/>
              <a:gd name="connsiteX122" fmla="*/ 5779786 w 6841709"/>
              <a:gd name="connsiteY122" fmla="*/ 5203759 h 9505057"/>
              <a:gd name="connsiteX123" fmla="*/ 5852205 w 6841709"/>
              <a:gd name="connsiteY123" fmla="*/ 5323905 h 9505057"/>
              <a:gd name="connsiteX124" fmla="*/ 5925263 w 6841709"/>
              <a:gd name="connsiteY124" fmla="*/ 5470003 h 9505057"/>
              <a:gd name="connsiteX125" fmla="*/ 5997682 w 6841709"/>
              <a:gd name="connsiteY125" fmla="*/ 5662236 h 9505057"/>
              <a:gd name="connsiteX126" fmla="*/ 5925263 w 6841709"/>
              <a:gd name="connsiteY126" fmla="*/ 5542088 h 9505057"/>
              <a:gd name="connsiteX127" fmla="*/ 5852205 w 6841709"/>
              <a:gd name="connsiteY127" fmla="*/ 5444050 h 9505057"/>
              <a:gd name="connsiteX128" fmla="*/ 5757356 w 6841709"/>
              <a:gd name="connsiteY128" fmla="*/ 5323905 h 9505057"/>
              <a:gd name="connsiteX129" fmla="*/ 5636872 w 6841709"/>
              <a:gd name="connsiteY129" fmla="*/ 5203759 h 9505057"/>
              <a:gd name="connsiteX130" fmla="*/ 5492036 w 6841709"/>
              <a:gd name="connsiteY130" fmla="*/ 5106680 h 9505057"/>
              <a:gd name="connsiteX131" fmla="*/ 5346556 w 6841709"/>
              <a:gd name="connsiteY131" fmla="*/ 5036515 h 9505057"/>
              <a:gd name="connsiteX132" fmla="*/ 5251709 w 6841709"/>
              <a:gd name="connsiteY132" fmla="*/ 5036515 h 9505057"/>
              <a:gd name="connsiteX133" fmla="*/ 4865903 w 6841709"/>
              <a:gd name="connsiteY133" fmla="*/ 5131672 h 9505057"/>
              <a:gd name="connsiteX134" fmla="*/ 4615183 w 6841709"/>
              <a:gd name="connsiteY134" fmla="*/ 5226330 h 9505057"/>
              <a:gd name="connsiteX135" fmla="*/ 4221755 w 6841709"/>
              <a:gd name="connsiteY135" fmla="*/ 8002855 h 9505057"/>
              <a:gd name="connsiteX136" fmla="*/ 5249726 w 6841709"/>
              <a:gd name="connsiteY136" fmla="*/ 9505057 h 9505057"/>
              <a:gd name="connsiteX137" fmla="*/ 1873870 w 6841709"/>
              <a:gd name="connsiteY137" fmla="*/ 9505057 h 9505057"/>
              <a:gd name="connsiteX138" fmla="*/ 2876974 w 6841709"/>
              <a:gd name="connsiteY138" fmla="*/ 7990971 h 9505057"/>
              <a:gd name="connsiteX139" fmla="*/ 2736265 w 6841709"/>
              <a:gd name="connsiteY139" fmla="*/ 5266751 h 9505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Lst>
            <a:rect l="l" t="t" r="r" b="b"/>
            <a:pathLst>
              <a:path w="6841709" h="9505057">
                <a:moveTo>
                  <a:pt x="2504293" y="5083612"/>
                </a:moveTo>
                <a:lnTo>
                  <a:pt x="2311390" y="4986535"/>
                </a:lnTo>
                <a:lnTo>
                  <a:pt x="2118490" y="4913486"/>
                </a:lnTo>
                <a:lnTo>
                  <a:pt x="1903157" y="4843321"/>
                </a:lnTo>
                <a:lnTo>
                  <a:pt x="1710254" y="4818332"/>
                </a:lnTo>
                <a:lnTo>
                  <a:pt x="1517351" y="4793340"/>
                </a:lnTo>
                <a:lnTo>
                  <a:pt x="1153977" y="4771233"/>
                </a:lnTo>
                <a:lnTo>
                  <a:pt x="866227" y="4793340"/>
                </a:lnTo>
                <a:lnTo>
                  <a:pt x="0" y="4818332"/>
                </a:lnTo>
                <a:lnTo>
                  <a:pt x="793807" y="4771233"/>
                </a:lnTo>
                <a:lnTo>
                  <a:pt x="961076" y="4745283"/>
                </a:lnTo>
                <a:lnTo>
                  <a:pt x="1346880" y="4720292"/>
                </a:lnTo>
                <a:lnTo>
                  <a:pt x="1710254" y="4745283"/>
                </a:lnTo>
                <a:lnTo>
                  <a:pt x="2071064" y="4818332"/>
                </a:lnTo>
                <a:lnTo>
                  <a:pt x="2383810" y="4913486"/>
                </a:lnTo>
                <a:lnTo>
                  <a:pt x="2671560" y="5036515"/>
                </a:lnTo>
                <a:lnTo>
                  <a:pt x="2889456" y="5156661"/>
                </a:lnTo>
                <a:lnTo>
                  <a:pt x="3057366" y="5276808"/>
                </a:lnTo>
                <a:lnTo>
                  <a:pt x="3084253" y="5295594"/>
                </a:lnTo>
                <a:lnTo>
                  <a:pt x="3089328" y="5296631"/>
                </a:lnTo>
                <a:lnTo>
                  <a:pt x="3082359" y="5203759"/>
                </a:lnTo>
                <a:cubicBezTo>
                  <a:pt x="3073295" y="5136217"/>
                  <a:pt x="3074990" y="5047889"/>
                  <a:pt x="3034936" y="4891378"/>
                </a:cubicBezTo>
                <a:cubicBezTo>
                  <a:pt x="2953245" y="4524040"/>
                  <a:pt x="2813088" y="4228333"/>
                  <a:pt x="2744620" y="4047474"/>
                </a:cubicBezTo>
                <a:lnTo>
                  <a:pt x="2624136" y="3806222"/>
                </a:lnTo>
                <a:lnTo>
                  <a:pt x="2478659" y="3540939"/>
                </a:lnTo>
                <a:lnTo>
                  <a:pt x="2288960" y="3275657"/>
                </a:lnTo>
                <a:lnTo>
                  <a:pt x="2071064" y="3010375"/>
                </a:lnTo>
                <a:lnTo>
                  <a:pt x="1830737" y="2747015"/>
                </a:lnTo>
                <a:lnTo>
                  <a:pt x="1539783" y="2456744"/>
                </a:lnTo>
                <a:lnTo>
                  <a:pt x="1227037" y="2191462"/>
                </a:lnTo>
                <a:lnTo>
                  <a:pt x="841233" y="1951169"/>
                </a:lnTo>
                <a:lnTo>
                  <a:pt x="432997" y="1710878"/>
                </a:lnTo>
                <a:lnTo>
                  <a:pt x="625900" y="1782965"/>
                </a:lnTo>
                <a:lnTo>
                  <a:pt x="841233" y="1878120"/>
                </a:lnTo>
                <a:lnTo>
                  <a:pt x="1131547" y="2023256"/>
                </a:lnTo>
                <a:lnTo>
                  <a:pt x="1444933" y="2241442"/>
                </a:lnTo>
                <a:lnTo>
                  <a:pt x="1830737" y="2529793"/>
                </a:lnTo>
                <a:lnTo>
                  <a:pt x="2022999" y="2722026"/>
                </a:lnTo>
                <a:lnTo>
                  <a:pt x="2215900" y="2915221"/>
                </a:lnTo>
                <a:lnTo>
                  <a:pt x="2408803" y="3155512"/>
                </a:lnTo>
                <a:lnTo>
                  <a:pt x="2601706" y="3395803"/>
                </a:lnTo>
                <a:lnTo>
                  <a:pt x="2722190" y="3565931"/>
                </a:lnTo>
                <a:cubicBezTo>
                  <a:pt x="2782325" y="3622319"/>
                  <a:pt x="2863760" y="3764225"/>
                  <a:pt x="2962516" y="3734134"/>
                </a:cubicBezTo>
                <a:cubicBezTo>
                  <a:pt x="3007366" y="3693543"/>
                  <a:pt x="3002037" y="3662046"/>
                  <a:pt x="3009940" y="3613988"/>
                </a:cubicBezTo>
                <a:lnTo>
                  <a:pt x="3009940" y="3445785"/>
                </a:lnTo>
                <a:cubicBezTo>
                  <a:pt x="3002250" y="3373697"/>
                  <a:pt x="2995202" y="3300648"/>
                  <a:pt x="2987510" y="3228561"/>
                </a:cubicBezTo>
                <a:cubicBezTo>
                  <a:pt x="2963264" y="3067886"/>
                  <a:pt x="2900779" y="2766879"/>
                  <a:pt x="2864463" y="2481733"/>
                </a:cubicBezTo>
                <a:cubicBezTo>
                  <a:pt x="2833059" y="2160704"/>
                  <a:pt x="2801017" y="1838713"/>
                  <a:pt x="2769613" y="1517683"/>
                </a:cubicBezTo>
                <a:cubicBezTo>
                  <a:pt x="2753591" y="1212994"/>
                  <a:pt x="2738212" y="908303"/>
                  <a:pt x="2722190" y="603614"/>
                </a:cubicBezTo>
                <a:lnTo>
                  <a:pt x="2722190" y="240291"/>
                </a:lnTo>
                <a:cubicBezTo>
                  <a:pt x="2729879" y="160516"/>
                  <a:pt x="2736930" y="79777"/>
                  <a:pt x="2744620" y="0"/>
                </a:cubicBezTo>
                <a:cubicBezTo>
                  <a:pt x="2792684" y="466166"/>
                  <a:pt x="2841392" y="931371"/>
                  <a:pt x="2889456" y="1397538"/>
                </a:cubicBezTo>
                <a:cubicBezTo>
                  <a:pt x="2938164" y="1758935"/>
                  <a:pt x="2986228" y="2120335"/>
                  <a:pt x="3034936" y="2481733"/>
                </a:cubicBezTo>
                <a:lnTo>
                  <a:pt x="3107994" y="2915221"/>
                </a:lnTo>
                <a:cubicBezTo>
                  <a:pt x="3124016" y="3019987"/>
                  <a:pt x="3139397" y="3123792"/>
                  <a:pt x="3155419" y="3228561"/>
                </a:cubicBezTo>
                <a:lnTo>
                  <a:pt x="3420739" y="4287767"/>
                </a:lnTo>
                <a:cubicBezTo>
                  <a:pt x="3452141" y="4440591"/>
                  <a:pt x="3484185" y="4592456"/>
                  <a:pt x="3515589" y="4745283"/>
                </a:cubicBezTo>
                <a:cubicBezTo>
                  <a:pt x="3559168" y="4901952"/>
                  <a:pt x="3631585" y="5174923"/>
                  <a:pt x="3683496" y="5226826"/>
                </a:cubicBezTo>
                <a:cubicBezTo>
                  <a:pt x="3735408" y="5278731"/>
                  <a:pt x="3784754" y="5134555"/>
                  <a:pt x="3828973" y="5058623"/>
                </a:cubicBezTo>
                <a:cubicBezTo>
                  <a:pt x="3868707" y="4962505"/>
                  <a:pt x="3909082" y="4867351"/>
                  <a:pt x="3948816" y="4771233"/>
                </a:cubicBezTo>
                <a:lnTo>
                  <a:pt x="4021876" y="4600146"/>
                </a:lnTo>
                <a:cubicBezTo>
                  <a:pt x="4046229" y="4544399"/>
                  <a:pt x="4069941" y="4488651"/>
                  <a:pt x="4094296" y="4432902"/>
                </a:cubicBezTo>
                <a:lnTo>
                  <a:pt x="4287196" y="4119562"/>
                </a:lnTo>
                <a:lnTo>
                  <a:pt x="4480099" y="3806222"/>
                </a:lnTo>
                <a:lnTo>
                  <a:pt x="4673002" y="3468852"/>
                </a:lnTo>
                <a:cubicBezTo>
                  <a:pt x="4697355" y="3404454"/>
                  <a:pt x="4721067" y="3340055"/>
                  <a:pt x="4745419" y="3275657"/>
                </a:cubicBezTo>
                <a:cubicBezTo>
                  <a:pt x="4761442" y="3211259"/>
                  <a:pt x="4776823" y="3146861"/>
                  <a:pt x="4792845" y="3082463"/>
                </a:cubicBezTo>
                <a:cubicBezTo>
                  <a:pt x="4808865" y="3018065"/>
                  <a:pt x="4824247" y="2954628"/>
                  <a:pt x="4840269" y="2890230"/>
                </a:cubicBezTo>
                <a:lnTo>
                  <a:pt x="4840269" y="2697035"/>
                </a:lnTo>
                <a:cubicBezTo>
                  <a:pt x="4833220" y="2617258"/>
                  <a:pt x="4825528" y="2536519"/>
                  <a:pt x="4818480" y="2456744"/>
                </a:cubicBezTo>
                <a:cubicBezTo>
                  <a:pt x="4801817" y="2384656"/>
                  <a:pt x="4784513" y="2313530"/>
                  <a:pt x="4767850" y="2241442"/>
                </a:cubicBezTo>
                <a:cubicBezTo>
                  <a:pt x="4736448" y="2153014"/>
                  <a:pt x="4704404" y="2064588"/>
                  <a:pt x="4673002" y="1976160"/>
                </a:cubicBezTo>
                <a:lnTo>
                  <a:pt x="4552519" y="1710878"/>
                </a:lnTo>
                <a:lnTo>
                  <a:pt x="4625576" y="1807957"/>
                </a:lnTo>
                <a:cubicBezTo>
                  <a:pt x="4656980" y="1848325"/>
                  <a:pt x="4689022" y="1887732"/>
                  <a:pt x="4720426" y="1928102"/>
                </a:cubicBezTo>
                <a:lnTo>
                  <a:pt x="4792845" y="2071316"/>
                </a:lnTo>
                <a:lnTo>
                  <a:pt x="4865903" y="2263550"/>
                </a:lnTo>
                <a:cubicBezTo>
                  <a:pt x="4881925" y="2343325"/>
                  <a:pt x="4897307" y="2424063"/>
                  <a:pt x="4913329" y="2503841"/>
                </a:cubicBezTo>
                <a:lnTo>
                  <a:pt x="4938322" y="2795075"/>
                </a:lnTo>
                <a:lnTo>
                  <a:pt x="4913329" y="2962317"/>
                </a:lnTo>
                <a:cubicBezTo>
                  <a:pt x="4904996" y="3019026"/>
                  <a:pt x="4896666" y="3076696"/>
                  <a:pt x="4888333" y="3133404"/>
                </a:cubicBezTo>
                <a:lnTo>
                  <a:pt x="5081236" y="2987309"/>
                </a:lnTo>
                <a:lnTo>
                  <a:pt x="5299133" y="2842172"/>
                </a:lnTo>
                <a:lnTo>
                  <a:pt x="5564453" y="2697035"/>
                </a:lnTo>
                <a:lnTo>
                  <a:pt x="5877199" y="2529793"/>
                </a:lnTo>
                <a:lnTo>
                  <a:pt x="6215579" y="2409645"/>
                </a:lnTo>
                <a:lnTo>
                  <a:pt x="6358493" y="2383695"/>
                </a:lnTo>
                <a:lnTo>
                  <a:pt x="6528965" y="2361588"/>
                </a:lnTo>
                <a:lnTo>
                  <a:pt x="6696232" y="2336599"/>
                </a:lnTo>
                <a:lnTo>
                  <a:pt x="6841709" y="2361588"/>
                </a:lnTo>
                <a:lnTo>
                  <a:pt x="6623813" y="2409645"/>
                </a:lnTo>
                <a:lnTo>
                  <a:pt x="6383486" y="2456744"/>
                </a:lnTo>
                <a:lnTo>
                  <a:pt x="6092532" y="2554782"/>
                </a:lnTo>
                <a:lnTo>
                  <a:pt x="5757356" y="2697035"/>
                </a:lnTo>
                <a:lnTo>
                  <a:pt x="5586883" y="2795075"/>
                </a:lnTo>
                <a:lnTo>
                  <a:pt x="5418976" y="2915221"/>
                </a:lnTo>
                <a:lnTo>
                  <a:pt x="5251709" y="3035366"/>
                </a:lnTo>
                <a:lnTo>
                  <a:pt x="5106230" y="3180503"/>
                </a:lnTo>
                <a:lnTo>
                  <a:pt x="4960753" y="3348706"/>
                </a:lnTo>
                <a:lnTo>
                  <a:pt x="4818480" y="3540939"/>
                </a:lnTo>
                <a:lnTo>
                  <a:pt x="4574949" y="3926367"/>
                </a:lnTo>
                <a:cubicBezTo>
                  <a:pt x="4510860" y="4038825"/>
                  <a:pt x="4465359" y="4126290"/>
                  <a:pt x="4432676" y="4214718"/>
                </a:cubicBezTo>
                <a:cubicBezTo>
                  <a:pt x="4399990" y="4303144"/>
                  <a:pt x="4358869" y="4367224"/>
                  <a:pt x="4334622" y="4480001"/>
                </a:cubicBezTo>
                <a:cubicBezTo>
                  <a:pt x="4310375" y="4592778"/>
                  <a:pt x="4250880" y="4802791"/>
                  <a:pt x="4287196" y="4891378"/>
                </a:cubicBezTo>
                <a:cubicBezTo>
                  <a:pt x="4323512" y="4979965"/>
                  <a:pt x="4420179" y="5003676"/>
                  <a:pt x="4552519" y="5011526"/>
                </a:cubicBezTo>
                <a:cubicBezTo>
                  <a:pt x="4684859" y="5019376"/>
                  <a:pt x="4940992" y="4966511"/>
                  <a:pt x="5081236" y="4938477"/>
                </a:cubicBezTo>
                <a:cubicBezTo>
                  <a:pt x="5185698" y="4914447"/>
                  <a:pt x="5285674" y="4883691"/>
                  <a:pt x="5393982" y="4843321"/>
                </a:cubicBezTo>
                <a:lnTo>
                  <a:pt x="5732362" y="4698184"/>
                </a:lnTo>
                <a:lnTo>
                  <a:pt x="6045106" y="4530942"/>
                </a:lnTo>
                <a:lnTo>
                  <a:pt x="6190585" y="4432902"/>
                </a:lnTo>
                <a:lnTo>
                  <a:pt x="6310428" y="4312756"/>
                </a:lnTo>
                <a:lnTo>
                  <a:pt x="6408480" y="4214718"/>
                </a:lnTo>
                <a:lnTo>
                  <a:pt x="6478336" y="4072465"/>
                </a:lnTo>
                <a:lnTo>
                  <a:pt x="6478336" y="4167622"/>
                </a:lnTo>
                <a:lnTo>
                  <a:pt x="6430912" y="4264698"/>
                </a:lnTo>
                <a:lnTo>
                  <a:pt x="6358493" y="4384844"/>
                </a:lnTo>
                <a:lnTo>
                  <a:pt x="6263002" y="4504989"/>
                </a:lnTo>
                <a:lnTo>
                  <a:pt x="6092532" y="4651087"/>
                </a:lnTo>
                <a:lnTo>
                  <a:pt x="5852205" y="4818332"/>
                </a:lnTo>
                <a:lnTo>
                  <a:pt x="5539459" y="4963466"/>
                </a:lnTo>
                <a:lnTo>
                  <a:pt x="5586883" y="4986535"/>
                </a:lnTo>
                <a:lnTo>
                  <a:pt x="5709930" y="5106680"/>
                </a:lnTo>
                <a:cubicBezTo>
                  <a:pt x="5733003" y="5139361"/>
                  <a:pt x="5756715" y="5171079"/>
                  <a:pt x="5779786" y="5203759"/>
                </a:cubicBezTo>
                <a:lnTo>
                  <a:pt x="5852205" y="5323905"/>
                </a:lnTo>
                <a:lnTo>
                  <a:pt x="5925263" y="5470003"/>
                </a:lnTo>
                <a:lnTo>
                  <a:pt x="5997682" y="5662236"/>
                </a:lnTo>
                <a:lnTo>
                  <a:pt x="5925263" y="5542088"/>
                </a:lnTo>
                <a:lnTo>
                  <a:pt x="5852205" y="5444050"/>
                </a:lnTo>
                <a:cubicBezTo>
                  <a:pt x="5820802" y="5403682"/>
                  <a:pt x="5788757" y="5364273"/>
                  <a:pt x="5757356" y="5323905"/>
                </a:cubicBezTo>
                <a:lnTo>
                  <a:pt x="5636872" y="5203759"/>
                </a:lnTo>
                <a:lnTo>
                  <a:pt x="5492036" y="5106680"/>
                </a:lnTo>
                <a:lnTo>
                  <a:pt x="5346556" y="5036515"/>
                </a:lnTo>
                <a:lnTo>
                  <a:pt x="5251709" y="5036515"/>
                </a:lnTo>
                <a:cubicBezTo>
                  <a:pt x="5171600" y="5052374"/>
                  <a:pt x="4971991" y="5100036"/>
                  <a:pt x="4865903" y="5131672"/>
                </a:cubicBezTo>
                <a:lnTo>
                  <a:pt x="4615183" y="5226330"/>
                </a:lnTo>
                <a:cubicBezTo>
                  <a:pt x="3912960" y="5495737"/>
                  <a:pt x="3736816" y="6738831"/>
                  <a:pt x="4221755" y="8002855"/>
                </a:cubicBezTo>
                <a:cubicBezTo>
                  <a:pt x="4471258" y="8653200"/>
                  <a:pt x="4847147" y="9182380"/>
                  <a:pt x="5249726" y="9505057"/>
                </a:cubicBezTo>
                <a:lnTo>
                  <a:pt x="1873870" y="9505057"/>
                </a:lnTo>
                <a:cubicBezTo>
                  <a:pt x="2253750" y="9168110"/>
                  <a:pt x="2733242" y="8697355"/>
                  <a:pt x="2876974" y="7990971"/>
                </a:cubicBezTo>
                <a:cubicBezTo>
                  <a:pt x="3020706" y="7284587"/>
                  <a:pt x="3181837" y="5506323"/>
                  <a:pt x="2736265" y="5266751"/>
                </a:cubicBezTo>
              </a:path>
            </a:pathLst>
          </a:custGeom>
          <a:gradFill>
            <a:gsLst>
              <a:gs pos="0">
                <a:schemeClr val="accent2">
                  <a:lumMod val="50000"/>
                </a:schemeClr>
              </a:gs>
              <a:gs pos="100000">
                <a:srgbClr val="C38944"/>
              </a:gs>
            </a:gsLst>
            <a:lin ang="16200000" scaled="0"/>
          </a:gradFill>
          <a:ln>
            <a:solidFill>
              <a:schemeClr val="accent2">
                <a:lumMod val="50000"/>
              </a:schemeClr>
            </a:solidFill>
          </a:ln>
          <a:extLst/>
        </p:spPr>
        <p:txBody>
          <a:bodyPr vert="horz" wrap="square" lIns="91440" tIns="45720" rIns="91440" bIns="45720" numCol="1" anchor="t" anchorCtr="0" compatLnSpc="1">
            <a:prstTxWarp prst="textNoShape">
              <a:avLst/>
            </a:prstTxWarp>
          </a:bodyPr>
          <a:lstStyle/>
          <a:p>
            <a:endParaRPr lang="en-US"/>
          </a:p>
        </p:txBody>
      </p:sp>
      <p:grpSp>
        <p:nvGrpSpPr>
          <p:cNvPr id="2" name="Group 23"/>
          <p:cNvGrpSpPr/>
          <p:nvPr/>
        </p:nvGrpSpPr>
        <p:grpSpPr>
          <a:xfrm>
            <a:off x="0" y="0"/>
            <a:ext cx="2123728" cy="6858000"/>
            <a:chOff x="0" y="0"/>
            <a:chExt cx="2123728" cy="6858000"/>
          </a:xfrm>
        </p:grpSpPr>
        <p:sp>
          <p:nvSpPr>
            <p:cNvPr id="8" name="Rectangle 7"/>
            <p:cNvSpPr/>
            <p:nvPr/>
          </p:nvSpPr>
          <p:spPr>
            <a:xfrm>
              <a:off x="0" y="0"/>
              <a:ext cx="2123728"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tr-TR">
                <a:solidFill>
                  <a:srgbClr val="A6093D"/>
                </a:solidFill>
              </a:endParaRPr>
            </a:p>
          </p:txBody>
        </p:sp>
        <p:pic>
          <p:nvPicPr>
            <p:cNvPr id="9" name="Picture 8" descr="5.png"/>
            <p:cNvPicPr>
              <a:picLocks noChangeAspect="1"/>
            </p:cNvPicPr>
            <p:nvPr/>
          </p:nvPicPr>
          <p:blipFill>
            <a:blip r:embed="rId2" cstate="print"/>
            <a:stretch>
              <a:fillRect/>
            </a:stretch>
          </p:blipFill>
          <p:spPr>
            <a:xfrm>
              <a:off x="101600" y="279400"/>
              <a:ext cx="1871476" cy="1185674"/>
            </a:xfrm>
            <a:prstGeom prst="rect">
              <a:avLst/>
            </a:prstGeom>
          </p:spPr>
        </p:pic>
      </p:grpSp>
      <p:sp>
        <p:nvSpPr>
          <p:cNvPr id="10" name="Espace réservé du pied de page 6"/>
          <p:cNvSpPr txBox="1">
            <a:spLocks/>
          </p:cNvSpPr>
          <p:nvPr/>
        </p:nvSpPr>
        <p:spPr>
          <a:xfrm>
            <a:off x="0" y="6492875"/>
            <a:ext cx="2123728"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000" b="1" i="0" u="none" strike="noStrike" kern="1200" cap="none" spc="0" normalizeH="0" baseline="0" noProof="0" dirty="0" smtClean="0">
                <a:ln>
                  <a:noFill/>
                </a:ln>
                <a:solidFill>
                  <a:schemeClr val="tx1">
                    <a:tint val="75000"/>
                  </a:schemeClr>
                </a:solidFill>
                <a:effectLst/>
                <a:uLnTx/>
                <a:uFillTx/>
                <a:latin typeface="+mn-lt"/>
                <a:ea typeface="+mn-ea"/>
                <a:cs typeface="+mn-cs"/>
              </a:rPr>
              <a:t>Türkiye İhracat Kredi Bankası A.Ş. </a:t>
            </a:r>
            <a:endParaRPr kumimoji="0" lang="en-US" sz="1000" b="1"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35" name="Rectangle 34"/>
          <p:cNvSpPr/>
          <p:nvPr/>
        </p:nvSpPr>
        <p:spPr>
          <a:xfrm>
            <a:off x="0" y="2751126"/>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Faaliyetleri</a:t>
            </a:r>
          </a:p>
        </p:txBody>
      </p:sp>
      <p:sp>
        <p:nvSpPr>
          <p:cNvPr id="36" name="Rectangle 35"/>
          <p:cNvSpPr/>
          <p:nvPr/>
        </p:nvSpPr>
        <p:spPr>
          <a:xfrm>
            <a:off x="0" y="3251192"/>
            <a:ext cx="2071670" cy="500066"/>
          </a:xfrm>
          <a:prstGeom prst="rect">
            <a:avLst/>
          </a:prstGeom>
          <a:solidFill>
            <a:srgbClr val="A6093D"/>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a:r>
              <a:rPr lang="tr-TR" sz="1700" dirty="0" smtClean="0">
                <a:solidFill>
                  <a:schemeClr val="bg1"/>
                </a:solidFill>
              </a:rPr>
              <a:t>Kredi Faaliyetlerimiz </a:t>
            </a:r>
          </a:p>
        </p:txBody>
      </p:sp>
      <p:sp>
        <p:nvSpPr>
          <p:cNvPr id="37" name="Rectangle 36"/>
          <p:cNvSpPr/>
          <p:nvPr/>
        </p:nvSpPr>
        <p:spPr>
          <a:xfrm>
            <a:off x="0" y="3751258"/>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a:bodyPr>
          <a:lstStyle/>
          <a:p>
            <a:pPr marL="179388"/>
            <a:r>
              <a:rPr lang="sv-SE" sz="1650" dirty="0" smtClean="0">
                <a:solidFill>
                  <a:srgbClr val="A6093D"/>
                </a:solidFill>
              </a:rPr>
              <a:t>Sigorta Faaliyetlerimiz</a:t>
            </a:r>
          </a:p>
        </p:txBody>
      </p:sp>
      <p:sp>
        <p:nvSpPr>
          <p:cNvPr id="38" name="Rectangle 37"/>
          <p:cNvSpPr/>
          <p:nvPr/>
        </p:nvSpPr>
        <p:spPr>
          <a:xfrm>
            <a:off x="0" y="4251324"/>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a:bodyPr>
          <a:lstStyle/>
          <a:p>
            <a:pPr marL="179388"/>
            <a:r>
              <a:rPr lang="tr-TR" dirty="0" smtClean="0">
                <a:solidFill>
                  <a:srgbClr val="A6093D"/>
                </a:solidFill>
              </a:rPr>
              <a:t>Uluslararası Krediler</a:t>
            </a:r>
          </a:p>
        </p:txBody>
      </p:sp>
      <p:sp>
        <p:nvSpPr>
          <p:cNvPr id="39" name="Rectangle 38"/>
          <p:cNvSpPr/>
          <p:nvPr/>
        </p:nvSpPr>
        <p:spPr>
          <a:xfrm>
            <a:off x="0" y="1750994"/>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Hakkında</a:t>
            </a:r>
          </a:p>
        </p:txBody>
      </p:sp>
      <p:sp>
        <p:nvSpPr>
          <p:cNvPr id="40" name="Rectangle 39"/>
          <p:cNvSpPr/>
          <p:nvPr/>
        </p:nvSpPr>
        <p:spPr>
          <a:xfrm>
            <a:off x="0" y="2251060"/>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Misyonu</a:t>
            </a:r>
          </a:p>
        </p:txBody>
      </p:sp>
      <p:sp>
        <p:nvSpPr>
          <p:cNvPr id="33" name="Ellipse 4"/>
          <p:cNvSpPr/>
          <p:nvPr/>
        </p:nvSpPr>
        <p:spPr>
          <a:xfrm>
            <a:off x="4539471" y="4026417"/>
            <a:ext cx="916814" cy="872134"/>
          </a:xfrm>
          <a:prstGeom prst="ellipse">
            <a:avLst/>
          </a:prstGeom>
          <a:solidFill>
            <a:schemeClr val="accent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noAutofit/>
          </a:bodyPr>
          <a:lstStyle/>
          <a:p>
            <a:pPr algn="ctr"/>
            <a:r>
              <a:rPr lang="tr-TR" sz="1500" b="1" dirty="0" smtClean="0">
                <a:effectLst>
                  <a:outerShdw blurRad="38100" dist="38100" dir="2700000" algn="tl">
                    <a:srgbClr val="000000">
                      <a:alpha val="43137"/>
                    </a:srgbClr>
                  </a:outerShdw>
                </a:effectLst>
              </a:rPr>
              <a:t>İhtiyaca Özel</a:t>
            </a:r>
            <a:endParaRPr lang="en-US" sz="1500" b="1" dirty="0">
              <a:effectLst>
                <a:outerShdw blurRad="38100" dist="38100" dir="2700000" algn="tl">
                  <a:srgbClr val="000000">
                    <a:alpha val="43137"/>
                  </a:srgbClr>
                </a:outerShdw>
              </a:effectLst>
            </a:endParaRPr>
          </a:p>
        </p:txBody>
      </p:sp>
      <p:sp>
        <p:nvSpPr>
          <p:cNvPr id="41" name="Ellipse 5"/>
          <p:cNvSpPr/>
          <p:nvPr/>
        </p:nvSpPr>
        <p:spPr>
          <a:xfrm>
            <a:off x="3135837" y="2513776"/>
            <a:ext cx="1375221" cy="1308200"/>
          </a:xfrm>
          <a:prstGeom prst="ellipse">
            <a:avLst/>
          </a:prstGeom>
          <a:solidFill>
            <a:schemeClr val="accent6">
              <a:lumMod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lang="tr-TR" sz="2000" b="1" dirty="0" smtClean="0">
                <a:effectLst>
                  <a:outerShdw blurRad="38100" dist="38100" dir="2700000" algn="tl">
                    <a:srgbClr val="000000">
                      <a:alpha val="43137"/>
                    </a:srgbClr>
                  </a:outerShdw>
                </a:effectLst>
              </a:rPr>
              <a:t>ihracatçı</a:t>
            </a:r>
            <a:endParaRPr lang="en-US" sz="2000" b="1" dirty="0">
              <a:effectLst>
                <a:outerShdw blurRad="38100" dist="38100" dir="2700000" algn="tl">
                  <a:srgbClr val="000000">
                    <a:alpha val="43137"/>
                  </a:srgbClr>
                </a:outerShdw>
              </a:effectLst>
            </a:endParaRPr>
          </a:p>
        </p:txBody>
      </p:sp>
      <p:sp>
        <p:nvSpPr>
          <p:cNvPr id="42" name="Ellipse 6"/>
          <p:cNvSpPr/>
          <p:nvPr/>
        </p:nvSpPr>
        <p:spPr>
          <a:xfrm>
            <a:off x="3682215" y="1724633"/>
            <a:ext cx="1146016" cy="1090166"/>
          </a:xfrm>
          <a:prstGeom prst="ellipse">
            <a:avLst/>
          </a:prstGeom>
          <a:solidFill>
            <a:schemeClr val="accent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r>
              <a:rPr lang="tr-TR" sz="1600" b="1" dirty="0" smtClean="0">
                <a:effectLst>
                  <a:outerShdw blurRad="38100" dist="38100" dir="2700000" algn="tl">
                    <a:srgbClr val="000000">
                      <a:alpha val="43137"/>
                    </a:srgbClr>
                  </a:outerShdw>
                </a:effectLst>
              </a:rPr>
              <a:t>imalatçı</a:t>
            </a:r>
            <a:endParaRPr lang="en-US" sz="1600" b="1" dirty="0">
              <a:effectLst>
                <a:outerShdw blurRad="38100" dist="38100" dir="2700000" algn="tl">
                  <a:srgbClr val="000000">
                    <a:alpha val="43137"/>
                  </a:srgbClr>
                </a:outerShdw>
              </a:effectLst>
            </a:endParaRPr>
          </a:p>
        </p:txBody>
      </p:sp>
      <p:sp>
        <p:nvSpPr>
          <p:cNvPr id="43" name="Ellipse 7"/>
          <p:cNvSpPr/>
          <p:nvPr/>
        </p:nvSpPr>
        <p:spPr>
          <a:xfrm>
            <a:off x="4610909" y="1275409"/>
            <a:ext cx="1604424" cy="1526234"/>
          </a:xfrm>
          <a:prstGeom prst="ellipse">
            <a:avLst/>
          </a:prstGeom>
          <a:solidFill>
            <a:schemeClr val="accent6">
              <a:lumMod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t">
            <a:noAutofit/>
          </a:bodyPr>
          <a:lstStyle/>
          <a:p>
            <a:pPr algn="ctr"/>
            <a:r>
              <a:rPr lang="tr-TR" sz="2200" b="1" dirty="0" smtClean="0">
                <a:effectLst>
                  <a:outerShdw blurRad="38100" dist="38100" dir="2700000" algn="tl">
                    <a:srgbClr val="000000">
                      <a:alpha val="43137"/>
                    </a:srgbClr>
                  </a:outerShdw>
                </a:effectLst>
              </a:rPr>
              <a:t>İhracat taahhüdü</a:t>
            </a:r>
            <a:endParaRPr lang="en-US" sz="2200" b="1" dirty="0">
              <a:effectLst>
                <a:outerShdw blurRad="38100" dist="38100" dir="2700000" algn="tl">
                  <a:srgbClr val="000000">
                    <a:alpha val="43137"/>
                  </a:srgbClr>
                </a:outerShdw>
              </a:effectLst>
            </a:endParaRPr>
          </a:p>
        </p:txBody>
      </p:sp>
      <p:sp>
        <p:nvSpPr>
          <p:cNvPr id="44" name="Ellipse 8"/>
          <p:cNvSpPr/>
          <p:nvPr/>
        </p:nvSpPr>
        <p:spPr>
          <a:xfrm>
            <a:off x="6039668" y="3508169"/>
            <a:ext cx="802211" cy="763116"/>
          </a:xfrm>
          <a:prstGeom prst="ellipse">
            <a:avLst/>
          </a:prstGeom>
          <a:solidFill>
            <a:srgbClr val="B1C0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fontScale="85000" lnSpcReduction="10000"/>
          </a:bodyPr>
          <a:lstStyle/>
          <a:p>
            <a:r>
              <a:rPr lang="tr-TR" b="1" dirty="0" smtClean="0">
                <a:effectLst>
                  <a:outerShdw blurRad="38100" dist="38100" dir="2700000" algn="tl">
                    <a:srgbClr val="000000">
                      <a:alpha val="43137"/>
                    </a:srgbClr>
                  </a:outerShdw>
                </a:effectLst>
              </a:rPr>
              <a:t>LIBOR+0,75</a:t>
            </a:r>
            <a:endParaRPr lang="en-US" b="1" dirty="0">
              <a:effectLst>
                <a:outerShdw blurRad="38100" dist="38100" dir="2700000" algn="tl">
                  <a:srgbClr val="000000">
                    <a:alpha val="43137"/>
                  </a:srgbClr>
                </a:outerShdw>
              </a:effectLst>
            </a:endParaRPr>
          </a:p>
        </p:txBody>
      </p:sp>
      <p:sp>
        <p:nvSpPr>
          <p:cNvPr id="45" name="Ellipse 9"/>
          <p:cNvSpPr/>
          <p:nvPr/>
        </p:nvSpPr>
        <p:spPr>
          <a:xfrm>
            <a:off x="5725385" y="1993204"/>
            <a:ext cx="1375221" cy="1308200"/>
          </a:xfrm>
          <a:prstGeom prst="ellipse">
            <a:avLst/>
          </a:prstGeom>
          <a:solidFill>
            <a:schemeClr val="accent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r>
              <a:rPr lang="tr-TR" sz="1600" b="1" dirty="0" smtClean="0">
                <a:effectLst>
                  <a:outerShdw blurRad="38100" dist="38100" dir="2700000" algn="tl">
                    <a:srgbClr val="000000">
                      <a:alpha val="43137"/>
                    </a:srgbClr>
                  </a:outerShdw>
                </a:effectLst>
              </a:rPr>
              <a:t>Teminat Mektubu</a:t>
            </a:r>
            <a:endParaRPr lang="en-US" sz="1600" b="1" dirty="0">
              <a:effectLst>
                <a:outerShdw blurRad="38100" dist="38100" dir="2700000" algn="tl">
                  <a:srgbClr val="000000">
                    <a:alpha val="43137"/>
                  </a:srgbClr>
                </a:outerShdw>
              </a:effectLst>
            </a:endParaRPr>
          </a:p>
        </p:txBody>
      </p:sp>
      <p:sp>
        <p:nvSpPr>
          <p:cNvPr id="46" name="Ellipse 10"/>
          <p:cNvSpPr/>
          <p:nvPr/>
        </p:nvSpPr>
        <p:spPr>
          <a:xfrm>
            <a:off x="6754049" y="3390611"/>
            <a:ext cx="1031929" cy="981639"/>
          </a:xfrm>
          <a:prstGeom prst="ellipse">
            <a:avLst/>
          </a:prstGeom>
          <a:solidFill>
            <a:schemeClr val="accent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lang="tr-TR" sz="1500" b="1" dirty="0" smtClean="0">
                <a:effectLst>
                  <a:outerShdw blurRad="38100" dist="38100" dir="2700000" algn="tl">
                    <a:srgbClr val="000000">
                      <a:alpha val="43137"/>
                    </a:srgbClr>
                  </a:outerShdw>
                </a:effectLst>
              </a:rPr>
              <a:t>120 Gün </a:t>
            </a:r>
            <a:endParaRPr lang="en-US" sz="1500" b="1" dirty="0">
              <a:effectLst>
                <a:outerShdw blurRad="38100" dist="38100" dir="2700000" algn="tl">
                  <a:srgbClr val="000000">
                    <a:alpha val="43137"/>
                  </a:srgbClr>
                </a:outerShdw>
              </a:effectLst>
            </a:endParaRPr>
          </a:p>
        </p:txBody>
      </p:sp>
      <p:sp>
        <p:nvSpPr>
          <p:cNvPr id="47" name="Ellipse 11"/>
          <p:cNvSpPr/>
          <p:nvPr/>
        </p:nvSpPr>
        <p:spPr>
          <a:xfrm>
            <a:off x="6805089" y="2127836"/>
            <a:ext cx="1779123" cy="1692419"/>
          </a:xfrm>
          <a:prstGeom prst="ellipse">
            <a:avLst/>
          </a:prstGeom>
          <a:solidFill>
            <a:schemeClr val="accent3">
              <a:lumMod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lnSpcReduction="10000"/>
          </a:bodyPr>
          <a:lstStyle/>
          <a:p>
            <a:pPr algn="ctr"/>
            <a:r>
              <a:rPr lang="tr-TR" sz="2600" b="1" dirty="0" smtClean="0">
                <a:effectLst>
                  <a:outerShdw blurRad="38100" dist="38100" dir="2700000" algn="tl">
                    <a:srgbClr val="000000">
                      <a:alpha val="43137"/>
                    </a:srgbClr>
                  </a:outerShdw>
                </a:effectLst>
              </a:rPr>
              <a:t>Vade ve Faiz Çeşitleri</a:t>
            </a:r>
            <a:endParaRPr lang="en-US" sz="2600" b="1" dirty="0">
              <a:effectLst>
                <a:outerShdw blurRad="38100" dist="38100" dir="2700000" algn="tl">
                  <a:srgbClr val="000000">
                    <a:alpha val="43137"/>
                  </a:srgbClr>
                </a:outerShdw>
              </a:effectLst>
            </a:endParaRPr>
          </a:p>
        </p:txBody>
      </p:sp>
      <p:sp>
        <p:nvSpPr>
          <p:cNvPr id="48" name="Ellipse 12"/>
          <p:cNvSpPr/>
          <p:nvPr/>
        </p:nvSpPr>
        <p:spPr>
          <a:xfrm>
            <a:off x="3325025" y="3597789"/>
            <a:ext cx="1281926" cy="1219453"/>
          </a:xfrm>
          <a:prstGeom prst="ellipse">
            <a:avLst/>
          </a:prstGeom>
          <a:solidFill>
            <a:schemeClr val="accent3">
              <a:lumMod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fontScale="85000" lnSpcReduction="10000"/>
          </a:bodyPr>
          <a:lstStyle/>
          <a:p>
            <a:pPr algn="ctr"/>
            <a:r>
              <a:rPr lang="tr-TR" sz="2000" b="1" dirty="0" smtClean="0">
                <a:effectLst>
                  <a:outerShdw blurRad="38100" dist="38100" dir="2700000" algn="tl">
                    <a:srgbClr val="000000">
                      <a:alpha val="43137"/>
                    </a:srgbClr>
                  </a:outerShdw>
                </a:effectLst>
              </a:rPr>
              <a:t>İmalatçı - ihracatçı</a:t>
            </a:r>
            <a:endParaRPr lang="en-US" sz="2000" b="1" dirty="0">
              <a:effectLst>
                <a:outerShdw blurRad="38100" dist="38100" dir="2700000" algn="tl">
                  <a:srgbClr val="000000">
                    <a:alpha val="43137"/>
                  </a:srgbClr>
                </a:outerShdw>
              </a:effectLst>
            </a:endParaRPr>
          </a:p>
        </p:txBody>
      </p:sp>
      <p:sp>
        <p:nvSpPr>
          <p:cNvPr id="49" name="Ellipse 14"/>
          <p:cNvSpPr/>
          <p:nvPr/>
        </p:nvSpPr>
        <p:spPr>
          <a:xfrm>
            <a:off x="5968231" y="1615343"/>
            <a:ext cx="622905" cy="592548"/>
          </a:xfrm>
          <a:prstGeom prst="ellipse">
            <a:avLst/>
          </a:prstGeom>
          <a:solidFill>
            <a:srgbClr val="B1C0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fontScale="85000" lnSpcReduction="10000"/>
          </a:bodyPr>
          <a:lstStyle/>
          <a:p>
            <a:pPr algn="ctr"/>
            <a:r>
              <a:rPr lang="tr-TR" b="1" dirty="0" smtClean="0">
                <a:effectLst>
                  <a:outerShdw blurRad="38100" dist="38100" dir="2700000" algn="tl">
                    <a:srgbClr val="000000">
                      <a:alpha val="43137"/>
                    </a:srgbClr>
                  </a:outerShdw>
                </a:effectLst>
              </a:rPr>
              <a:t>DİBS</a:t>
            </a:r>
            <a:endParaRPr lang="en-US" b="1" dirty="0">
              <a:effectLst>
                <a:outerShdw blurRad="38100" dist="38100" dir="2700000" algn="tl">
                  <a:srgbClr val="000000">
                    <a:alpha val="43137"/>
                  </a:srgbClr>
                </a:outerShdw>
              </a:effectLst>
            </a:endParaRPr>
          </a:p>
        </p:txBody>
      </p:sp>
      <p:sp>
        <p:nvSpPr>
          <p:cNvPr id="50" name="Ellipse 15"/>
          <p:cNvSpPr/>
          <p:nvPr/>
        </p:nvSpPr>
        <p:spPr>
          <a:xfrm>
            <a:off x="5468165" y="3026285"/>
            <a:ext cx="622905" cy="592548"/>
          </a:xfrm>
          <a:prstGeom prst="ellipse">
            <a:avLst/>
          </a:prstGeom>
          <a:solidFill>
            <a:srgbClr val="B1C0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lang="tr-TR" b="1" dirty="0" smtClean="0">
                <a:effectLst>
                  <a:outerShdw blurRad="38100" dist="38100" dir="2700000" algn="tl">
                    <a:srgbClr val="000000">
                      <a:alpha val="43137"/>
                    </a:srgbClr>
                  </a:outerShdw>
                </a:effectLst>
              </a:rPr>
              <a:t>KGF</a:t>
            </a:r>
            <a:endParaRPr lang="en-US" b="1" dirty="0">
              <a:effectLst>
                <a:outerShdw blurRad="38100" dist="38100" dir="2700000" algn="tl">
                  <a:srgbClr val="000000">
                    <a:alpha val="43137"/>
                  </a:srgbClr>
                </a:outerShdw>
              </a:effectLst>
            </a:endParaRPr>
          </a:p>
        </p:txBody>
      </p:sp>
      <p:sp>
        <p:nvSpPr>
          <p:cNvPr id="51" name="Ellipse 10"/>
          <p:cNvSpPr/>
          <p:nvPr/>
        </p:nvSpPr>
        <p:spPr>
          <a:xfrm>
            <a:off x="4325157" y="2890545"/>
            <a:ext cx="1031929" cy="981639"/>
          </a:xfrm>
          <a:prstGeom prst="ellipse">
            <a:avLst/>
          </a:prstGeom>
          <a:solidFill>
            <a:schemeClr val="accent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normAutofit/>
          </a:bodyPr>
          <a:lstStyle/>
          <a:p>
            <a:pPr algn="ctr"/>
            <a:r>
              <a:rPr lang="tr-TR" b="1" dirty="0" smtClean="0">
                <a:effectLst>
                  <a:outerShdw blurRad="38100" dist="38100" dir="2700000" algn="tl">
                    <a:srgbClr val="000000">
                      <a:alpha val="43137"/>
                    </a:srgbClr>
                  </a:outerShdw>
                </a:effectLst>
              </a:rPr>
              <a:t>GKS</a:t>
            </a:r>
            <a:endParaRPr lang="en-US" b="1" dirty="0" smtClean="0">
              <a:effectLst>
                <a:outerShdw blurRad="38100" dist="38100" dir="2700000" algn="tl">
                  <a:srgbClr val="000000">
                    <a:alpha val="43137"/>
                  </a:srgbClr>
                </a:outerShdw>
              </a:effectLst>
            </a:endParaRPr>
          </a:p>
        </p:txBody>
      </p:sp>
      <p:sp>
        <p:nvSpPr>
          <p:cNvPr id="52" name="Ellipse 13"/>
          <p:cNvSpPr/>
          <p:nvPr/>
        </p:nvSpPr>
        <p:spPr>
          <a:xfrm>
            <a:off x="6564861" y="4127203"/>
            <a:ext cx="1245813" cy="1185099"/>
          </a:xfrm>
          <a:prstGeom prst="ellipse">
            <a:avLst/>
          </a:prstGeom>
          <a:solidFill>
            <a:srgbClr val="80881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lang="tr-TR" b="1" dirty="0" smtClean="0">
                <a:effectLst>
                  <a:outerShdw blurRad="38100" dist="38100" dir="2700000" algn="tl">
                    <a:srgbClr val="000000">
                      <a:alpha val="43137"/>
                    </a:srgbClr>
                  </a:outerShdw>
                </a:effectLst>
              </a:rPr>
              <a:t>10 YIL</a:t>
            </a:r>
            <a:endParaRPr lang="en-US" b="1" dirty="0">
              <a:effectLst>
                <a:outerShdw blurRad="38100" dist="38100" dir="2700000" algn="tl">
                  <a:srgbClr val="000000">
                    <a:alpha val="43137"/>
                  </a:srgbClr>
                </a:outerShdw>
              </a:effectLst>
            </a:endParaRPr>
          </a:p>
        </p:txBody>
      </p:sp>
      <p:sp>
        <p:nvSpPr>
          <p:cNvPr id="54" name="Rectangle 53"/>
          <p:cNvSpPr/>
          <p:nvPr/>
        </p:nvSpPr>
        <p:spPr>
          <a:xfrm>
            <a:off x="4270912" y="404664"/>
            <a:ext cx="2664296" cy="548680"/>
          </a:xfrm>
          <a:prstGeom prst="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chemeClr val="accent3">
                    <a:lumMod val="75000"/>
                  </a:schemeClr>
                </a:solidFill>
              </a:rPr>
              <a:t>Kredi Programlarımızın Ortak Özellikleri</a:t>
            </a:r>
            <a:endParaRPr lang="tr-TR" sz="2000" b="1" dirty="0">
              <a:solidFill>
                <a:schemeClr val="accent3">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fade">
                                      <p:cBhvr>
                                        <p:cTn id="7" dur="2000"/>
                                        <p:tgtEl>
                                          <p:spTgt spid="54"/>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Effect transition="in" filter="fade">
                                      <p:cBhvr>
                                        <p:cTn id="11" dur="2000"/>
                                        <p:tgtEl>
                                          <p:spTgt spid="43"/>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42"/>
                                        </p:tgtEl>
                                        <p:attrNameLst>
                                          <p:attrName>style.visibility</p:attrName>
                                        </p:attrNameLst>
                                      </p:cBhvr>
                                      <p:to>
                                        <p:strVal val="visible"/>
                                      </p:to>
                                    </p:set>
                                    <p:animEffect transition="in" filter="fade">
                                      <p:cBhvr>
                                        <p:cTn id="15" dur="2000"/>
                                        <p:tgtEl>
                                          <p:spTgt spid="42"/>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1"/>
                                        </p:tgtEl>
                                        <p:attrNameLst>
                                          <p:attrName>style.visibility</p:attrName>
                                        </p:attrNameLst>
                                      </p:cBhvr>
                                      <p:to>
                                        <p:strVal val="visible"/>
                                      </p:to>
                                    </p:set>
                                    <p:animEffect transition="in" filter="fade">
                                      <p:cBhvr>
                                        <p:cTn id="18" dur="2000"/>
                                        <p:tgtEl>
                                          <p:spTgt spid="41"/>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8"/>
                                        </p:tgtEl>
                                        <p:attrNameLst>
                                          <p:attrName>style.visibility</p:attrName>
                                        </p:attrNameLst>
                                      </p:cBhvr>
                                      <p:to>
                                        <p:strVal val="visible"/>
                                      </p:to>
                                    </p:set>
                                    <p:animEffect transition="in" filter="fade">
                                      <p:cBhvr>
                                        <p:cTn id="21" dur="2000"/>
                                        <p:tgtEl>
                                          <p:spTgt spid="48"/>
                                        </p:tgtEl>
                                      </p:cBhvr>
                                    </p:animEffect>
                                  </p:childTnLst>
                                </p:cTn>
                              </p:par>
                            </p:childTnLst>
                          </p:cTn>
                        </p:par>
                        <p:par>
                          <p:cTn id="22" fill="hold">
                            <p:stCondLst>
                              <p:cond delay="6000"/>
                            </p:stCondLst>
                            <p:childTnLst>
                              <p:par>
                                <p:cTn id="23" presetID="10" presetClass="entr" presetSubtype="0" fill="hold" grpId="0" nodeType="afterEffect">
                                  <p:stCondLst>
                                    <p:cond delay="0"/>
                                  </p:stCondLst>
                                  <p:childTnLst>
                                    <p:set>
                                      <p:cBhvr>
                                        <p:cTn id="24" dur="1" fill="hold">
                                          <p:stCondLst>
                                            <p:cond delay="0"/>
                                          </p:stCondLst>
                                        </p:cTn>
                                        <p:tgtEl>
                                          <p:spTgt spid="49"/>
                                        </p:tgtEl>
                                        <p:attrNameLst>
                                          <p:attrName>style.visibility</p:attrName>
                                        </p:attrNameLst>
                                      </p:cBhvr>
                                      <p:to>
                                        <p:strVal val="visible"/>
                                      </p:to>
                                    </p:set>
                                    <p:animEffect transition="in" filter="fade">
                                      <p:cBhvr>
                                        <p:cTn id="25" dur="2000"/>
                                        <p:tgtEl>
                                          <p:spTgt spid="49"/>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5"/>
                                        </p:tgtEl>
                                        <p:attrNameLst>
                                          <p:attrName>style.visibility</p:attrName>
                                        </p:attrNameLst>
                                      </p:cBhvr>
                                      <p:to>
                                        <p:strVal val="visible"/>
                                      </p:to>
                                    </p:set>
                                    <p:animEffect transition="in" filter="fade">
                                      <p:cBhvr>
                                        <p:cTn id="28" dur="2000"/>
                                        <p:tgtEl>
                                          <p:spTgt spid="45"/>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50"/>
                                        </p:tgtEl>
                                        <p:attrNameLst>
                                          <p:attrName>style.visibility</p:attrName>
                                        </p:attrNameLst>
                                      </p:cBhvr>
                                      <p:to>
                                        <p:strVal val="visible"/>
                                      </p:to>
                                    </p:set>
                                    <p:animEffect transition="in" filter="fade">
                                      <p:cBhvr>
                                        <p:cTn id="31" dur="2000"/>
                                        <p:tgtEl>
                                          <p:spTgt spid="50"/>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51"/>
                                        </p:tgtEl>
                                        <p:attrNameLst>
                                          <p:attrName>style.visibility</p:attrName>
                                        </p:attrNameLst>
                                      </p:cBhvr>
                                      <p:to>
                                        <p:strVal val="visible"/>
                                      </p:to>
                                    </p:set>
                                    <p:animEffect transition="in" filter="fade">
                                      <p:cBhvr>
                                        <p:cTn id="34" dur="2000"/>
                                        <p:tgtEl>
                                          <p:spTgt spid="51"/>
                                        </p:tgtEl>
                                      </p:cBhvr>
                                    </p:animEffect>
                                  </p:childTnLst>
                                </p:cTn>
                              </p:par>
                            </p:childTnLst>
                          </p:cTn>
                        </p:par>
                        <p:par>
                          <p:cTn id="35" fill="hold">
                            <p:stCondLst>
                              <p:cond delay="8000"/>
                            </p:stCondLst>
                            <p:childTnLst>
                              <p:par>
                                <p:cTn id="36" presetID="10" presetClass="entr" presetSubtype="0" fill="hold" grpId="0" nodeType="afterEffect">
                                  <p:stCondLst>
                                    <p:cond delay="0"/>
                                  </p:stCondLst>
                                  <p:childTnLst>
                                    <p:set>
                                      <p:cBhvr>
                                        <p:cTn id="37" dur="1" fill="hold">
                                          <p:stCondLst>
                                            <p:cond delay="0"/>
                                          </p:stCondLst>
                                        </p:cTn>
                                        <p:tgtEl>
                                          <p:spTgt spid="47"/>
                                        </p:tgtEl>
                                        <p:attrNameLst>
                                          <p:attrName>style.visibility</p:attrName>
                                        </p:attrNameLst>
                                      </p:cBhvr>
                                      <p:to>
                                        <p:strVal val="visible"/>
                                      </p:to>
                                    </p:set>
                                    <p:animEffect transition="in" filter="fade">
                                      <p:cBhvr>
                                        <p:cTn id="38" dur="2000"/>
                                        <p:tgtEl>
                                          <p:spTgt spid="47"/>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46"/>
                                        </p:tgtEl>
                                        <p:attrNameLst>
                                          <p:attrName>style.visibility</p:attrName>
                                        </p:attrNameLst>
                                      </p:cBhvr>
                                      <p:to>
                                        <p:strVal val="visible"/>
                                      </p:to>
                                    </p:set>
                                    <p:animEffect transition="in" filter="fade">
                                      <p:cBhvr>
                                        <p:cTn id="41" dur="2000"/>
                                        <p:tgtEl>
                                          <p:spTgt spid="46"/>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44"/>
                                        </p:tgtEl>
                                        <p:attrNameLst>
                                          <p:attrName>style.visibility</p:attrName>
                                        </p:attrNameLst>
                                      </p:cBhvr>
                                      <p:to>
                                        <p:strVal val="visible"/>
                                      </p:to>
                                    </p:set>
                                    <p:animEffect transition="in" filter="fade">
                                      <p:cBhvr>
                                        <p:cTn id="44" dur="2000"/>
                                        <p:tgtEl>
                                          <p:spTgt spid="44"/>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52"/>
                                        </p:tgtEl>
                                        <p:attrNameLst>
                                          <p:attrName>style.visibility</p:attrName>
                                        </p:attrNameLst>
                                      </p:cBhvr>
                                      <p:to>
                                        <p:strVal val="visible"/>
                                      </p:to>
                                    </p:set>
                                    <p:animEffect transition="in" filter="fade">
                                      <p:cBhvr>
                                        <p:cTn id="47" dur="2000"/>
                                        <p:tgtEl>
                                          <p:spTgt spid="52"/>
                                        </p:tgtEl>
                                      </p:cBhvr>
                                    </p:animEffect>
                                  </p:childTnLst>
                                </p:cTn>
                              </p:par>
                            </p:childTnLst>
                          </p:cTn>
                        </p:par>
                        <p:par>
                          <p:cTn id="48" fill="hold">
                            <p:stCondLst>
                              <p:cond delay="10000"/>
                            </p:stCondLst>
                            <p:childTnLst>
                              <p:par>
                                <p:cTn id="49" presetID="10" presetClass="entr" presetSubtype="0" fill="hold" grpId="0" nodeType="afterEffect">
                                  <p:stCondLst>
                                    <p:cond delay="0"/>
                                  </p:stCondLst>
                                  <p:childTnLst>
                                    <p:set>
                                      <p:cBhvr>
                                        <p:cTn id="50" dur="1" fill="hold">
                                          <p:stCondLst>
                                            <p:cond delay="0"/>
                                          </p:stCondLst>
                                        </p:cTn>
                                        <p:tgtEl>
                                          <p:spTgt spid="33"/>
                                        </p:tgtEl>
                                        <p:attrNameLst>
                                          <p:attrName>style.visibility</p:attrName>
                                        </p:attrNameLst>
                                      </p:cBhvr>
                                      <p:to>
                                        <p:strVal val="visible"/>
                                      </p:to>
                                    </p:set>
                                    <p:animEffect transition="in" filter="fade">
                                      <p:cBhvr>
                                        <p:cTn id="51" dur="20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1" name="Group 100"/>
          <p:cNvGrpSpPr/>
          <p:nvPr/>
        </p:nvGrpSpPr>
        <p:grpSpPr>
          <a:xfrm>
            <a:off x="2374494" y="3340792"/>
            <a:ext cx="962646" cy="1367408"/>
            <a:chOff x="8181354" y="3349174"/>
            <a:chExt cx="962646" cy="1367408"/>
          </a:xfrm>
        </p:grpSpPr>
        <p:grpSp>
          <p:nvGrpSpPr>
            <p:cNvPr id="82" name="Group 81"/>
            <p:cNvGrpSpPr/>
            <p:nvPr/>
          </p:nvGrpSpPr>
          <p:grpSpPr>
            <a:xfrm>
              <a:off x="8201577" y="3349174"/>
              <a:ext cx="929208" cy="1062660"/>
              <a:chOff x="1828800" y="2193645"/>
              <a:chExt cx="1600200" cy="1600199"/>
            </a:xfrm>
          </p:grpSpPr>
          <p:sp>
            <p:nvSpPr>
              <p:cNvPr id="83" name="Oval 82"/>
              <p:cNvSpPr/>
              <p:nvPr/>
            </p:nvSpPr>
            <p:spPr>
              <a:xfrm>
                <a:off x="1828800" y="2193645"/>
                <a:ext cx="1600200" cy="1600199"/>
              </a:xfrm>
              <a:prstGeom prst="ellipse">
                <a:avLst/>
              </a:prstGeom>
              <a:gradFill>
                <a:gsLst>
                  <a:gs pos="100000">
                    <a:srgbClr val="FFC000"/>
                  </a:gs>
                  <a:gs pos="0">
                    <a:srgbClr val="FEF200"/>
                  </a:gs>
                </a:gsLst>
                <a:lin ang="5400000" scaled="1"/>
              </a:gradFill>
              <a:ln w="12700" cap="flat" cmpd="sng" algn="ctr">
                <a:solidFill>
                  <a:srgbClr val="FAF4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84" name="Oval 83"/>
              <p:cNvSpPr/>
              <p:nvPr/>
            </p:nvSpPr>
            <p:spPr>
              <a:xfrm>
                <a:off x="1900566" y="2302079"/>
                <a:ext cx="1260159" cy="1108016"/>
              </a:xfrm>
              <a:prstGeom prst="ellipse">
                <a:avLst/>
              </a:prstGeom>
              <a:gradFill>
                <a:gsLst>
                  <a:gs pos="0">
                    <a:sysClr val="window" lastClr="FFFFFF">
                      <a:lumMod val="100000"/>
                      <a:alpha val="80000"/>
                    </a:sysClr>
                  </a:gs>
                  <a:gs pos="100000">
                    <a:sysClr val="window" lastClr="FFFFFF">
                      <a:alpha val="0"/>
                    </a:sysClr>
                  </a:gs>
                </a:gsLst>
                <a:lin ang="5400000" scaled="1"/>
              </a:gradFill>
              <a:ln w="127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85" name="Oval 386"/>
              <p:cNvSpPr/>
              <p:nvPr/>
            </p:nvSpPr>
            <p:spPr>
              <a:xfrm>
                <a:off x="1948084" y="3331306"/>
                <a:ext cx="1361634" cy="431382"/>
              </a:xfrm>
              <a:custGeom>
                <a:avLst/>
                <a:gdLst/>
                <a:ahLst/>
                <a:cxnLst/>
                <a:rect l="l" t="t" r="r" b="b"/>
                <a:pathLst>
                  <a:path w="1631433" h="516857">
                    <a:moveTo>
                      <a:pt x="1631433" y="0"/>
                    </a:moveTo>
                    <a:cubicBezTo>
                      <a:pt x="1484412" y="306093"/>
                      <a:pt x="1171289" y="516857"/>
                      <a:pt x="808939" y="516857"/>
                    </a:cubicBezTo>
                    <a:cubicBezTo>
                      <a:pt x="457720" y="516857"/>
                      <a:pt x="152749" y="318843"/>
                      <a:pt x="0" y="28139"/>
                    </a:cubicBezTo>
                    <a:cubicBezTo>
                      <a:pt x="176185" y="284482"/>
                      <a:pt x="471647" y="452035"/>
                      <a:pt x="806243" y="452035"/>
                    </a:cubicBezTo>
                    <a:cubicBezTo>
                      <a:pt x="1153007" y="452035"/>
                      <a:pt x="1457738" y="272075"/>
                      <a:pt x="1631433" y="0"/>
                    </a:cubicBezTo>
                    <a:close/>
                  </a:path>
                </a:pathLst>
              </a:custGeom>
              <a:solidFill>
                <a:sysClr val="window" lastClr="FFFFFF">
                  <a:alpha val="71000"/>
                </a:sys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ysClr val="window" lastClr="FFFFFF"/>
                  </a:solidFill>
                  <a:effectLst/>
                  <a:uLnTx/>
                  <a:uFillTx/>
                  <a:latin typeface="Calibri"/>
                  <a:ea typeface="+mn-ea"/>
                  <a:cs typeface="+mn-cs"/>
                </a:endParaRPr>
              </a:p>
            </p:txBody>
          </p:sp>
        </p:grpSp>
        <p:sp>
          <p:nvSpPr>
            <p:cNvPr id="92" name="Oval 91"/>
            <p:cNvSpPr/>
            <p:nvPr/>
          </p:nvSpPr>
          <p:spPr>
            <a:xfrm>
              <a:off x="8181354" y="4378706"/>
              <a:ext cx="962646" cy="337876"/>
            </a:xfrm>
            <a:prstGeom prst="ellipse">
              <a:avLst/>
            </a:prstGeom>
            <a:gradFill flip="none" rotWithShape="1">
              <a:gsLst>
                <a:gs pos="0">
                  <a:sysClr val="windowText" lastClr="000000">
                    <a:lumMod val="50000"/>
                    <a:lumOff val="50000"/>
                    <a:alpha val="70000"/>
                  </a:sysClr>
                </a:gs>
                <a:gs pos="100000">
                  <a:sysClr val="window" lastClr="FFFFFF">
                    <a:alpha val="0"/>
                    <a:lumMod val="100000"/>
                  </a:sysClr>
                </a:gs>
              </a:gsLst>
              <a:path path="shape">
                <a:fillToRect l="50000" t="50000" r="50000" b="50000"/>
              </a:path>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 lastClr="FFFFFF"/>
                </a:solidFill>
                <a:effectLst/>
                <a:uLnTx/>
                <a:uFillTx/>
                <a:latin typeface="Calibri"/>
                <a:ea typeface="+mn-ea"/>
                <a:cs typeface="+mn-cs"/>
              </a:endParaRPr>
            </a:p>
          </p:txBody>
        </p:sp>
      </p:grpSp>
      <p:sp>
        <p:nvSpPr>
          <p:cNvPr id="29" name="Slide Number Placeholder 28"/>
          <p:cNvSpPr>
            <a:spLocks noGrp="1"/>
          </p:cNvSpPr>
          <p:nvPr>
            <p:ph type="sldNum" sz="quarter" idx="12"/>
          </p:nvPr>
        </p:nvSpPr>
        <p:spPr/>
        <p:txBody>
          <a:bodyPr/>
          <a:lstStyle/>
          <a:p>
            <a:fld id="{E608ECD1-1F3C-4B4C-B421-0D06F50FE9E9}" type="slidenum">
              <a:rPr lang="en-US" smtClean="0"/>
              <a:pPr/>
              <a:t>12</a:t>
            </a:fld>
            <a:endParaRPr lang="en-US"/>
          </a:p>
        </p:txBody>
      </p:sp>
      <p:grpSp>
        <p:nvGrpSpPr>
          <p:cNvPr id="2" name="Group 23"/>
          <p:cNvGrpSpPr/>
          <p:nvPr/>
        </p:nvGrpSpPr>
        <p:grpSpPr>
          <a:xfrm>
            <a:off x="0" y="0"/>
            <a:ext cx="2123728" cy="6858000"/>
            <a:chOff x="0" y="0"/>
            <a:chExt cx="2123728" cy="6858000"/>
          </a:xfrm>
        </p:grpSpPr>
        <p:sp>
          <p:nvSpPr>
            <p:cNvPr id="25" name="Rectangle 24"/>
            <p:cNvSpPr/>
            <p:nvPr/>
          </p:nvSpPr>
          <p:spPr>
            <a:xfrm>
              <a:off x="0" y="0"/>
              <a:ext cx="2123728"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tr-TR">
                <a:solidFill>
                  <a:srgbClr val="A6093D"/>
                </a:solidFill>
              </a:endParaRPr>
            </a:p>
          </p:txBody>
        </p:sp>
        <p:pic>
          <p:nvPicPr>
            <p:cNvPr id="26" name="Picture 25" descr="5.png"/>
            <p:cNvPicPr>
              <a:picLocks noChangeAspect="1"/>
            </p:cNvPicPr>
            <p:nvPr/>
          </p:nvPicPr>
          <p:blipFill>
            <a:blip r:embed="rId3" cstate="print"/>
            <a:stretch>
              <a:fillRect/>
            </a:stretch>
          </p:blipFill>
          <p:spPr>
            <a:xfrm>
              <a:off x="101600" y="279400"/>
              <a:ext cx="1871476" cy="1185674"/>
            </a:xfrm>
            <a:prstGeom prst="rect">
              <a:avLst/>
            </a:prstGeom>
          </p:spPr>
        </p:pic>
      </p:grpSp>
      <p:sp>
        <p:nvSpPr>
          <p:cNvPr id="31" name="Rectangle 30"/>
          <p:cNvSpPr/>
          <p:nvPr/>
        </p:nvSpPr>
        <p:spPr>
          <a:xfrm>
            <a:off x="0" y="2751126"/>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Faaliyetleri</a:t>
            </a:r>
          </a:p>
        </p:txBody>
      </p:sp>
      <p:sp>
        <p:nvSpPr>
          <p:cNvPr id="32" name="Rectangle 31"/>
          <p:cNvSpPr/>
          <p:nvPr/>
        </p:nvSpPr>
        <p:spPr>
          <a:xfrm>
            <a:off x="0" y="3251192"/>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Kredi Faaliyetlerimiz </a:t>
            </a:r>
          </a:p>
        </p:txBody>
      </p:sp>
      <p:sp>
        <p:nvSpPr>
          <p:cNvPr id="33" name="Rectangle 32"/>
          <p:cNvSpPr/>
          <p:nvPr/>
        </p:nvSpPr>
        <p:spPr>
          <a:xfrm>
            <a:off x="0" y="3751258"/>
            <a:ext cx="2071670" cy="500066"/>
          </a:xfrm>
          <a:prstGeom prst="rect">
            <a:avLst/>
          </a:prstGeom>
          <a:solidFill>
            <a:srgbClr val="A6093D"/>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a:bodyPr>
          <a:lstStyle/>
          <a:p>
            <a:pPr marL="179388"/>
            <a:r>
              <a:rPr lang="sv-SE" sz="1650" dirty="0" smtClean="0">
                <a:solidFill>
                  <a:schemeClr val="bg1"/>
                </a:solidFill>
              </a:rPr>
              <a:t>Sigorta Faaliyetlerimiz</a:t>
            </a:r>
          </a:p>
        </p:txBody>
      </p:sp>
      <p:sp>
        <p:nvSpPr>
          <p:cNvPr id="34" name="Rectangle 33"/>
          <p:cNvSpPr/>
          <p:nvPr/>
        </p:nvSpPr>
        <p:spPr>
          <a:xfrm>
            <a:off x="0" y="4251324"/>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a:bodyPr>
          <a:lstStyle/>
          <a:p>
            <a:pPr marL="179388"/>
            <a:r>
              <a:rPr lang="tr-TR" dirty="0" smtClean="0">
                <a:solidFill>
                  <a:srgbClr val="A6093D"/>
                </a:solidFill>
              </a:rPr>
              <a:t>Uluslararası Krediler</a:t>
            </a:r>
          </a:p>
        </p:txBody>
      </p:sp>
      <p:sp>
        <p:nvSpPr>
          <p:cNvPr id="35" name="Rectangle 34"/>
          <p:cNvSpPr/>
          <p:nvPr/>
        </p:nvSpPr>
        <p:spPr>
          <a:xfrm>
            <a:off x="0" y="1750994"/>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Hakkında</a:t>
            </a:r>
          </a:p>
        </p:txBody>
      </p:sp>
      <p:sp>
        <p:nvSpPr>
          <p:cNvPr id="36" name="Rectangle 35"/>
          <p:cNvSpPr/>
          <p:nvPr/>
        </p:nvSpPr>
        <p:spPr>
          <a:xfrm>
            <a:off x="0" y="2251060"/>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Misyonu</a:t>
            </a:r>
          </a:p>
        </p:txBody>
      </p:sp>
      <p:sp>
        <p:nvSpPr>
          <p:cNvPr id="37" name="Espace réservé du pied de page 6"/>
          <p:cNvSpPr txBox="1">
            <a:spLocks/>
          </p:cNvSpPr>
          <p:nvPr/>
        </p:nvSpPr>
        <p:spPr>
          <a:xfrm>
            <a:off x="0" y="6492875"/>
            <a:ext cx="2123728"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000" b="1" i="0" u="none" strike="noStrike" kern="1200" cap="none" spc="0" normalizeH="0" baseline="0" noProof="0" dirty="0" smtClean="0">
                <a:ln>
                  <a:noFill/>
                </a:ln>
                <a:solidFill>
                  <a:schemeClr val="tx1">
                    <a:tint val="75000"/>
                  </a:schemeClr>
                </a:solidFill>
                <a:effectLst/>
                <a:uLnTx/>
                <a:uFillTx/>
                <a:latin typeface="+mn-lt"/>
                <a:ea typeface="+mn-ea"/>
                <a:cs typeface="+mn-cs"/>
              </a:rPr>
              <a:t>Türkiye İhracat Kredi Bankası A.Ş. </a:t>
            </a:r>
            <a:endParaRPr kumimoji="0" lang="en-US" sz="1000" b="1"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38" name="Oval 37"/>
          <p:cNvSpPr/>
          <p:nvPr/>
        </p:nvSpPr>
        <p:spPr>
          <a:xfrm>
            <a:off x="4005590" y="4365104"/>
            <a:ext cx="3575353" cy="503878"/>
          </a:xfrm>
          <a:prstGeom prst="ellipse">
            <a:avLst/>
          </a:prstGeom>
          <a:gradFill flip="none" rotWithShape="1">
            <a:gsLst>
              <a:gs pos="0">
                <a:schemeClr val="tx1">
                  <a:lumMod val="75000"/>
                  <a:lumOff val="25000"/>
                </a:schemeClr>
              </a:gs>
              <a:gs pos="100000">
                <a:sysClr val="window" lastClr="FFFFFF">
                  <a:alpha val="0"/>
                  <a:lumMod val="0"/>
                  <a:lumOff val="100000"/>
                </a:sysClr>
              </a:gs>
            </a:gsLst>
            <a:path path="shape">
              <a:fillToRect l="50000" t="50000" r="50000" b="50000"/>
            </a:path>
            <a:tileRect/>
          </a:gradFill>
          <a:ln w="127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59" name="Right Arrow 58"/>
          <p:cNvSpPr/>
          <p:nvPr/>
        </p:nvSpPr>
        <p:spPr>
          <a:xfrm>
            <a:off x="3431590" y="3660736"/>
            <a:ext cx="764350" cy="563177"/>
          </a:xfrm>
          <a:prstGeom prst="rightArrow">
            <a:avLst>
              <a:gd name="adj1" fmla="val 57667"/>
              <a:gd name="adj2" fmla="val 50000"/>
            </a:avLst>
          </a:prstGeom>
          <a:gradFill flip="none" rotWithShape="1">
            <a:gsLst>
              <a:gs pos="100000">
                <a:sysClr val="windowText" lastClr="000000">
                  <a:lumMod val="65000"/>
                  <a:lumOff val="35000"/>
                </a:sysClr>
              </a:gs>
              <a:gs pos="52000">
                <a:srgbClr val="9B9B9B"/>
              </a:gs>
              <a:gs pos="0">
                <a:sysClr val="window" lastClr="FFFFFF">
                  <a:alpha val="0"/>
                </a:sysClr>
              </a:gs>
            </a:gsLst>
            <a:lin ang="0" scaled="1"/>
            <a:tileRect/>
          </a:gradFill>
          <a:ln w="12700" cap="flat" cmpd="sng" algn="ctr">
            <a:noFill/>
            <a:prstDash val="solid"/>
          </a:ln>
          <a:effectLst/>
        </p:spPr>
        <p:txBody>
          <a:bodyPr wrap="none" lIns="129513" tIns="64755" rIns="457200" bIns="64755" rtlCol="0" anchor="ctr"/>
          <a:lstStyle/>
          <a:p>
            <a:pPr marL="0" marR="0" lvl="0" indent="0" algn="ctr" defTabSz="1295129" eaLnBrk="1" fontAlgn="base" latinLnBrk="0" hangingPunct="1">
              <a:lnSpc>
                <a:spcPct val="100000"/>
              </a:lnSpc>
              <a:spcBef>
                <a:spcPct val="0"/>
              </a:spcBef>
              <a:spcAft>
                <a:spcPct val="0"/>
              </a:spcAft>
              <a:buClrTx/>
              <a:buSzTx/>
              <a:buFontTx/>
              <a:buNone/>
              <a:tabLst/>
              <a:defRPr/>
            </a:pPr>
            <a:endParaRPr kumimoji="0" lang="en-US" sz="1600" b="1" i="0" u="none" strike="noStrike" kern="0" cap="none" spc="0" normalizeH="0" baseline="0" noProof="0" dirty="0">
              <a:ln>
                <a:noFill/>
              </a:ln>
              <a:solidFill>
                <a:prstClr val="white"/>
              </a:solidFill>
              <a:effectLst>
                <a:outerShdw blurRad="63500" dist="38100" dir="5400000" algn="t" rotWithShape="0">
                  <a:prstClr val="black">
                    <a:alpha val="40000"/>
                  </a:prstClr>
                </a:outerShdw>
              </a:effectLst>
              <a:uLnTx/>
              <a:uFillTx/>
              <a:latin typeface="Helvetica Neue"/>
              <a:ea typeface="ヒラギノ角ゴ ProN W3" charset="-128"/>
            </a:endParaRPr>
          </a:p>
        </p:txBody>
      </p:sp>
      <p:grpSp>
        <p:nvGrpSpPr>
          <p:cNvPr id="64" name="Group 63"/>
          <p:cNvGrpSpPr/>
          <p:nvPr/>
        </p:nvGrpSpPr>
        <p:grpSpPr>
          <a:xfrm>
            <a:off x="4059093" y="3212976"/>
            <a:ext cx="3029330" cy="1270356"/>
            <a:chOff x="2214202" y="2374902"/>
            <a:chExt cx="4621496" cy="1739898"/>
          </a:xfrm>
        </p:grpSpPr>
        <p:sp>
          <p:nvSpPr>
            <p:cNvPr id="69" name="Oval 68"/>
            <p:cNvSpPr/>
            <p:nvPr/>
          </p:nvSpPr>
          <p:spPr>
            <a:xfrm>
              <a:off x="5817692" y="2374902"/>
              <a:ext cx="1018006" cy="1739898"/>
            </a:xfrm>
            <a:prstGeom prst="ellipse">
              <a:avLst/>
            </a:prstGeom>
            <a:solidFill>
              <a:sysClr val="window" lastClr="FFFFFF">
                <a:lumMod val="75000"/>
              </a:sys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75" name="Oval 74"/>
            <p:cNvSpPr/>
            <p:nvPr/>
          </p:nvSpPr>
          <p:spPr>
            <a:xfrm>
              <a:off x="5915578" y="2473516"/>
              <a:ext cx="822235" cy="1542670"/>
            </a:xfrm>
            <a:prstGeom prst="ellipse">
              <a:avLst/>
            </a:prstGeom>
            <a:gradFill flip="none" rotWithShape="1">
              <a:gsLst>
                <a:gs pos="0">
                  <a:sysClr val="windowText" lastClr="000000">
                    <a:lumMod val="85000"/>
                    <a:lumOff val="15000"/>
                  </a:sysClr>
                </a:gs>
                <a:gs pos="100000">
                  <a:sysClr val="windowText" lastClr="000000">
                    <a:lumMod val="50000"/>
                    <a:lumOff val="50000"/>
                  </a:sysClr>
                </a:gs>
              </a:gsLst>
              <a:lin ang="0" scaled="1"/>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76" name="Oval 11"/>
            <p:cNvSpPr/>
            <p:nvPr/>
          </p:nvSpPr>
          <p:spPr>
            <a:xfrm>
              <a:off x="5094249" y="2374902"/>
              <a:ext cx="1243597" cy="1739898"/>
            </a:xfrm>
            <a:custGeom>
              <a:avLst/>
              <a:gdLst/>
              <a:ahLst/>
              <a:cxnLst/>
              <a:rect l="l" t="t" r="r" b="b"/>
              <a:pathLst>
                <a:path w="1452142" h="2031670">
                  <a:moveTo>
                    <a:pt x="594360" y="0"/>
                  </a:moveTo>
                  <a:lnTo>
                    <a:pt x="1452142" y="0"/>
                  </a:lnTo>
                  <a:cubicBezTo>
                    <a:pt x="1123886" y="0"/>
                    <a:pt x="857782" y="454805"/>
                    <a:pt x="857782" y="1015835"/>
                  </a:cubicBezTo>
                  <a:cubicBezTo>
                    <a:pt x="857782" y="1576865"/>
                    <a:pt x="1123886" y="2031670"/>
                    <a:pt x="1452142" y="2031670"/>
                  </a:cubicBezTo>
                  <a:lnTo>
                    <a:pt x="594360" y="2031670"/>
                  </a:lnTo>
                  <a:cubicBezTo>
                    <a:pt x="266104" y="2031670"/>
                    <a:pt x="0" y="1576865"/>
                    <a:pt x="0" y="1015835"/>
                  </a:cubicBezTo>
                  <a:cubicBezTo>
                    <a:pt x="0" y="454805"/>
                    <a:pt x="266104" y="0"/>
                    <a:pt x="594360" y="0"/>
                  </a:cubicBezTo>
                  <a:close/>
                </a:path>
              </a:pathLst>
            </a:custGeom>
            <a:gradFill flip="none" rotWithShape="1">
              <a:gsLst>
                <a:gs pos="0">
                  <a:sysClr val="window" lastClr="FFFFFF">
                    <a:lumMod val="50000"/>
                  </a:sysClr>
                </a:gs>
                <a:gs pos="100000">
                  <a:sysClr val="window" lastClr="FFFFFF">
                    <a:lumMod val="90000"/>
                  </a:sysClr>
                </a:gs>
              </a:gsLst>
              <a:lin ang="16200000" scaled="1"/>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77" name="Oval 11"/>
            <p:cNvSpPr/>
            <p:nvPr/>
          </p:nvSpPr>
          <p:spPr>
            <a:xfrm>
              <a:off x="4381928" y="2374902"/>
              <a:ext cx="1243597" cy="1739898"/>
            </a:xfrm>
            <a:custGeom>
              <a:avLst/>
              <a:gdLst/>
              <a:ahLst/>
              <a:cxnLst/>
              <a:rect l="l" t="t" r="r" b="b"/>
              <a:pathLst>
                <a:path w="1452142" h="2031670">
                  <a:moveTo>
                    <a:pt x="594360" y="0"/>
                  </a:moveTo>
                  <a:lnTo>
                    <a:pt x="1452142" y="0"/>
                  </a:lnTo>
                  <a:cubicBezTo>
                    <a:pt x="1123886" y="0"/>
                    <a:pt x="857782" y="454805"/>
                    <a:pt x="857782" y="1015835"/>
                  </a:cubicBezTo>
                  <a:cubicBezTo>
                    <a:pt x="857782" y="1576865"/>
                    <a:pt x="1123886" y="2031670"/>
                    <a:pt x="1452142" y="2031670"/>
                  </a:cubicBezTo>
                  <a:lnTo>
                    <a:pt x="594360" y="2031670"/>
                  </a:lnTo>
                  <a:cubicBezTo>
                    <a:pt x="266104" y="2031670"/>
                    <a:pt x="0" y="1576865"/>
                    <a:pt x="0" y="1015835"/>
                  </a:cubicBezTo>
                  <a:cubicBezTo>
                    <a:pt x="0" y="454805"/>
                    <a:pt x="266104" y="0"/>
                    <a:pt x="594360" y="0"/>
                  </a:cubicBezTo>
                  <a:close/>
                </a:path>
              </a:pathLst>
            </a:custGeom>
            <a:gradFill flip="none" rotWithShape="1">
              <a:gsLst>
                <a:gs pos="0">
                  <a:sysClr val="window" lastClr="FFFFFF">
                    <a:lumMod val="50000"/>
                  </a:sysClr>
                </a:gs>
                <a:gs pos="100000">
                  <a:sysClr val="window" lastClr="FFFFFF">
                    <a:lumMod val="90000"/>
                  </a:sysClr>
                </a:gs>
              </a:gsLst>
              <a:lin ang="16200000" scaled="1"/>
              <a:tileRect/>
            </a:gradFill>
            <a:ln w="9525" cap="flat" cmpd="sng" algn="ctr">
              <a:noFill/>
              <a:prstDash val="solid"/>
            </a:ln>
            <a:effectLst/>
          </p:spPr>
          <p:txBody>
            <a:bodyPr rtlCol="0" anchor="ctr"/>
            <a:lstStyle/>
            <a:p>
              <a:pPr algn="ctr"/>
              <a:endParaRPr lang="en-US" kern="0">
                <a:solidFill>
                  <a:sysClr val="windowText" lastClr="000000"/>
                </a:solidFill>
                <a:latin typeface="Calibri"/>
              </a:endParaRPr>
            </a:p>
          </p:txBody>
        </p:sp>
        <p:sp>
          <p:nvSpPr>
            <p:cNvPr id="78" name="Oval 11"/>
            <p:cNvSpPr/>
            <p:nvPr/>
          </p:nvSpPr>
          <p:spPr>
            <a:xfrm>
              <a:off x="3657007" y="2374902"/>
              <a:ext cx="1243597" cy="1739898"/>
            </a:xfrm>
            <a:custGeom>
              <a:avLst/>
              <a:gdLst/>
              <a:ahLst/>
              <a:cxnLst/>
              <a:rect l="l" t="t" r="r" b="b"/>
              <a:pathLst>
                <a:path w="1452142" h="2031670">
                  <a:moveTo>
                    <a:pt x="594360" y="0"/>
                  </a:moveTo>
                  <a:lnTo>
                    <a:pt x="1452142" y="0"/>
                  </a:lnTo>
                  <a:cubicBezTo>
                    <a:pt x="1123886" y="0"/>
                    <a:pt x="857782" y="454805"/>
                    <a:pt x="857782" y="1015835"/>
                  </a:cubicBezTo>
                  <a:cubicBezTo>
                    <a:pt x="857782" y="1576865"/>
                    <a:pt x="1123886" y="2031670"/>
                    <a:pt x="1452142" y="2031670"/>
                  </a:cubicBezTo>
                  <a:lnTo>
                    <a:pt x="594360" y="2031670"/>
                  </a:lnTo>
                  <a:cubicBezTo>
                    <a:pt x="266104" y="2031670"/>
                    <a:pt x="0" y="1576865"/>
                    <a:pt x="0" y="1015835"/>
                  </a:cubicBezTo>
                  <a:cubicBezTo>
                    <a:pt x="0" y="454805"/>
                    <a:pt x="266104" y="0"/>
                    <a:pt x="594360" y="0"/>
                  </a:cubicBezTo>
                  <a:close/>
                </a:path>
              </a:pathLst>
            </a:custGeom>
            <a:gradFill flip="none" rotWithShape="1">
              <a:gsLst>
                <a:gs pos="0">
                  <a:sysClr val="window" lastClr="FFFFFF">
                    <a:lumMod val="50000"/>
                  </a:sysClr>
                </a:gs>
                <a:gs pos="100000">
                  <a:sysClr val="window" lastClr="FFFFFF">
                    <a:lumMod val="90000"/>
                  </a:sysClr>
                </a:gs>
              </a:gsLst>
              <a:lin ang="16200000" scaled="1"/>
              <a:tileRect/>
            </a:gradFill>
            <a:ln w="9525" cap="flat" cmpd="sng" algn="ctr">
              <a:noFill/>
              <a:prstDash val="solid"/>
            </a:ln>
            <a:effectLst/>
          </p:spPr>
          <p:txBody>
            <a:bodyPr rtlCol="0" anchor="ctr"/>
            <a:lstStyle/>
            <a:p>
              <a:pPr algn="ctr"/>
              <a:endParaRPr lang="en-US" kern="0">
                <a:solidFill>
                  <a:sysClr val="windowText" lastClr="000000"/>
                </a:solidFill>
                <a:latin typeface="Calibri"/>
              </a:endParaRPr>
            </a:p>
          </p:txBody>
        </p:sp>
        <p:sp>
          <p:nvSpPr>
            <p:cNvPr id="79" name="Oval 11"/>
            <p:cNvSpPr/>
            <p:nvPr/>
          </p:nvSpPr>
          <p:spPr>
            <a:xfrm>
              <a:off x="2935455" y="2374902"/>
              <a:ext cx="1243597" cy="1739898"/>
            </a:xfrm>
            <a:custGeom>
              <a:avLst/>
              <a:gdLst/>
              <a:ahLst/>
              <a:cxnLst/>
              <a:rect l="l" t="t" r="r" b="b"/>
              <a:pathLst>
                <a:path w="1452142" h="2031670">
                  <a:moveTo>
                    <a:pt x="594360" y="0"/>
                  </a:moveTo>
                  <a:lnTo>
                    <a:pt x="1452142" y="0"/>
                  </a:lnTo>
                  <a:cubicBezTo>
                    <a:pt x="1123886" y="0"/>
                    <a:pt x="857782" y="454805"/>
                    <a:pt x="857782" y="1015835"/>
                  </a:cubicBezTo>
                  <a:cubicBezTo>
                    <a:pt x="857782" y="1576865"/>
                    <a:pt x="1123886" y="2031670"/>
                    <a:pt x="1452142" y="2031670"/>
                  </a:cubicBezTo>
                  <a:lnTo>
                    <a:pt x="594360" y="2031670"/>
                  </a:lnTo>
                  <a:cubicBezTo>
                    <a:pt x="266104" y="2031670"/>
                    <a:pt x="0" y="1576865"/>
                    <a:pt x="0" y="1015835"/>
                  </a:cubicBezTo>
                  <a:cubicBezTo>
                    <a:pt x="0" y="454805"/>
                    <a:pt x="266104" y="0"/>
                    <a:pt x="594360" y="0"/>
                  </a:cubicBezTo>
                  <a:close/>
                </a:path>
              </a:pathLst>
            </a:custGeom>
            <a:gradFill flip="none" rotWithShape="1">
              <a:gsLst>
                <a:gs pos="0">
                  <a:sysClr val="window" lastClr="FFFFFF">
                    <a:lumMod val="50000"/>
                  </a:sysClr>
                </a:gs>
                <a:gs pos="100000">
                  <a:sysClr val="window" lastClr="FFFFFF">
                    <a:lumMod val="90000"/>
                  </a:sysClr>
                </a:gs>
              </a:gsLst>
              <a:lin ang="16200000" scaled="1"/>
              <a:tileRect/>
            </a:gradFill>
            <a:ln w="9525" cap="flat" cmpd="sng" algn="ctr">
              <a:noFill/>
              <a:prstDash val="solid"/>
            </a:ln>
            <a:effectLst/>
          </p:spPr>
          <p:txBody>
            <a:bodyPr rtlCol="0" anchor="ctr"/>
            <a:lstStyle/>
            <a:p>
              <a:pPr algn="ctr"/>
              <a:endParaRPr lang="en-US" kern="0">
                <a:solidFill>
                  <a:sysClr val="windowText" lastClr="000000"/>
                </a:solidFill>
                <a:latin typeface="Calibri"/>
              </a:endParaRPr>
            </a:p>
          </p:txBody>
        </p:sp>
        <p:sp>
          <p:nvSpPr>
            <p:cNvPr id="80" name="Oval 11"/>
            <p:cNvSpPr/>
            <p:nvPr/>
          </p:nvSpPr>
          <p:spPr>
            <a:xfrm>
              <a:off x="2214202" y="2374902"/>
              <a:ext cx="1243597" cy="1739898"/>
            </a:xfrm>
            <a:custGeom>
              <a:avLst/>
              <a:gdLst/>
              <a:ahLst/>
              <a:cxnLst/>
              <a:rect l="l" t="t" r="r" b="b"/>
              <a:pathLst>
                <a:path w="1452142" h="2031670">
                  <a:moveTo>
                    <a:pt x="594360" y="0"/>
                  </a:moveTo>
                  <a:lnTo>
                    <a:pt x="1452142" y="0"/>
                  </a:lnTo>
                  <a:cubicBezTo>
                    <a:pt x="1123886" y="0"/>
                    <a:pt x="857782" y="454805"/>
                    <a:pt x="857782" y="1015835"/>
                  </a:cubicBezTo>
                  <a:cubicBezTo>
                    <a:pt x="857782" y="1576865"/>
                    <a:pt x="1123886" y="2031670"/>
                    <a:pt x="1452142" y="2031670"/>
                  </a:cubicBezTo>
                  <a:lnTo>
                    <a:pt x="594360" y="2031670"/>
                  </a:lnTo>
                  <a:cubicBezTo>
                    <a:pt x="266104" y="2031670"/>
                    <a:pt x="0" y="1576865"/>
                    <a:pt x="0" y="1015835"/>
                  </a:cubicBezTo>
                  <a:cubicBezTo>
                    <a:pt x="0" y="454805"/>
                    <a:pt x="266104" y="0"/>
                    <a:pt x="594360" y="0"/>
                  </a:cubicBezTo>
                  <a:close/>
                </a:path>
              </a:pathLst>
            </a:custGeom>
            <a:gradFill flip="none" rotWithShape="1">
              <a:gsLst>
                <a:gs pos="0">
                  <a:sysClr val="window" lastClr="FFFFFF">
                    <a:lumMod val="50000"/>
                  </a:sysClr>
                </a:gs>
                <a:gs pos="100000">
                  <a:sysClr val="window" lastClr="FFFFFF">
                    <a:lumMod val="90000"/>
                  </a:sysClr>
                </a:gs>
              </a:gsLst>
              <a:lin ang="16200000" scaled="1"/>
              <a:tileRect/>
            </a:gradFill>
            <a:ln w="9525" cap="flat" cmpd="sng" algn="ctr">
              <a:noFill/>
              <a:prstDash val="solid"/>
            </a:ln>
            <a:effectLst/>
          </p:spPr>
          <p:txBody>
            <a:bodyPr rtlCol="0" anchor="ctr"/>
            <a:lstStyle/>
            <a:p>
              <a:pPr algn="ctr"/>
              <a:endParaRPr lang="en-US" kern="0">
                <a:solidFill>
                  <a:sysClr val="windowText" lastClr="000000"/>
                </a:solidFill>
                <a:latin typeface="Calibri"/>
              </a:endParaRPr>
            </a:p>
          </p:txBody>
        </p:sp>
      </p:grpSp>
      <p:grpSp>
        <p:nvGrpSpPr>
          <p:cNvPr id="95" name="Group 94"/>
          <p:cNvGrpSpPr/>
          <p:nvPr/>
        </p:nvGrpSpPr>
        <p:grpSpPr>
          <a:xfrm>
            <a:off x="2084120" y="4456772"/>
            <a:ext cx="2112849" cy="999593"/>
            <a:chOff x="1371600" y="5041414"/>
            <a:chExt cx="3054820" cy="1263744"/>
          </a:xfrm>
        </p:grpSpPr>
        <p:sp>
          <p:nvSpPr>
            <p:cNvPr id="96" name="TextBox 95"/>
            <p:cNvSpPr txBox="1"/>
            <p:nvPr/>
          </p:nvSpPr>
          <p:spPr>
            <a:xfrm>
              <a:off x="1371600" y="5410207"/>
              <a:ext cx="3019228" cy="894951"/>
            </a:xfrm>
            <a:prstGeom prst="rect">
              <a:avLst/>
            </a:prstGeom>
            <a:noFill/>
          </p:spPr>
          <p:txBody>
            <a:bodyPr wrap="square" lIns="0" rIns="0" rtlCol="0" anchor="t">
              <a:spAutoFit/>
            </a:bodyPr>
            <a:lstStyle>
              <a:defPPr>
                <a:defRPr lang="en-US"/>
              </a:defPPr>
              <a:lvl1pPr>
                <a:defRPr sz="2000" b="1">
                  <a:solidFill>
                    <a:schemeClr val="tx1">
                      <a:lumMod val="65000"/>
                      <a:lumOff val="35000"/>
                    </a:schemeClr>
                  </a:solidFill>
                  <a:latin typeface="Arial" pitchFamily="34" charset="0"/>
                  <a:cs typeface="Arial" pitchFamily="34" charset="0"/>
                </a:defRPr>
              </a:lvl1pPr>
            </a:lstStyle>
            <a:p>
              <a:pPr algn="ctr"/>
              <a:r>
                <a:rPr lang="tr-TR" b="0" dirty="0" smtClean="0">
                  <a:solidFill>
                    <a:schemeClr val="tx1">
                      <a:lumMod val="75000"/>
                      <a:lumOff val="25000"/>
                    </a:schemeClr>
                  </a:solidFill>
                </a:rPr>
                <a:t>3 temel fonksiyonu vardır.  </a:t>
              </a:r>
              <a:endParaRPr lang="en-US" sz="2650" b="0" dirty="0">
                <a:solidFill>
                  <a:schemeClr val="tx1">
                    <a:lumMod val="75000"/>
                    <a:lumOff val="25000"/>
                  </a:schemeClr>
                </a:solidFill>
              </a:endParaRPr>
            </a:p>
          </p:txBody>
        </p:sp>
        <p:sp>
          <p:nvSpPr>
            <p:cNvPr id="97" name="Rectangle 96"/>
            <p:cNvSpPr/>
            <p:nvPr/>
          </p:nvSpPr>
          <p:spPr>
            <a:xfrm>
              <a:off x="1406034" y="5041414"/>
              <a:ext cx="3020386" cy="428020"/>
            </a:xfrm>
            <a:prstGeom prst="rect">
              <a:avLst/>
            </a:prstGeom>
          </p:spPr>
          <p:txBody>
            <a:bodyPr wrap="none">
              <a:spAutoFit/>
            </a:bodyPr>
            <a:lstStyle/>
            <a:p>
              <a:pPr lvl="0" algn="just"/>
              <a:r>
                <a:rPr lang="tr-TR" sz="1600" b="1" dirty="0" smtClean="0">
                  <a:solidFill>
                    <a:schemeClr val="tx1">
                      <a:lumMod val="75000"/>
                      <a:lumOff val="25000"/>
                    </a:schemeClr>
                  </a:solidFill>
                  <a:latin typeface="Arial" pitchFamily="34" charset="0"/>
                  <a:cs typeface="Arial" pitchFamily="34" charset="0"/>
                </a:rPr>
                <a:t>Alacak Sigortasının</a:t>
              </a:r>
              <a:endParaRPr lang="en-US" sz="1600" b="1" dirty="0">
                <a:solidFill>
                  <a:schemeClr val="tx1">
                    <a:lumMod val="75000"/>
                    <a:lumOff val="25000"/>
                  </a:schemeClr>
                </a:solidFill>
                <a:latin typeface="Arial" pitchFamily="34" charset="0"/>
                <a:cs typeface="Arial" pitchFamily="34" charset="0"/>
              </a:endParaRPr>
            </a:p>
          </p:txBody>
        </p:sp>
      </p:grpSp>
      <p:sp>
        <p:nvSpPr>
          <p:cNvPr id="81" name="Right Arrow 80"/>
          <p:cNvSpPr/>
          <p:nvPr/>
        </p:nvSpPr>
        <p:spPr>
          <a:xfrm>
            <a:off x="6762203" y="3601591"/>
            <a:ext cx="790549" cy="563177"/>
          </a:xfrm>
          <a:prstGeom prst="rightArrow">
            <a:avLst>
              <a:gd name="adj1" fmla="val 57667"/>
              <a:gd name="adj2" fmla="val 50000"/>
            </a:avLst>
          </a:prstGeom>
          <a:gradFill flip="none" rotWithShape="1">
            <a:gsLst>
              <a:gs pos="100000">
                <a:sysClr val="windowText" lastClr="000000">
                  <a:lumMod val="65000"/>
                  <a:lumOff val="35000"/>
                </a:sysClr>
              </a:gs>
              <a:gs pos="52000">
                <a:srgbClr val="9B9B9B"/>
              </a:gs>
              <a:gs pos="0">
                <a:sysClr val="window" lastClr="FFFFFF">
                  <a:alpha val="0"/>
                </a:sysClr>
              </a:gs>
            </a:gsLst>
            <a:lin ang="0" scaled="1"/>
            <a:tileRect/>
          </a:gradFill>
          <a:ln w="12700" cap="flat" cmpd="sng" algn="ctr">
            <a:noFill/>
            <a:prstDash val="solid"/>
          </a:ln>
          <a:effectLst/>
        </p:spPr>
        <p:txBody>
          <a:bodyPr wrap="none" lIns="129513" tIns="64755" rIns="457200" bIns="64755" rtlCol="0" anchor="ctr"/>
          <a:lstStyle/>
          <a:p>
            <a:pPr marL="0" marR="0" lvl="0" indent="0" algn="ctr" defTabSz="1295129" eaLnBrk="1" fontAlgn="base" latinLnBrk="0" hangingPunct="1">
              <a:lnSpc>
                <a:spcPct val="100000"/>
              </a:lnSpc>
              <a:spcBef>
                <a:spcPct val="0"/>
              </a:spcBef>
              <a:spcAft>
                <a:spcPct val="0"/>
              </a:spcAft>
              <a:buClrTx/>
              <a:buSzTx/>
              <a:buFontTx/>
              <a:buNone/>
              <a:tabLst/>
              <a:defRPr/>
            </a:pPr>
            <a:endParaRPr kumimoji="0" lang="en-US" sz="1600" b="1" i="0" u="none" strike="noStrike" kern="0" cap="none" spc="0" normalizeH="0" baseline="0" noProof="0" dirty="0">
              <a:ln>
                <a:noFill/>
              </a:ln>
              <a:solidFill>
                <a:prstClr val="white"/>
              </a:solidFill>
              <a:effectLst>
                <a:outerShdw blurRad="63500" dist="38100" dir="5400000" algn="t" rotWithShape="0">
                  <a:prstClr val="black">
                    <a:alpha val="40000"/>
                  </a:prstClr>
                </a:outerShdw>
              </a:effectLst>
              <a:uLnTx/>
              <a:uFillTx/>
              <a:latin typeface="Helvetica Neue"/>
              <a:ea typeface="ヒラギノ角ゴ ProN W3" charset="-128"/>
            </a:endParaRPr>
          </a:p>
        </p:txBody>
      </p:sp>
      <p:grpSp>
        <p:nvGrpSpPr>
          <p:cNvPr id="117" name="Group 116"/>
          <p:cNvGrpSpPr/>
          <p:nvPr/>
        </p:nvGrpSpPr>
        <p:grpSpPr>
          <a:xfrm>
            <a:off x="6447572" y="3284984"/>
            <a:ext cx="664148" cy="835225"/>
            <a:chOff x="7740352" y="3501008"/>
            <a:chExt cx="664148" cy="835225"/>
          </a:xfrm>
        </p:grpSpPr>
        <p:grpSp>
          <p:nvGrpSpPr>
            <p:cNvPr id="39" name="Group 38"/>
            <p:cNvGrpSpPr/>
            <p:nvPr/>
          </p:nvGrpSpPr>
          <p:grpSpPr>
            <a:xfrm>
              <a:off x="7740352" y="3501008"/>
              <a:ext cx="657500" cy="734776"/>
              <a:chOff x="400806" y="2980881"/>
              <a:chExt cx="1187060" cy="1159980"/>
            </a:xfrm>
          </p:grpSpPr>
          <p:sp>
            <p:nvSpPr>
              <p:cNvPr id="40" name="Oval 39"/>
              <p:cNvSpPr/>
              <p:nvPr/>
            </p:nvSpPr>
            <p:spPr>
              <a:xfrm>
                <a:off x="400806" y="3607461"/>
                <a:ext cx="1187060" cy="533400"/>
              </a:xfrm>
              <a:prstGeom prst="ellipse">
                <a:avLst/>
              </a:prstGeom>
              <a:gradFill flip="none" rotWithShape="1">
                <a:gsLst>
                  <a:gs pos="0">
                    <a:sysClr val="windowText" lastClr="000000">
                      <a:lumMod val="50000"/>
                      <a:lumOff val="50000"/>
                      <a:alpha val="70000"/>
                    </a:sysClr>
                  </a:gs>
                  <a:gs pos="100000">
                    <a:sysClr val="window" lastClr="FFFFFF">
                      <a:alpha val="0"/>
                      <a:lumMod val="100000"/>
                    </a:sysClr>
                  </a:gs>
                </a:gsLst>
                <a:path path="shape">
                  <a:fillToRect l="50000" t="50000" r="50000" b="50000"/>
                </a:path>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 lastClr="FFFFFF"/>
                  </a:solidFill>
                  <a:effectLst/>
                  <a:uLnTx/>
                  <a:uFillTx/>
                  <a:latin typeface="Calibri"/>
                  <a:ea typeface="+mn-ea"/>
                  <a:cs typeface="+mn-cs"/>
                </a:endParaRPr>
              </a:p>
            </p:txBody>
          </p:sp>
          <p:grpSp>
            <p:nvGrpSpPr>
              <p:cNvPr id="41" name="Group 51"/>
              <p:cNvGrpSpPr/>
              <p:nvPr/>
            </p:nvGrpSpPr>
            <p:grpSpPr>
              <a:xfrm>
                <a:off x="540872" y="2980881"/>
                <a:ext cx="906928" cy="906928"/>
                <a:chOff x="345837" y="3414157"/>
                <a:chExt cx="1120140" cy="1120140"/>
              </a:xfrm>
            </p:grpSpPr>
            <p:sp>
              <p:nvSpPr>
                <p:cNvPr id="42" name="Oval 41"/>
                <p:cNvSpPr/>
                <p:nvPr/>
              </p:nvSpPr>
              <p:spPr>
                <a:xfrm>
                  <a:off x="345837" y="3414157"/>
                  <a:ext cx="1120140" cy="1120140"/>
                </a:xfrm>
                <a:prstGeom prst="ellipse">
                  <a:avLst/>
                </a:prstGeom>
                <a:solidFill>
                  <a:srgbClr val="FFFF00"/>
                </a:solidFill>
                <a:ln w="12700" cap="flat" cmpd="sng" algn="ctr">
                  <a:solidFill>
                    <a:sysClr val="window" lastClr="FFFFFF">
                      <a:lumMod val="50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43" name="Oval 386"/>
                <p:cNvSpPr/>
                <p:nvPr/>
              </p:nvSpPr>
              <p:spPr>
                <a:xfrm>
                  <a:off x="429335" y="4210520"/>
                  <a:ext cx="953144" cy="301967"/>
                </a:xfrm>
                <a:custGeom>
                  <a:avLst/>
                  <a:gdLst/>
                  <a:ahLst/>
                  <a:cxnLst/>
                  <a:rect l="l" t="t" r="r" b="b"/>
                  <a:pathLst>
                    <a:path w="1631433" h="516857">
                      <a:moveTo>
                        <a:pt x="1631433" y="0"/>
                      </a:moveTo>
                      <a:cubicBezTo>
                        <a:pt x="1484412" y="306093"/>
                        <a:pt x="1171289" y="516857"/>
                        <a:pt x="808939" y="516857"/>
                      </a:cubicBezTo>
                      <a:cubicBezTo>
                        <a:pt x="457720" y="516857"/>
                        <a:pt x="152749" y="318843"/>
                        <a:pt x="0" y="28139"/>
                      </a:cubicBezTo>
                      <a:cubicBezTo>
                        <a:pt x="176185" y="284482"/>
                        <a:pt x="471647" y="452035"/>
                        <a:pt x="806243" y="452035"/>
                      </a:cubicBezTo>
                      <a:cubicBezTo>
                        <a:pt x="1153007" y="452035"/>
                        <a:pt x="1457738" y="272075"/>
                        <a:pt x="1631433" y="0"/>
                      </a:cubicBezTo>
                      <a:close/>
                    </a:path>
                  </a:pathLst>
                </a:custGeom>
                <a:solidFill>
                  <a:sysClr val="window" lastClr="FFFFFF">
                    <a:alpha val="71000"/>
                  </a:sys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44" name="Oval 43"/>
                <p:cNvSpPr/>
                <p:nvPr/>
              </p:nvSpPr>
              <p:spPr>
                <a:xfrm>
                  <a:off x="464852" y="3440925"/>
                  <a:ext cx="882111" cy="775612"/>
                </a:xfrm>
                <a:prstGeom prst="ellipse">
                  <a:avLst/>
                </a:prstGeom>
                <a:gradFill>
                  <a:gsLst>
                    <a:gs pos="0">
                      <a:sysClr val="window" lastClr="FFFFFF">
                        <a:lumMod val="100000"/>
                        <a:alpha val="90000"/>
                      </a:sysClr>
                    </a:gs>
                    <a:gs pos="100000">
                      <a:sysClr val="window" lastClr="FFFFFF">
                        <a:alpha val="0"/>
                      </a:sysClr>
                    </a:gs>
                  </a:gsLst>
                  <a:lin ang="5400000" scaled="1"/>
                </a:gradFill>
                <a:ln w="127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ysClr val="window" lastClr="FFFFFF"/>
                    </a:solidFill>
                    <a:effectLst/>
                    <a:uLnTx/>
                    <a:uFillTx/>
                    <a:latin typeface="Calibri"/>
                    <a:ea typeface="+mn-ea"/>
                    <a:cs typeface="+mn-cs"/>
                  </a:endParaRPr>
                </a:p>
              </p:txBody>
            </p:sp>
          </p:grpSp>
        </p:grpSp>
        <p:sp>
          <p:nvSpPr>
            <p:cNvPr id="46" name="Oval 45"/>
            <p:cNvSpPr/>
            <p:nvPr/>
          </p:nvSpPr>
          <p:spPr>
            <a:xfrm>
              <a:off x="7747000" y="3998357"/>
              <a:ext cx="657500" cy="337876"/>
            </a:xfrm>
            <a:prstGeom prst="ellipse">
              <a:avLst/>
            </a:prstGeom>
            <a:gradFill flip="none" rotWithShape="1">
              <a:gsLst>
                <a:gs pos="0">
                  <a:sysClr val="windowText" lastClr="000000">
                    <a:lumMod val="50000"/>
                    <a:lumOff val="50000"/>
                    <a:alpha val="70000"/>
                  </a:sysClr>
                </a:gs>
                <a:gs pos="100000">
                  <a:sysClr val="window" lastClr="FFFFFF">
                    <a:alpha val="0"/>
                    <a:lumMod val="100000"/>
                  </a:sysClr>
                </a:gs>
              </a:gsLst>
              <a:path path="shape">
                <a:fillToRect l="50000" t="50000" r="50000" b="50000"/>
              </a:path>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 lastClr="FFFFFF"/>
                </a:solidFill>
                <a:effectLst/>
                <a:uLnTx/>
                <a:uFillTx/>
                <a:latin typeface="Calibri"/>
                <a:ea typeface="+mn-ea"/>
                <a:cs typeface="+mn-cs"/>
              </a:endParaRPr>
            </a:p>
          </p:txBody>
        </p:sp>
      </p:grpSp>
      <p:grpSp>
        <p:nvGrpSpPr>
          <p:cNvPr id="63" name="Group 62"/>
          <p:cNvGrpSpPr/>
          <p:nvPr/>
        </p:nvGrpSpPr>
        <p:grpSpPr>
          <a:xfrm>
            <a:off x="6444208" y="3861048"/>
            <a:ext cx="657500" cy="798574"/>
            <a:chOff x="6012160" y="5517232"/>
            <a:chExt cx="657500" cy="798574"/>
          </a:xfrm>
        </p:grpSpPr>
        <p:sp>
          <p:nvSpPr>
            <p:cNvPr id="87" name="Oval 86"/>
            <p:cNvSpPr/>
            <p:nvPr/>
          </p:nvSpPr>
          <p:spPr>
            <a:xfrm>
              <a:off x="6012160" y="5977930"/>
              <a:ext cx="657500" cy="337876"/>
            </a:xfrm>
            <a:prstGeom prst="ellipse">
              <a:avLst/>
            </a:prstGeom>
            <a:gradFill flip="none" rotWithShape="1">
              <a:gsLst>
                <a:gs pos="0">
                  <a:sysClr val="windowText" lastClr="000000">
                    <a:lumMod val="50000"/>
                    <a:lumOff val="50000"/>
                    <a:alpha val="70000"/>
                  </a:sysClr>
                </a:gs>
                <a:gs pos="100000">
                  <a:sysClr val="window" lastClr="FFFFFF">
                    <a:alpha val="0"/>
                    <a:lumMod val="100000"/>
                  </a:sysClr>
                </a:gs>
              </a:gsLst>
              <a:path path="shape">
                <a:fillToRect l="50000" t="50000" r="50000" b="50000"/>
              </a:path>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 lastClr="FFFFFF"/>
                </a:solidFill>
                <a:effectLst/>
                <a:uLnTx/>
                <a:uFillTx/>
                <a:latin typeface="Calibri"/>
                <a:ea typeface="+mn-ea"/>
                <a:cs typeface="+mn-cs"/>
              </a:endParaRPr>
            </a:p>
          </p:txBody>
        </p:sp>
        <p:grpSp>
          <p:nvGrpSpPr>
            <p:cNvPr id="88" name="Group 62"/>
            <p:cNvGrpSpPr/>
            <p:nvPr/>
          </p:nvGrpSpPr>
          <p:grpSpPr>
            <a:xfrm>
              <a:off x="6089741" y="5517232"/>
              <a:ext cx="502338" cy="574483"/>
              <a:chOff x="345837" y="3414157"/>
              <a:chExt cx="1120140" cy="1120140"/>
            </a:xfrm>
          </p:grpSpPr>
          <p:sp>
            <p:nvSpPr>
              <p:cNvPr id="89" name="Oval 88"/>
              <p:cNvSpPr/>
              <p:nvPr/>
            </p:nvSpPr>
            <p:spPr>
              <a:xfrm>
                <a:off x="345837" y="3414157"/>
                <a:ext cx="1120140" cy="1120140"/>
              </a:xfrm>
              <a:prstGeom prst="ellipse">
                <a:avLst/>
              </a:prstGeom>
              <a:solidFill>
                <a:srgbClr val="FFFF00"/>
              </a:solidFill>
              <a:ln w="12700" cap="flat" cmpd="sng" algn="ctr">
                <a:solidFill>
                  <a:sysClr val="window" lastClr="FFFFFF">
                    <a:lumMod val="50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90" name="Oval 386"/>
              <p:cNvSpPr/>
              <p:nvPr/>
            </p:nvSpPr>
            <p:spPr>
              <a:xfrm>
                <a:off x="429335" y="4210520"/>
                <a:ext cx="953144" cy="301967"/>
              </a:xfrm>
              <a:custGeom>
                <a:avLst/>
                <a:gdLst/>
                <a:ahLst/>
                <a:cxnLst/>
                <a:rect l="l" t="t" r="r" b="b"/>
                <a:pathLst>
                  <a:path w="1631433" h="516857">
                    <a:moveTo>
                      <a:pt x="1631433" y="0"/>
                    </a:moveTo>
                    <a:cubicBezTo>
                      <a:pt x="1484412" y="306093"/>
                      <a:pt x="1171289" y="516857"/>
                      <a:pt x="808939" y="516857"/>
                    </a:cubicBezTo>
                    <a:cubicBezTo>
                      <a:pt x="457720" y="516857"/>
                      <a:pt x="152749" y="318843"/>
                      <a:pt x="0" y="28139"/>
                    </a:cubicBezTo>
                    <a:cubicBezTo>
                      <a:pt x="176185" y="284482"/>
                      <a:pt x="471647" y="452035"/>
                      <a:pt x="806243" y="452035"/>
                    </a:cubicBezTo>
                    <a:cubicBezTo>
                      <a:pt x="1153007" y="452035"/>
                      <a:pt x="1457738" y="272075"/>
                      <a:pt x="1631433" y="0"/>
                    </a:cubicBezTo>
                    <a:close/>
                  </a:path>
                </a:pathLst>
              </a:custGeom>
              <a:solidFill>
                <a:sysClr val="window" lastClr="FFFFFF">
                  <a:alpha val="71000"/>
                </a:sys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91" name="Oval 90"/>
              <p:cNvSpPr/>
              <p:nvPr/>
            </p:nvSpPr>
            <p:spPr>
              <a:xfrm>
                <a:off x="464852" y="3440925"/>
                <a:ext cx="882111" cy="775612"/>
              </a:xfrm>
              <a:prstGeom prst="ellipse">
                <a:avLst/>
              </a:prstGeom>
              <a:solidFill>
                <a:srgbClr val="FFFF00"/>
              </a:solidFill>
              <a:ln w="127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ysClr val="window" lastClr="FFFFFF"/>
                  </a:solidFill>
                  <a:effectLst/>
                  <a:uLnTx/>
                  <a:uFillTx/>
                  <a:latin typeface="Calibri"/>
                  <a:ea typeface="+mn-ea"/>
                  <a:cs typeface="+mn-cs"/>
                </a:endParaRPr>
              </a:p>
            </p:txBody>
          </p:sp>
        </p:grpSp>
      </p:grpSp>
      <p:sp>
        <p:nvSpPr>
          <p:cNvPr id="57" name="TextBox 56"/>
          <p:cNvSpPr txBox="1"/>
          <p:nvPr/>
        </p:nvSpPr>
        <p:spPr>
          <a:xfrm>
            <a:off x="7668344" y="3212976"/>
            <a:ext cx="1296144" cy="369332"/>
          </a:xfrm>
          <a:prstGeom prst="rect">
            <a:avLst/>
          </a:prstGeom>
          <a:noFill/>
        </p:spPr>
        <p:txBody>
          <a:bodyPr wrap="square" lIns="0" rIns="0" rtlCol="0">
            <a:spAutoFit/>
          </a:bodyPr>
          <a:lstStyle/>
          <a:p>
            <a:r>
              <a:rPr lang="tr-TR" b="1" dirty="0" smtClean="0">
                <a:effectLst>
                  <a:outerShdw blurRad="38100" dist="38100" dir="2700000" algn="tl">
                    <a:srgbClr val="000000">
                      <a:alpha val="43137"/>
                    </a:srgbClr>
                  </a:outerShdw>
                </a:effectLst>
                <a:latin typeface="Baskerville Old Face" pitchFamily="18" charset="0"/>
              </a:rPr>
              <a:t>TEMİNAT</a:t>
            </a:r>
            <a:endParaRPr lang="tr-TR" b="1" dirty="0">
              <a:effectLst>
                <a:outerShdw blurRad="38100" dist="38100" dir="2700000" algn="tl">
                  <a:srgbClr val="000000">
                    <a:alpha val="43137"/>
                  </a:srgbClr>
                </a:outerShdw>
              </a:effectLst>
              <a:latin typeface="Baskerville Old Face" pitchFamily="18" charset="0"/>
            </a:endParaRPr>
          </a:p>
        </p:txBody>
      </p:sp>
      <p:sp>
        <p:nvSpPr>
          <p:cNvPr id="58" name="TextBox 57"/>
          <p:cNvSpPr txBox="1"/>
          <p:nvPr/>
        </p:nvSpPr>
        <p:spPr>
          <a:xfrm>
            <a:off x="7703840" y="2204864"/>
            <a:ext cx="1440160" cy="369332"/>
          </a:xfrm>
          <a:prstGeom prst="rect">
            <a:avLst/>
          </a:prstGeom>
          <a:noFill/>
        </p:spPr>
        <p:txBody>
          <a:bodyPr wrap="square" lIns="0" rIns="0" rtlCol="0">
            <a:spAutoFit/>
          </a:bodyPr>
          <a:lstStyle/>
          <a:p>
            <a:r>
              <a:rPr lang="tr-TR" b="1" dirty="0" smtClean="0">
                <a:effectLst>
                  <a:outerShdw blurRad="38100" dist="38100" dir="2700000" algn="tl">
                    <a:srgbClr val="000000">
                      <a:alpha val="43137"/>
                    </a:srgbClr>
                  </a:outerShdw>
                </a:effectLst>
                <a:latin typeface="Baskerville Old Face" pitchFamily="18" charset="0"/>
              </a:rPr>
              <a:t>F</a:t>
            </a:r>
            <a:r>
              <a:rPr lang="tr-TR" dirty="0" smtClean="0">
                <a:effectLst>
                  <a:outerShdw blurRad="38100" dist="38100" dir="2700000" algn="tl">
                    <a:srgbClr val="000000">
                      <a:alpha val="43137"/>
                    </a:srgbClr>
                  </a:outerShdw>
                </a:effectLst>
                <a:latin typeface="Baskerville Old Face" pitchFamily="18" charset="0"/>
              </a:rPr>
              <a:t>İ</a:t>
            </a:r>
            <a:r>
              <a:rPr lang="tr-TR" b="1" dirty="0" smtClean="0">
                <a:effectLst>
                  <a:outerShdw blurRad="38100" dist="38100" dir="2700000" algn="tl">
                    <a:srgbClr val="000000">
                      <a:alpha val="43137"/>
                    </a:srgbClr>
                  </a:outerShdw>
                </a:effectLst>
                <a:latin typeface="Baskerville Old Face" pitchFamily="18" charset="0"/>
              </a:rPr>
              <a:t>NANSMAN</a:t>
            </a:r>
            <a:endParaRPr lang="tr-TR" b="1" dirty="0">
              <a:effectLst>
                <a:outerShdw blurRad="38100" dist="38100" dir="2700000" algn="tl">
                  <a:srgbClr val="000000">
                    <a:alpha val="43137"/>
                  </a:srgbClr>
                </a:outerShdw>
              </a:effectLst>
              <a:latin typeface="Baskerville Old Face" pitchFamily="18" charset="0"/>
            </a:endParaRPr>
          </a:p>
        </p:txBody>
      </p:sp>
      <p:sp>
        <p:nvSpPr>
          <p:cNvPr id="60" name="TextBox 59"/>
          <p:cNvSpPr txBox="1"/>
          <p:nvPr/>
        </p:nvSpPr>
        <p:spPr>
          <a:xfrm>
            <a:off x="7308304" y="4264630"/>
            <a:ext cx="1835696" cy="369332"/>
          </a:xfrm>
          <a:prstGeom prst="rect">
            <a:avLst/>
          </a:prstGeom>
          <a:noFill/>
        </p:spPr>
        <p:txBody>
          <a:bodyPr wrap="square" lIns="0" rIns="0" rtlCol="0" anchor="b">
            <a:spAutoFit/>
          </a:bodyPr>
          <a:lstStyle/>
          <a:p>
            <a:r>
              <a:rPr lang="tr-TR" b="1" dirty="0" smtClean="0">
                <a:effectLst>
                  <a:outerShdw blurRad="38100" dist="38100" dir="2700000" algn="tl">
                    <a:srgbClr val="000000">
                      <a:alpha val="43137"/>
                    </a:srgbClr>
                  </a:outerShdw>
                </a:effectLst>
                <a:latin typeface="Baskerville Old Face" pitchFamily="18" charset="0"/>
              </a:rPr>
              <a:t>ENFORMASYON</a:t>
            </a:r>
            <a:endParaRPr lang="tr-TR" b="1" dirty="0">
              <a:effectLst>
                <a:outerShdw blurRad="38100" dist="38100" dir="2700000" algn="tl">
                  <a:srgbClr val="000000">
                    <a:alpha val="43137"/>
                  </a:srgbClr>
                </a:outerShdw>
              </a:effectLst>
              <a:latin typeface="Baskerville Old Face" pitchFamily="18" charset="0"/>
            </a:endParaRPr>
          </a:p>
        </p:txBody>
      </p:sp>
      <p:grpSp>
        <p:nvGrpSpPr>
          <p:cNvPr id="65" name="Group 64"/>
          <p:cNvGrpSpPr/>
          <p:nvPr/>
        </p:nvGrpSpPr>
        <p:grpSpPr>
          <a:xfrm>
            <a:off x="6372200" y="3501008"/>
            <a:ext cx="657500" cy="841932"/>
            <a:chOff x="6734663" y="5373216"/>
            <a:chExt cx="657500" cy="841932"/>
          </a:xfrm>
        </p:grpSpPr>
        <p:grpSp>
          <p:nvGrpSpPr>
            <p:cNvPr id="47" name="Group 68"/>
            <p:cNvGrpSpPr/>
            <p:nvPr/>
          </p:nvGrpSpPr>
          <p:grpSpPr>
            <a:xfrm>
              <a:off x="6804248" y="5373216"/>
              <a:ext cx="502338" cy="574483"/>
              <a:chOff x="345838" y="3414153"/>
              <a:chExt cx="1120141" cy="1120139"/>
            </a:xfrm>
          </p:grpSpPr>
          <p:sp>
            <p:nvSpPr>
              <p:cNvPr id="48" name="Oval 47"/>
              <p:cNvSpPr/>
              <p:nvPr/>
            </p:nvSpPr>
            <p:spPr>
              <a:xfrm>
                <a:off x="345838" y="3414155"/>
                <a:ext cx="1120141" cy="1120139"/>
              </a:xfrm>
              <a:prstGeom prst="ellipse">
                <a:avLst/>
              </a:prstGeom>
              <a:solidFill>
                <a:srgbClr val="FFFF00"/>
              </a:solidFill>
              <a:ln w="12700" cap="flat" cmpd="sng" algn="ctr">
                <a:solidFill>
                  <a:sysClr val="window" lastClr="FFFFFF">
                    <a:lumMod val="50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49" name="Oval 386"/>
              <p:cNvSpPr/>
              <p:nvPr/>
            </p:nvSpPr>
            <p:spPr>
              <a:xfrm>
                <a:off x="429335" y="4210520"/>
                <a:ext cx="953144" cy="301967"/>
              </a:xfrm>
              <a:custGeom>
                <a:avLst/>
                <a:gdLst/>
                <a:ahLst/>
                <a:cxnLst/>
                <a:rect l="l" t="t" r="r" b="b"/>
                <a:pathLst>
                  <a:path w="1631433" h="516857">
                    <a:moveTo>
                      <a:pt x="1631433" y="0"/>
                    </a:moveTo>
                    <a:cubicBezTo>
                      <a:pt x="1484412" y="306093"/>
                      <a:pt x="1171289" y="516857"/>
                      <a:pt x="808939" y="516857"/>
                    </a:cubicBezTo>
                    <a:cubicBezTo>
                      <a:pt x="457720" y="516857"/>
                      <a:pt x="152749" y="318843"/>
                      <a:pt x="0" y="28139"/>
                    </a:cubicBezTo>
                    <a:cubicBezTo>
                      <a:pt x="176185" y="284482"/>
                      <a:pt x="471647" y="452035"/>
                      <a:pt x="806243" y="452035"/>
                    </a:cubicBezTo>
                    <a:cubicBezTo>
                      <a:pt x="1153007" y="452035"/>
                      <a:pt x="1457738" y="272075"/>
                      <a:pt x="1631433" y="0"/>
                    </a:cubicBezTo>
                    <a:close/>
                  </a:path>
                </a:pathLst>
              </a:custGeom>
              <a:solidFill>
                <a:sysClr val="window" lastClr="FFFFFF">
                  <a:alpha val="71000"/>
                </a:sys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54" name="Oval 53"/>
              <p:cNvSpPr/>
              <p:nvPr/>
            </p:nvSpPr>
            <p:spPr>
              <a:xfrm>
                <a:off x="464852" y="3440925"/>
                <a:ext cx="882111" cy="775612"/>
              </a:xfrm>
              <a:prstGeom prst="ellipse">
                <a:avLst/>
              </a:prstGeom>
              <a:gradFill>
                <a:gsLst>
                  <a:gs pos="0">
                    <a:sysClr val="window" lastClr="FFFFFF">
                      <a:lumMod val="100000"/>
                      <a:alpha val="90000"/>
                    </a:sysClr>
                  </a:gs>
                  <a:gs pos="100000">
                    <a:sysClr val="window" lastClr="FFFFFF">
                      <a:alpha val="0"/>
                    </a:sysClr>
                  </a:gs>
                </a:gsLst>
                <a:lin ang="5400000" scaled="1"/>
              </a:gradFill>
              <a:ln w="127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ysClr val="window" lastClr="FFFFFF"/>
                  </a:solidFill>
                  <a:effectLst/>
                  <a:uLnTx/>
                  <a:uFillTx/>
                  <a:latin typeface="Calibri"/>
                  <a:ea typeface="+mn-ea"/>
                  <a:cs typeface="+mn-cs"/>
                </a:endParaRPr>
              </a:p>
            </p:txBody>
          </p:sp>
        </p:grpSp>
        <p:sp>
          <p:nvSpPr>
            <p:cNvPr id="62" name="Oval 61"/>
            <p:cNvSpPr/>
            <p:nvPr/>
          </p:nvSpPr>
          <p:spPr>
            <a:xfrm>
              <a:off x="6734663" y="5877272"/>
              <a:ext cx="657500" cy="337876"/>
            </a:xfrm>
            <a:prstGeom prst="ellipse">
              <a:avLst/>
            </a:prstGeom>
            <a:gradFill flip="none" rotWithShape="1">
              <a:gsLst>
                <a:gs pos="0">
                  <a:sysClr val="windowText" lastClr="000000">
                    <a:lumMod val="50000"/>
                    <a:lumOff val="50000"/>
                    <a:alpha val="70000"/>
                  </a:sysClr>
                </a:gs>
                <a:gs pos="100000">
                  <a:sysClr val="window" lastClr="FFFFFF">
                    <a:alpha val="0"/>
                    <a:lumMod val="100000"/>
                  </a:sysClr>
                </a:gs>
              </a:gsLst>
              <a:path path="shape">
                <a:fillToRect l="50000" t="50000" r="50000" b="50000"/>
              </a:path>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 lastClr="FFFFFF"/>
                </a:solidFill>
                <a:effectLst/>
                <a:uLnTx/>
                <a:uFillTx/>
                <a:latin typeface="Calibri"/>
                <a:ea typeface="+mn-ea"/>
                <a:cs typeface="+mn-cs"/>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0 0  L 0.25 0  E" pathEditMode="relative" ptsTypes="">
                                      <p:cBhvr>
                                        <p:cTn id="6" dur="2000" fill="hold"/>
                                        <p:tgtEl>
                                          <p:spTgt spid="101"/>
                                        </p:tgtEl>
                                        <p:attrNameLst>
                                          <p:attrName>ppt_x</p:attrName>
                                          <p:attrName>ppt_y</p:attrName>
                                        </p:attrNameLst>
                                      </p:cBhvr>
                                    </p:animMotion>
                                  </p:childTnLst>
                                </p:cTn>
                              </p:par>
                              <p:par>
                                <p:cTn id="7" presetID="63" presetClass="path" presetSubtype="0" accel="50000" decel="50000" fill="hold" grpId="0" nodeType="withEffect">
                                  <p:stCondLst>
                                    <p:cond delay="0"/>
                                  </p:stCondLst>
                                  <p:childTnLst>
                                    <p:animMotion origin="layout" path="M 0 0  L 0.25 0  E" pathEditMode="relative" ptsTypes="">
                                      <p:cBhvr>
                                        <p:cTn id="8" dur="2000" fill="hold"/>
                                        <p:tgtEl>
                                          <p:spTgt spid="59"/>
                                        </p:tgtEl>
                                        <p:attrNameLst>
                                          <p:attrName>ppt_x</p:attrName>
                                          <p:attrName>ppt_y</p:attrName>
                                        </p:attrNameLst>
                                      </p:cBhvr>
                                    </p:animMotion>
                                  </p:childTnLst>
                                </p:cTn>
                              </p:par>
                            </p:childTnLst>
                          </p:cTn>
                        </p:par>
                        <p:par>
                          <p:cTn id="9" fill="hold">
                            <p:stCondLst>
                              <p:cond delay="2000"/>
                            </p:stCondLst>
                            <p:childTnLst>
                              <p:par>
                                <p:cTn id="10" presetID="10" presetClass="entr" presetSubtype="0" fill="hold" nodeType="afterEffect">
                                  <p:stCondLst>
                                    <p:cond delay="0"/>
                                  </p:stCondLst>
                                  <p:childTnLst>
                                    <p:set>
                                      <p:cBhvr>
                                        <p:cTn id="11" dur="1" fill="hold">
                                          <p:stCondLst>
                                            <p:cond delay="0"/>
                                          </p:stCondLst>
                                        </p:cTn>
                                        <p:tgtEl>
                                          <p:spTgt spid="117"/>
                                        </p:tgtEl>
                                        <p:attrNameLst>
                                          <p:attrName>style.visibility</p:attrName>
                                        </p:attrNameLst>
                                      </p:cBhvr>
                                      <p:to>
                                        <p:strVal val="visible"/>
                                      </p:to>
                                    </p:set>
                                    <p:animEffect transition="in" filter="fade">
                                      <p:cBhvr>
                                        <p:cTn id="12" dur="500"/>
                                        <p:tgtEl>
                                          <p:spTgt spid="117"/>
                                        </p:tgtEl>
                                      </p:cBhvr>
                                    </p:animEffect>
                                  </p:childTnLst>
                                </p:cTn>
                              </p:par>
                              <p:par>
                                <p:cTn id="13" presetID="10" presetClass="entr" presetSubtype="0" fill="hold" nodeType="withEffect">
                                  <p:stCondLst>
                                    <p:cond delay="0"/>
                                  </p:stCondLst>
                                  <p:childTnLst>
                                    <p:set>
                                      <p:cBhvr>
                                        <p:cTn id="14" dur="1" fill="hold">
                                          <p:stCondLst>
                                            <p:cond delay="0"/>
                                          </p:stCondLst>
                                        </p:cTn>
                                        <p:tgtEl>
                                          <p:spTgt spid="65"/>
                                        </p:tgtEl>
                                        <p:attrNameLst>
                                          <p:attrName>style.visibility</p:attrName>
                                        </p:attrNameLst>
                                      </p:cBhvr>
                                      <p:to>
                                        <p:strVal val="visible"/>
                                      </p:to>
                                    </p:set>
                                    <p:animEffect transition="in" filter="fade">
                                      <p:cBhvr>
                                        <p:cTn id="15" dur="2000"/>
                                        <p:tgtEl>
                                          <p:spTgt spid="65"/>
                                        </p:tgtEl>
                                      </p:cBhvr>
                                    </p:animEffect>
                                  </p:childTnLst>
                                </p:cTn>
                              </p:par>
                              <p:par>
                                <p:cTn id="16" presetID="10" presetClass="entr" presetSubtype="0" fill="hold" nodeType="withEffect">
                                  <p:stCondLst>
                                    <p:cond delay="0"/>
                                  </p:stCondLst>
                                  <p:childTnLst>
                                    <p:set>
                                      <p:cBhvr>
                                        <p:cTn id="17" dur="1" fill="hold">
                                          <p:stCondLst>
                                            <p:cond delay="0"/>
                                          </p:stCondLst>
                                        </p:cTn>
                                        <p:tgtEl>
                                          <p:spTgt spid="63"/>
                                        </p:tgtEl>
                                        <p:attrNameLst>
                                          <p:attrName>style.visibility</p:attrName>
                                        </p:attrNameLst>
                                      </p:cBhvr>
                                      <p:to>
                                        <p:strVal val="visible"/>
                                      </p:to>
                                    </p:set>
                                    <p:animEffect transition="in" filter="fade">
                                      <p:cBhvr>
                                        <p:cTn id="18" dur="2000"/>
                                        <p:tgtEl>
                                          <p:spTgt spid="63"/>
                                        </p:tgtEl>
                                      </p:cBhvr>
                                    </p:animEffect>
                                  </p:childTnLst>
                                </p:cTn>
                              </p:par>
                              <p:par>
                                <p:cTn id="19" presetID="63" presetClass="path" presetSubtype="0" accel="50000" decel="50000" fill="hold" nodeType="withEffect">
                                  <p:stCondLst>
                                    <p:cond delay="0"/>
                                  </p:stCondLst>
                                  <p:childTnLst>
                                    <p:animMotion origin="layout" path="M 5.55556E-7 -7.51445E-7 L 0.17604 0.04416 " pathEditMode="relative" rAng="0" ptsTypes="AA">
                                      <p:cBhvr>
                                        <p:cTn id="20" dur="2000" fill="hold"/>
                                        <p:tgtEl>
                                          <p:spTgt spid="117"/>
                                        </p:tgtEl>
                                        <p:attrNameLst>
                                          <p:attrName>ppt_x</p:attrName>
                                          <p:attrName>ppt_y</p:attrName>
                                        </p:attrNameLst>
                                      </p:cBhvr>
                                      <p:rCtr x="8800" y="2200"/>
                                    </p:animMotion>
                                  </p:childTnLst>
                                </p:cTn>
                              </p:par>
                              <p:par>
                                <p:cTn id="21" presetID="63" presetClass="path" presetSubtype="0" accel="50000" decel="50000" fill="hold" nodeType="withEffect">
                                  <p:stCondLst>
                                    <p:cond delay="0"/>
                                  </p:stCondLst>
                                  <p:childTnLst>
                                    <p:animMotion origin="layout" path="M -2.5E-6 1.7341E-6 L 0.17674 0.16948 " pathEditMode="relative" rAng="0" ptsTypes="AA">
                                      <p:cBhvr>
                                        <p:cTn id="22" dur="2000" fill="hold"/>
                                        <p:tgtEl>
                                          <p:spTgt spid="65"/>
                                        </p:tgtEl>
                                        <p:attrNameLst>
                                          <p:attrName>ppt_x</p:attrName>
                                          <p:attrName>ppt_y</p:attrName>
                                        </p:attrNameLst>
                                      </p:cBhvr>
                                      <p:rCtr x="8800" y="8500"/>
                                    </p:animMotion>
                                  </p:childTnLst>
                                </p:cTn>
                              </p:par>
                              <p:par>
                                <p:cTn id="23" presetID="56" presetClass="path" presetSubtype="0" accel="50000" decel="50000" fill="hold" nodeType="withEffect">
                                  <p:stCondLst>
                                    <p:cond delay="0"/>
                                  </p:stCondLst>
                                  <p:childTnLst>
                                    <p:animMotion origin="layout" path="M 5E-6 3.17919E-6 L 0.17674 -0.19445 " pathEditMode="relative" rAng="0" ptsTypes="AA">
                                      <p:cBhvr>
                                        <p:cTn id="24" dur="2000" fill="hold"/>
                                        <p:tgtEl>
                                          <p:spTgt spid="63"/>
                                        </p:tgtEl>
                                        <p:attrNameLst>
                                          <p:attrName>ppt_x</p:attrName>
                                          <p:attrName>ppt_y</p:attrName>
                                        </p:attrNameLst>
                                      </p:cBhvr>
                                      <p:rCtr x="8800" y="-9700"/>
                                    </p:animMotion>
                                  </p:childTnLst>
                                </p:cTn>
                              </p:par>
                              <p:par>
                                <p:cTn id="25" presetID="10" presetClass="entr" presetSubtype="0" fill="hold" grpId="0" nodeType="withEffect">
                                  <p:stCondLst>
                                    <p:cond delay="0"/>
                                  </p:stCondLst>
                                  <p:childTnLst>
                                    <p:set>
                                      <p:cBhvr>
                                        <p:cTn id="26" dur="1" fill="hold">
                                          <p:stCondLst>
                                            <p:cond delay="0"/>
                                          </p:stCondLst>
                                        </p:cTn>
                                        <p:tgtEl>
                                          <p:spTgt spid="81"/>
                                        </p:tgtEl>
                                        <p:attrNameLst>
                                          <p:attrName>style.visibility</p:attrName>
                                        </p:attrNameLst>
                                      </p:cBhvr>
                                      <p:to>
                                        <p:strVal val="visible"/>
                                      </p:to>
                                    </p:set>
                                    <p:animEffect transition="in" filter="fade">
                                      <p:cBhvr>
                                        <p:cTn id="27" dur="2000"/>
                                        <p:tgtEl>
                                          <p:spTgt spid="81"/>
                                        </p:tgtEl>
                                      </p:cBhvr>
                                    </p:animEffect>
                                  </p:childTnLst>
                                </p:cTn>
                              </p:par>
                            </p:childTnLst>
                          </p:cTn>
                        </p:par>
                        <p:par>
                          <p:cTn id="28" fill="hold">
                            <p:stCondLst>
                              <p:cond delay="4000"/>
                            </p:stCondLst>
                            <p:childTnLst>
                              <p:par>
                                <p:cTn id="29" presetID="10" presetClass="entr" presetSubtype="0" fill="hold" grpId="0" nodeType="afterEffect">
                                  <p:stCondLst>
                                    <p:cond delay="0"/>
                                  </p:stCondLst>
                                  <p:childTnLst>
                                    <p:set>
                                      <p:cBhvr>
                                        <p:cTn id="30" dur="1" fill="hold">
                                          <p:stCondLst>
                                            <p:cond delay="0"/>
                                          </p:stCondLst>
                                        </p:cTn>
                                        <p:tgtEl>
                                          <p:spTgt spid="57"/>
                                        </p:tgtEl>
                                        <p:attrNameLst>
                                          <p:attrName>style.visibility</p:attrName>
                                        </p:attrNameLst>
                                      </p:cBhvr>
                                      <p:to>
                                        <p:strVal val="visible"/>
                                      </p:to>
                                    </p:set>
                                    <p:animEffect transition="in" filter="fade">
                                      <p:cBhvr>
                                        <p:cTn id="31" dur="2000"/>
                                        <p:tgtEl>
                                          <p:spTgt spid="5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58"/>
                                        </p:tgtEl>
                                        <p:attrNameLst>
                                          <p:attrName>style.visibility</p:attrName>
                                        </p:attrNameLst>
                                      </p:cBhvr>
                                      <p:to>
                                        <p:strVal val="visible"/>
                                      </p:to>
                                    </p:set>
                                    <p:animEffect transition="in" filter="fade">
                                      <p:cBhvr>
                                        <p:cTn id="34" dur="2000"/>
                                        <p:tgtEl>
                                          <p:spTgt spid="58"/>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60"/>
                                        </p:tgtEl>
                                        <p:attrNameLst>
                                          <p:attrName>style.visibility</p:attrName>
                                        </p:attrNameLst>
                                      </p:cBhvr>
                                      <p:to>
                                        <p:strVal val="visible"/>
                                      </p:to>
                                    </p:set>
                                    <p:animEffect transition="in" filter="fade">
                                      <p:cBhvr>
                                        <p:cTn id="37" dur="20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81" grpId="0" animBg="1"/>
      <p:bldP spid="57" grpId="0"/>
      <p:bldP spid="58" grpId="0"/>
      <p:bldP spid="6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 name="Group 60"/>
          <p:cNvGrpSpPr/>
          <p:nvPr/>
        </p:nvGrpSpPr>
        <p:grpSpPr>
          <a:xfrm>
            <a:off x="7017970" y="3103008"/>
            <a:ext cx="1059248" cy="1059248"/>
            <a:chOff x="1313777" y="4428735"/>
            <a:chExt cx="1059248" cy="1059248"/>
          </a:xfrm>
          <a:effectLst>
            <a:outerShdw blurRad="76200" dist="12700" dir="2700000" sy="-23000" kx="-800400" algn="bl" rotWithShape="0">
              <a:prstClr val="black">
                <a:alpha val="20000"/>
              </a:prstClr>
            </a:outerShdw>
          </a:effectLst>
        </p:grpSpPr>
        <p:sp>
          <p:nvSpPr>
            <p:cNvPr id="62" name="Oval 61"/>
            <p:cNvSpPr/>
            <p:nvPr/>
          </p:nvSpPr>
          <p:spPr>
            <a:xfrm>
              <a:off x="1313777" y="4428735"/>
              <a:ext cx="1059248" cy="1059248"/>
            </a:xfrm>
            <a:prstGeom prst="ellipse">
              <a:avLst/>
            </a:prstGeom>
            <a:gradFill flip="none" rotWithShape="1">
              <a:gsLst>
                <a:gs pos="0">
                  <a:srgbClr val="2F8D15">
                    <a:shade val="30000"/>
                    <a:satMod val="115000"/>
                  </a:srgbClr>
                </a:gs>
                <a:gs pos="50000">
                  <a:srgbClr val="2F8D15">
                    <a:shade val="67500"/>
                    <a:satMod val="115000"/>
                  </a:srgbClr>
                </a:gs>
                <a:gs pos="100000">
                  <a:srgbClr val="2F8D15">
                    <a:shade val="100000"/>
                    <a:satMod val="115000"/>
                  </a:srgb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57"/>
            <p:cNvGrpSpPr/>
            <p:nvPr/>
          </p:nvGrpSpPr>
          <p:grpSpPr>
            <a:xfrm>
              <a:off x="1436664" y="4718897"/>
              <a:ext cx="813474" cy="478924"/>
              <a:chOff x="1935978" y="2713463"/>
              <a:chExt cx="3134627" cy="2002759"/>
            </a:xfrm>
            <a:solidFill>
              <a:schemeClr val="bg1"/>
            </a:solidFill>
          </p:grpSpPr>
          <p:sp>
            <p:nvSpPr>
              <p:cNvPr id="64" name="Freeform 63"/>
              <p:cNvSpPr/>
              <p:nvPr/>
            </p:nvSpPr>
            <p:spPr>
              <a:xfrm>
                <a:off x="2920083" y="2713463"/>
                <a:ext cx="1730670" cy="2002759"/>
              </a:xfrm>
              <a:custGeom>
                <a:avLst/>
                <a:gdLst>
                  <a:gd name="connsiteX0" fmla="*/ 753823 w 1730670"/>
                  <a:gd name="connsiteY0" fmla="*/ 2002759 h 2002759"/>
                  <a:gd name="connsiteX1" fmla="*/ 1132964 w 1730670"/>
                  <a:gd name="connsiteY1" fmla="*/ 1998298 h 2002759"/>
                  <a:gd name="connsiteX2" fmla="*/ 1730670 w 1730670"/>
                  <a:gd name="connsiteY2" fmla="*/ 651231 h 2002759"/>
                  <a:gd name="connsiteX3" fmla="*/ 981308 w 1730670"/>
                  <a:gd name="connsiteY3" fmla="*/ 1739590 h 2002759"/>
                  <a:gd name="connsiteX4" fmla="*/ 405905 w 1730670"/>
                  <a:gd name="connsiteY4" fmla="*/ 0 h 2002759"/>
                  <a:gd name="connsiteX5" fmla="*/ 820730 w 1730670"/>
                  <a:gd name="connsiteY5" fmla="*/ 1650380 h 2002759"/>
                  <a:gd name="connsiteX6" fmla="*/ 0 w 1730670"/>
                  <a:gd name="connsiteY6" fmla="*/ 860874 h 2002759"/>
                  <a:gd name="connsiteX7" fmla="*/ 753823 w 1730670"/>
                  <a:gd name="connsiteY7" fmla="*/ 2002759 h 2002759"/>
                  <a:gd name="connsiteX0" fmla="*/ 753823 w 1730670"/>
                  <a:gd name="connsiteY0" fmla="*/ 2002759 h 2002759"/>
                  <a:gd name="connsiteX1" fmla="*/ 1132964 w 1730670"/>
                  <a:gd name="connsiteY1" fmla="*/ 1998298 h 2002759"/>
                  <a:gd name="connsiteX2" fmla="*/ 1730670 w 1730670"/>
                  <a:gd name="connsiteY2" fmla="*/ 651231 h 2002759"/>
                  <a:gd name="connsiteX3" fmla="*/ 981308 w 1730670"/>
                  <a:gd name="connsiteY3" fmla="*/ 1739590 h 2002759"/>
                  <a:gd name="connsiteX4" fmla="*/ 405905 w 1730670"/>
                  <a:gd name="connsiteY4" fmla="*/ 0 h 2002759"/>
                  <a:gd name="connsiteX5" fmla="*/ 820730 w 1730670"/>
                  <a:gd name="connsiteY5" fmla="*/ 1650380 h 2002759"/>
                  <a:gd name="connsiteX6" fmla="*/ 0 w 1730670"/>
                  <a:gd name="connsiteY6" fmla="*/ 860874 h 2002759"/>
                  <a:gd name="connsiteX7" fmla="*/ 753823 w 1730670"/>
                  <a:gd name="connsiteY7" fmla="*/ 2002759 h 2002759"/>
                  <a:gd name="connsiteX0" fmla="*/ 753823 w 1730670"/>
                  <a:gd name="connsiteY0" fmla="*/ 2002759 h 2002759"/>
                  <a:gd name="connsiteX1" fmla="*/ 1132964 w 1730670"/>
                  <a:gd name="connsiteY1" fmla="*/ 1998298 h 2002759"/>
                  <a:gd name="connsiteX2" fmla="*/ 1730670 w 1730670"/>
                  <a:gd name="connsiteY2" fmla="*/ 651231 h 2002759"/>
                  <a:gd name="connsiteX3" fmla="*/ 981308 w 1730670"/>
                  <a:gd name="connsiteY3" fmla="*/ 1739590 h 2002759"/>
                  <a:gd name="connsiteX4" fmla="*/ 405905 w 1730670"/>
                  <a:gd name="connsiteY4" fmla="*/ 0 h 2002759"/>
                  <a:gd name="connsiteX5" fmla="*/ 820730 w 1730670"/>
                  <a:gd name="connsiteY5" fmla="*/ 1650380 h 2002759"/>
                  <a:gd name="connsiteX6" fmla="*/ 0 w 1730670"/>
                  <a:gd name="connsiteY6" fmla="*/ 860874 h 2002759"/>
                  <a:gd name="connsiteX7" fmla="*/ 753823 w 1730670"/>
                  <a:gd name="connsiteY7" fmla="*/ 2002759 h 2002759"/>
                  <a:gd name="connsiteX0" fmla="*/ 753823 w 1730670"/>
                  <a:gd name="connsiteY0" fmla="*/ 2002759 h 2002759"/>
                  <a:gd name="connsiteX1" fmla="*/ 1132964 w 1730670"/>
                  <a:gd name="connsiteY1" fmla="*/ 1998298 h 2002759"/>
                  <a:gd name="connsiteX2" fmla="*/ 1730670 w 1730670"/>
                  <a:gd name="connsiteY2" fmla="*/ 651231 h 2002759"/>
                  <a:gd name="connsiteX3" fmla="*/ 981308 w 1730670"/>
                  <a:gd name="connsiteY3" fmla="*/ 1739590 h 2002759"/>
                  <a:gd name="connsiteX4" fmla="*/ 405905 w 1730670"/>
                  <a:gd name="connsiteY4" fmla="*/ 0 h 2002759"/>
                  <a:gd name="connsiteX5" fmla="*/ 820730 w 1730670"/>
                  <a:gd name="connsiteY5" fmla="*/ 1650380 h 2002759"/>
                  <a:gd name="connsiteX6" fmla="*/ 0 w 1730670"/>
                  <a:gd name="connsiteY6" fmla="*/ 860874 h 2002759"/>
                  <a:gd name="connsiteX7" fmla="*/ 753823 w 1730670"/>
                  <a:gd name="connsiteY7" fmla="*/ 2002759 h 2002759"/>
                  <a:gd name="connsiteX0" fmla="*/ 753823 w 1730670"/>
                  <a:gd name="connsiteY0" fmla="*/ 2002759 h 2002759"/>
                  <a:gd name="connsiteX1" fmla="*/ 1132964 w 1730670"/>
                  <a:gd name="connsiteY1" fmla="*/ 1998298 h 2002759"/>
                  <a:gd name="connsiteX2" fmla="*/ 1730670 w 1730670"/>
                  <a:gd name="connsiteY2" fmla="*/ 651231 h 2002759"/>
                  <a:gd name="connsiteX3" fmla="*/ 981308 w 1730670"/>
                  <a:gd name="connsiteY3" fmla="*/ 1739590 h 2002759"/>
                  <a:gd name="connsiteX4" fmla="*/ 405905 w 1730670"/>
                  <a:gd name="connsiteY4" fmla="*/ 0 h 2002759"/>
                  <a:gd name="connsiteX5" fmla="*/ 820730 w 1730670"/>
                  <a:gd name="connsiteY5" fmla="*/ 1650380 h 2002759"/>
                  <a:gd name="connsiteX6" fmla="*/ 0 w 1730670"/>
                  <a:gd name="connsiteY6" fmla="*/ 860874 h 2002759"/>
                  <a:gd name="connsiteX7" fmla="*/ 753823 w 1730670"/>
                  <a:gd name="connsiteY7" fmla="*/ 2002759 h 2002759"/>
                  <a:gd name="connsiteX0" fmla="*/ 753823 w 1730670"/>
                  <a:gd name="connsiteY0" fmla="*/ 2002759 h 2002759"/>
                  <a:gd name="connsiteX1" fmla="*/ 1132964 w 1730670"/>
                  <a:gd name="connsiteY1" fmla="*/ 1998298 h 2002759"/>
                  <a:gd name="connsiteX2" fmla="*/ 1730670 w 1730670"/>
                  <a:gd name="connsiteY2" fmla="*/ 651231 h 2002759"/>
                  <a:gd name="connsiteX3" fmla="*/ 981308 w 1730670"/>
                  <a:gd name="connsiteY3" fmla="*/ 1739590 h 2002759"/>
                  <a:gd name="connsiteX4" fmla="*/ 405905 w 1730670"/>
                  <a:gd name="connsiteY4" fmla="*/ 0 h 2002759"/>
                  <a:gd name="connsiteX5" fmla="*/ 820730 w 1730670"/>
                  <a:gd name="connsiteY5" fmla="*/ 1650380 h 2002759"/>
                  <a:gd name="connsiteX6" fmla="*/ 0 w 1730670"/>
                  <a:gd name="connsiteY6" fmla="*/ 860874 h 2002759"/>
                  <a:gd name="connsiteX7" fmla="*/ 753823 w 1730670"/>
                  <a:gd name="connsiteY7" fmla="*/ 2002759 h 2002759"/>
                  <a:gd name="connsiteX0" fmla="*/ 753823 w 1730670"/>
                  <a:gd name="connsiteY0" fmla="*/ 2002759 h 2002759"/>
                  <a:gd name="connsiteX1" fmla="*/ 1132964 w 1730670"/>
                  <a:gd name="connsiteY1" fmla="*/ 1998298 h 2002759"/>
                  <a:gd name="connsiteX2" fmla="*/ 1730670 w 1730670"/>
                  <a:gd name="connsiteY2" fmla="*/ 651231 h 2002759"/>
                  <a:gd name="connsiteX3" fmla="*/ 981308 w 1730670"/>
                  <a:gd name="connsiteY3" fmla="*/ 1739590 h 2002759"/>
                  <a:gd name="connsiteX4" fmla="*/ 405905 w 1730670"/>
                  <a:gd name="connsiteY4" fmla="*/ 0 h 2002759"/>
                  <a:gd name="connsiteX5" fmla="*/ 820730 w 1730670"/>
                  <a:gd name="connsiteY5" fmla="*/ 1650380 h 2002759"/>
                  <a:gd name="connsiteX6" fmla="*/ 0 w 1730670"/>
                  <a:gd name="connsiteY6" fmla="*/ 860874 h 2002759"/>
                  <a:gd name="connsiteX7" fmla="*/ 753823 w 1730670"/>
                  <a:gd name="connsiteY7" fmla="*/ 2002759 h 2002759"/>
                  <a:gd name="connsiteX0" fmla="*/ 753823 w 1730670"/>
                  <a:gd name="connsiteY0" fmla="*/ 2002759 h 2002759"/>
                  <a:gd name="connsiteX1" fmla="*/ 1132964 w 1730670"/>
                  <a:gd name="connsiteY1" fmla="*/ 1998298 h 2002759"/>
                  <a:gd name="connsiteX2" fmla="*/ 1730670 w 1730670"/>
                  <a:gd name="connsiteY2" fmla="*/ 651231 h 2002759"/>
                  <a:gd name="connsiteX3" fmla="*/ 981308 w 1730670"/>
                  <a:gd name="connsiteY3" fmla="*/ 1739590 h 2002759"/>
                  <a:gd name="connsiteX4" fmla="*/ 405905 w 1730670"/>
                  <a:gd name="connsiteY4" fmla="*/ 0 h 2002759"/>
                  <a:gd name="connsiteX5" fmla="*/ 820730 w 1730670"/>
                  <a:gd name="connsiteY5" fmla="*/ 1650380 h 2002759"/>
                  <a:gd name="connsiteX6" fmla="*/ 0 w 1730670"/>
                  <a:gd name="connsiteY6" fmla="*/ 860874 h 2002759"/>
                  <a:gd name="connsiteX7" fmla="*/ 753823 w 1730670"/>
                  <a:gd name="connsiteY7" fmla="*/ 2002759 h 2002759"/>
                  <a:gd name="connsiteX0" fmla="*/ 753823 w 1730670"/>
                  <a:gd name="connsiteY0" fmla="*/ 2002759 h 2002759"/>
                  <a:gd name="connsiteX1" fmla="*/ 1132964 w 1730670"/>
                  <a:gd name="connsiteY1" fmla="*/ 1998298 h 2002759"/>
                  <a:gd name="connsiteX2" fmla="*/ 1730670 w 1730670"/>
                  <a:gd name="connsiteY2" fmla="*/ 651231 h 2002759"/>
                  <a:gd name="connsiteX3" fmla="*/ 981308 w 1730670"/>
                  <a:gd name="connsiteY3" fmla="*/ 1739590 h 2002759"/>
                  <a:gd name="connsiteX4" fmla="*/ 405905 w 1730670"/>
                  <a:gd name="connsiteY4" fmla="*/ 0 h 2002759"/>
                  <a:gd name="connsiteX5" fmla="*/ 820730 w 1730670"/>
                  <a:gd name="connsiteY5" fmla="*/ 1650380 h 2002759"/>
                  <a:gd name="connsiteX6" fmla="*/ 0 w 1730670"/>
                  <a:gd name="connsiteY6" fmla="*/ 860874 h 2002759"/>
                  <a:gd name="connsiteX7" fmla="*/ 753823 w 1730670"/>
                  <a:gd name="connsiteY7" fmla="*/ 2002759 h 2002759"/>
                  <a:gd name="connsiteX0" fmla="*/ 753823 w 1730670"/>
                  <a:gd name="connsiteY0" fmla="*/ 2002759 h 2002759"/>
                  <a:gd name="connsiteX1" fmla="*/ 1132964 w 1730670"/>
                  <a:gd name="connsiteY1" fmla="*/ 1998298 h 2002759"/>
                  <a:gd name="connsiteX2" fmla="*/ 1730670 w 1730670"/>
                  <a:gd name="connsiteY2" fmla="*/ 651231 h 2002759"/>
                  <a:gd name="connsiteX3" fmla="*/ 981308 w 1730670"/>
                  <a:gd name="connsiteY3" fmla="*/ 1739590 h 2002759"/>
                  <a:gd name="connsiteX4" fmla="*/ 405905 w 1730670"/>
                  <a:gd name="connsiteY4" fmla="*/ 0 h 2002759"/>
                  <a:gd name="connsiteX5" fmla="*/ 820730 w 1730670"/>
                  <a:gd name="connsiteY5" fmla="*/ 1650380 h 2002759"/>
                  <a:gd name="connsiteX6" fmla="*/ 0 w 1730670"/>
                  <a:gd name="connsiteY6" fmla="*/ 860874 h 2002759"/>
                  <a:gd name="connsiteX7" fmla="*/ 753823 w 1730670"/>
                  <a:gd name="connsiteY7" fmla="*/ 2002759 h 2002759"/>
                  <a:gd name="connsiteX0" fmla="*/ 753823 w 1730670"/>
                  <a:gd name="connsiteY0" fmla="*/ 2002759 h 2002759"/>
                  <a:gd name="connsiteX1" fmla="*/ 1132964 w 1730670"/>
                  <a:gd name="connsiteY1" fmla="*/ 1998298 h 2002759"/>
                  <a:gd name="connsiteX2" fmla="*/ 1730670 w 1730670"/>
                  <a:gd name="connsiteY2" fmla="*/ 651231 h 2002759"/>
                  <a:gd name="connsiteX3" fmla="*/ 981308 w 1730670"/>
                  <a:gd name="connsiteY3" fmla="*/ 1739590 h 2002759"/>
                  <a:gd name="connsiteX4" fmla="*/ 405905 w 1730670"/>
                  <a:gd name="connsiteY4" fmla="*/ 0 h 2002759"/>
                  <a:gd name="connsiteX5" fmla="*/ 820730 w 1730670"/>
                  <a:gd name="connsiteY5" fmla="*/ 1650380 h 2002759"/>
                  <a:gd name="connsiteX6" fmla="*/ 0 w 1730670"/>
                  <a:gd name="connsiteY6" fmla="*/ 860874 h 2002759"/>
                  <a:gd name="connsiteX7" fmla="*/ 753823 w 1730670"/>
                  <a:gd name="connsiteY7" fmla="*/ 2002759 h 2002759"/>
                  <a:gd name="connsiteX0" fmla="*/ 753823 w 1730670"/>
                  <a:gd name="connsiteY0" fmla="*/ 2002759 h 2002759"/>
                  <a:gd name="connsiteX1" fmla="*/ 1132964 w 1730670"/>
                  <a:gd name="connsiteY1" fmla="*/ 1998298 h 2002759"/>
                  <a:gd name="connsiteX2" fmla="*/ 1730670 w 1730670"/>
                  <a:gd name="connsiteY2" fmla="*/ 651231 h 2002759"/>
                  <a:gd name="connsiteX3" fmla="*/ 981308 w 1730670"/>
                  <a:gd name="connsiteY3" fmla="*/ 1739590 h 2002759"/>
                  <a:gd name="connsiteX4" fmla="*/ 405905 w 1730670"/>
                  <a:gd name="connsiteY4" fmla="*/ 0 h 2002759"/>
                  <a:gd name="connsiteX5" fmla="*/ 820730 w 1730670"/>
                  <a:gd name="connsiteY5" fmla="*/ 1650380 h 2002759"/>
                  <a:gd name="connsiteX6" fmla="*/ 0 w 1730670"/>
                  <a:gd name="connsiteY6" fmla="*/ 860874 h 2002759"/>
                  <a:gd name="connsiteX7" fmla="*/ 753823 w 1730670"/>
                  <a:gd name="connsiteY7" fmla="*/ 2002759 h 2002759"/>
                  <a:gd name="connsiteX0" fmla="*/ 753823 w 1730670"/>
                  <a:gd name="connsiteY0" fmla="*/ 2002759 h 2002759"/>
                  <a:gd name="connsiteX1" fmla="*/ 1132964 w 1730670"/>
                  <a:gd name="connsiteY1" fmla="*/ 1998298 h 2002759"/>
                  <a:gd name="connsiteX2" fmla="*/ 1730670 w 1730670"/>
                  <a:gd name="connsiteY2" fmla="*/ 651231 h 2002759"/>
                  <a:gd name="connsiteX3" fmla="*/ 981308 w 1730670"/>
                  <a:gd name="connsiteY3" fmla="*/ 1739590 h 2002759"/>
                  <a:gd name="connsiteX4" fmla="*/ 405905 w 1730670"/>
                  <a:gd name="connsiteY4" fmla="*/ 0 h 2002759"/>
                  <a:gd name="connsiteX5" fmla="*/ 820730 w 1730670"/>
                  <a:gd name="connsiteY5" fmla="*/ 1650380 h 2002759"/>
                  <a:gd name="connsiteX6" fmla="*/ 0 w 1730670"/>
                  <a:gd name="connsiteY6" fmla="*/ 860874 h 2002759"/>
                  <a:gd name="connsiteX7" fmla="*/ 753823 w 1730670"/>
                  <a:gd name="connsiteY7" fmla="*/ 2002759 h 2002759"/>
                  <a:gd name="connsiteX0" fmla="*/ 753823 w 1730670"/>
                  <a:gd name="connsiteY0" fmla="*/ 2002759 h 2002759"/>
                  <a:gd name="connsiteX1" fmla="*/ 1132964 w 1730670"/>
                  <a:gd name="connsiteY1" fmla="*/ 1998298 h 2002759"/>
                  <a:gd name="connsiteX2" fmla="*/ 1730670 w 1730670"/>
                  <a:gd name="connsiteY2" fmla="*/ 651231 h 2002759"/>
                  <a:gd name="connsiteX3" fmla="*/ 981308 w 1730670"/>
                  <a:gd name="connsiteY3" fmla="*/ 1739590 h 2002759"/>
                  <a:gd name="connsiteX4" fmla="*/ 405905 w 1730670"/>
                  <a:gd name="connsiteY4" fmla="*/ 0 h 2002759"/>
                  <a:gd name="connsiteX5" fmla="*/ 820730 w 1730670"/>
                  <a:gd name="connsiteY5" fmla="*/ 1650380 h 2002759"/>
                  <a:gd name="connsiteX6" fmla="*/ 0 w 1730670"/>
                  <a:gd name="connsiteY6" fmla="*/ 860874 h 2002759"/>
                  <a:gd name="connsiteX7" fmla="*/ 753823 w 1730670"/>
                  <a:gd name="connsiteY7" fmla="*/ 2002759 h 2002759"/>
                  <a:gd name="connsiteX0" fmla="*/ 753823 w 1730670"/>
                  <a:gd name="connsiteY0" fmla="*/ 2002759 h 2002759"/>
                  <a:gd name="connsiteX1" fmla="*/ 1132964 w 1730670"/>
                  <a:gd name="connsiteY1" fmla="*/ 1998298 h 2002759"/>
                  <a:gd name="connsiteX2" fmla="*/ 1730670 w 1730670"/>
                  <a:gd name="connsiteY2" fmla="*/ 651231 h 2002759"/>
                  <a:gd name="connsiteX3" fmla="*/ 981308 w 1730670"/>
                  <a:gd name="connsiteY3" fmla="*/ 1739590 h 2002759"/>
                  <a:gd name="connsiteX4" fmla="*/ 405905 w 1730670"/>
                  <a:gd name="connsiteY4" fmla="*/ 0 h 2002759"/>
                  <a:gd name="connsiteX5" fmla="*/ 820730 w 1730670"/>
                  <a:gd name="connsiteY5" fmla="*/ 1650380 h 2002759"/>
                  <a:gd name="connsiteX6" fmla="*/ 0 w 1730670"/>
                  <a:gd name="connsiteY6" fmla="*/ 860874 h 2002759"/>
                  <a:gd name="connsiteX7" fmla="*/ 753823 w 1730670"/>
                  <a:gd name="connsiteY7" fmla="*/ 2002759 h 2002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0670" h="2002759">
                    <a:moveTo>
                      <a:pt x="753823" y="2002759"/>
                    </a:moveTo>
                    <a:lnTo>
                      <a:pt x="1132964" y="1998298"/>
                    </a:lnTo>
                    <a:cubicBezTo>
                      <a:pt x="1131477" y="1464526"/>
                      <a:pt x="1321792" y="895070"/>
                      <a:pt x="1730670" y="651231"/>
                    </a:cubicBezTo>
                    <a:cubicBezTo>
                      <a:pt x="1320306" y="741927"/>
                      <a:pt x="1124043" y="1265292"/>
                      <a:pt x="981308" y="1739590"/>
                    </a:cubicBezTo>
                    <a:cubicBezTo>
                      <a:pt x="883177" y="1177569"/>
                      <a:pt x="878717" y="615547"/>
                      <a:pt x="405905" y="0"/>
                    </a:cubicBezTo>
                    <a:cubicBezTo>
                      <a:pt x="740441" y="670560"/>
                      <a:pt x="776125" y="1122556"/>
                      <a:pt x="820730" y="1650380"/>
                    </a:cubicBezTo>
                    <a:cubicBezTo>
                      <a:pt x="636362" y="1364909"/>
                      <a:pt x="563508" y="1052675"/>
                      <a:pt x="0" y="860874"/>
                    </a:cubicBezTo>
                    <a:cubicBezTo>
                      <a:pt x="438614" y="1192437"/>
                      <a:pt x="685429" y="1408028"/>
                      <a:pt x="753823" y="200275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64"/>
              <p:cNvSpPr/>
              <p:nvPr/>
            </p:nvSpPr>
            <p:spPr>
              <a:xfrm>
                <a:off x="2077051" y="2816054"/>
                <a:ext cx="1708367" cy="1900168"/>
              </a:xfrm>
              <a:custGeom>
                <a:avLst/>
                <a:gdLst>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08367" h="1900168">
                    <a:moveTo>
                      <a:pt x="883177" y="1895707"/>
                    </a:moveTo>
                    <a:lnTo>
                      <a:pt x="1190951" y="1900168"/>
                    </a:lnTo>
                    <a:cubicBezTo>
                      <a:pt x="1283134" y="1275700"/>
                      <a:pt x="1094306" y="1240016"/>
                      <a:pt x="1708367" y="0"/>
                    </a:cubicBezTo>
                    <a:cubicBezTo>
                      <a:pt x="1195411" y="704758"/>
                      <a:pt x="1164187" y="1066057"/>
                      <a:pt x="1092820" y="1632539"/>
                    </a:cubicBezTo>
                    <a:cubicBezTo>
                      <a:pt x="976848" y="1210280"/>
                      <a:pt x="909940" y="774638"/>
                      <a:pt x="450510" y="593245"/>
                    </a:cubicBezTo>
                    <a:cubicBezTo>
                      <a:pt x="789507" y="764230"/>
                      <a:pt x="887637" y="1242989"/>
                      <a:pt x="932242" y="1601315"/>
                    </a:cubicBezTo>
                    <a:cubicBezTo>
                      <a:pt x="701783" y="1266779"/>
                      <a:pt x="466865" y="959004"/>
                      <a:pt x="0" y="945623"/>
                    </a:cubicBezTo>
                    <a:cubicBezTo>
                      <a:pt x="602166" y="1141885"/>
                      <a:pt x="856415" y="1690524"/>
                      <a:pt x="883177" y="189570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65"/>
              <p:cNvSpPr/>
              <p:nvPr/>
            </p:nvSpPr>
            <p:spPr>
              <a:xfrm>
                <a:off x="3139213" y="2976632"/>
                <a:ext cx="1931392" cy="1739590"/>
              </a:xfrm>
              <a:custGeom>
                <a:avLst/>
                <a:gdLst>
                  <a:gd name="connsiteX0" fmla="*/ 883177 w 1931392"/>
                  <a:gd name="connsiteY0" fmla="*/ 1739590 h 1739590"/>
                  <a:gd name="connsiteX1" fmla="*/ 1048215 w 1931392"/>
                  <a:gd name="connsiteY1" fmla="*/ 1739590 h 1739590"/>
                  <a:gd name="connsiteX2" fmla="*/ 1931392 w 1931392"/>
                  <a:gd name="connsiteY2" fmla="*/ 1057136 h 1739590"/>
                  <a:gd name="connsiteX3" fmla="*/ 1021452 w 1931392"/>
                  <a:gd name="connsiteY3" fmla="*/ 1418435 h 1739590"/>
                  <a:gd name="connsiteX4" fmla="*/ 1579013 w 1931392"/>
                  <a:gd name="connsiteY4" fmla="*/ 0 h 1739590"/>
                  <a:gd name="connsiteX5" fmla="*/ 887638 w 1931392"/>
                  <a:gd name="connsiteY5" fmla="*/ 1289081 h 1739590"/>
                  <a:gd name="connsiteX6" fmla="*/ 0 w 1931392"/>
                  <a:gd name="connsiteY6" fmla="*/ 749362 h 1739590"/>
                  <a:gd name="connsiteX7" fmla="*/ 883177 w 1931392"/>
                  <a:gd name="connsiteY7" fmla="*/ 1739590 h 1739590"/>
                  <a:gd name="connsiteX0" fmla="*/ 883177 w 1931392"/>
                  <a:gd name="connsiteY0" fmla="*/ 1739590 h 1739590"/>
                  <a:gd name="connsiteX1" fmla="*/ 1048215 w 1931392"/>
                  <a:gd name="connsiteY1" fmla="*/ 1739590 h 1739590"/>
                  <a:gd name="connsiteX2" fmla="*/ 1931392 w 1931392"/>
                  <a:gd name="connsiteY2" fmla="*/ 1057136 h 1739590"/>
                  <a:gd name="connsiteX3" fmla="*/ 1021452 w 1931392"/>
                  <a:gd name="connsiteY3" fmla="*/ 1418435 h 1739590"/>
                  <a:gd name="connsiteX4" fmla="*/ 1579013 w 1931392"/>
                  <a:gd name="connsiteY4" fmla="*/ 0 h 1739590"/>
                  <a:gd name="connsiteX5" fmla="*/ 887638 w 1931392"/>
                  <a:gd name="connsiteY5" fmla="*/ 1289081 h 1739590"/>
                  <a:gd name="connsiteX6" fmla="*/ 0 w 1931392"/>
                  <a:gd name="connsiteY6" fmla="*/ 749362 h 1739590"/>
                  <a:gd name="connsiteX7" fmla="*/ 883177 w 1931392"/>
                  <a:gd name="connsiteY7" fmla="*/ 1739590 h 1739590"/>
                  <a:gd name="connsiteX0" fmla="*/ 883177 w 1931392"/>
                  <a:gd name="connsiteY0" fmla="*/ 1739590 h 1739590"/>
                  <a:gd name="connsiteX1" fmla="*/ 1048215 w 1931392"/>
                  <a:gd name="connsiteY1" fmla="*/ 1739590 h 1739590"/>
                  <a:gd name="connsiteX2" fmla="*/ 1931392 w 1931392"/>
                  <a:gd name="connsiteY2" fmla="*/ 1057136 h 1739590"/>
                  <a:gd name="connsiteX3" fmla="*/ 1021452 w 1931392"/>
                  <a:gd name="connsiteY3" fmla="*/ 1418435 h 1739590"/>
                  <a:gd name="connsiteX4" fmla="*/ 1579013 w 1931392"/>
                  <a:gd name="connsiteY4" fmla="*/ 0 h 1739590"/>
                  <a:gd name="connsiteX5" fmla="*/ 887638 w 1931392"/>
                  <a:gd name="connsiteY5" fmla="*/ 1289081 h 1739590"/>
                  <a:gd name="connsiteX6" fmla="*/ 0 w 1931392"/>
                  <a:gd name="connsiteY6" fmla="*/ 749362 h 1739590"/>
                  <a:gd name="connsiteX7" fmla="*/ 883177 w 1931392"/>
                  <a:gd name="connsiteY7" fmla="*/ 1739590 h 1739590"/>
                  <a:gd name="connsiteX0" fmla="*/ 883177 w 1931392"/>
                  <a:gd name="connsiteY0" fmla="*/ 1739590 h 1739590"/>
                  <a:gd name="connsiteX1" fmla="*/ 1048215 w 1931392"/>
                  <a:gd name="connsiteY1" fmla="*/ 1739590 h 1739590"/>
                  <a:gd name="connsiteX2" fmla="*/ 1931392 w 1931392"/>
                  <a:gd name="connsiteY2" fmla="*/ 1057136 h 1739590"/>
                  <a:gd name="connsiteX3" fmla="*/ 1021452 w 1931392"/>
                  <a:gd name="connsiteY3" fmla="*/ 1418435 h 1739590"/>
                  <a:gd name="connsiteX4" fmla="*/ 1579013 w 1931392"/>
                  <a:gd name="connsiteY4" fmla="*/ 0 h 1739590"/>
                  <a:gd name="connsiteX5" fmla="*/ 887638 w 1931392"/>
                  <a:gd name="connsiteY5" fmla="*/ 1289081 h 1739590"/>
                  <a:gd name="connsiteX6" fmla="*/ 0 w 1931392"/>
                  <a:gd name="connsiteY6" fmla="*/ 749362 h 1739590"/>
                  <a:gd name="connsiteX7" fmla="*/ 883177 w 1931392"/>
                  <a:gd name="connsiteY7" fmla="*/ 1739590 h 1739590"/>
                  <a:gd name="connsiteX0" fmla="*/ 883177 w 1931392"/>
                  <a:gd name="connsiteY0" fmla="*/ 1739590 h 1739590"/>
                  <a:gd name="connsiteX1" fmla="*/ 1048215 w 1931392"/>
                  <a:gd name="connsiteY1" fmla="*/ 1739590 h 1739590"/>
                  <a:gd name="connsiteX2" fmla="*/ 1931392 w 1931392"/>
                  <a:gd name="connsiteY2" fmla="*/ 1057136 h 1739590"/>
                  <a:gd name="connsiteX3" fmla="*/ 1021452 w 1931392"/>
                  <a:gd name="connsiteY3" fmla="*/ 1418435 h 1739590"/>
                  <a:gd name="connsiteX4" fmla="*/ 1579013 w 1931392"/>
                  <a:gd name="connsiteY4" fmla="*/ 0 h 1739590"/>
                  <a:gd name="connsiteX5" fmla="*/ 887638 w 1931392"/>
                  <a:gd name="connsiteY5" fmla="*/ 1289081 h 1739590"/>
                  <a:gd name="connsiteX6" fmla="*/ 0 w 1931392"/>
                  <a:gd name="connsiteY6" fmla="*/ 749362 h 1739590"/>
                  <a:gd name="connsiteX7" fmla="*/ 883177 w 1931392"/>
                  <a:gd name="connsiteY7" fmla="*/ 1739590 h 1739590"/>
                  <a:gd name="connsiteX0" fmla="*/ 883177 w 1931392"/>
                  <a:gd name="connsiteY0" fmla="*/ 1739590 h 1739590"/>
                  <a:gd name="connsiteX1" fmla="*/ 1048215 w 1931392"/>
                  <a:gd name="connsiteY1" fmla="*/ 1739590 h 1739590"/>
                  <a:gd name="connsiteX2" fmla="*/ 1931392 w 1931392"/>
                  <a:gd name="connsiteY2" fmla="*/ 1057136 h 1739590"/>
                  <a:gd name="connsiteX3" fmla="*/ 1021452 w 1931392"/>
                  <a:gd name="connsiteY3" fmla="*/ 1418435 h 1739590"/>
                  <a:gd name="connsiteX4" fmla="*/ 1579013 w 1931392"/>
                  <a:gd name="connsiteY4" fmla="*/ 0 h 1739590"/>
                  <a:gd name="connsiteX5" fmla="*/ 887638 w 1931392"/>
                  <a:gd name="connsiteY5" fmla="*/ 1289081 h 1739590"/>
                  <a:gd name="connsiteX6" fmla="*/ 0 w 1931392"/>
                  <a:gd name="connsiteY6" fmla="*/ 749362 h 1739590"/>
                  <a:gd name="connsiteX7" fmla="*/ 883177 w 1931392"/>
                  <a:gd name="connsiteY7" fmla="*/ 1739590 h 1739590"/>
                  <a:gd name="connsiteX0" fmla="*/ 883177 w 1931392"/>
                  <a:gd name="connsiteY0" fmla="*/ 1739590 h 1739590"/>
                  <a:gd name="connsiteX1" fmla="*/ 1048215 w 1931392"/>
                  <a:gd name="connsiteY1" fmla="*/ 1739590 h 1739590"/>
                  <a:gd name="connsiteX2" fmla="*/ 1931392 w 1931392"/>
                  <a:gd name="connsiteY2" fmla="*/ 1057136 h 1739590"/>
                  <a:gd name="connsiteX3" fmla="*/ 1021452 w 1931392"/>
                  <a:gd name="connsiteY3" fmla="*/ 1418435 h 1739590"/>
                  <a:gd name="connsiteX4" fmla="*/ 1579013 w 1931392"/>
                  <a:gd name="connsiteY4" fmla="*/ 0 h 1739590"/>
                  <a:gd name="connsiteX5" fmla="*/ 887638 w 1931392"/>
                  <a:gd name="connsiteY5" fmla="*/ 1289081 h 1739590"/>
                  <a:gd name="connsiteX6" fmla="*/ 0 w 1931392"/>
                  <a:gd name="connsiteY6" fmla="*/ 749362 h 1739590"/>
                  <a:gd name="connsiteX7" fmla="*/ 883177 w 1931392"/>
                  <a:gd name="connsiteY7" fmla="*/ 1739590 h 1739590"/>
                  <a:gd name="connsiteX0" fmla="*/ 883177 w 1931392"/>
                  <a:gd name="connsiteY0" fmla="*/ 1739590 h 1739590"/>
                  <a:gd name="connsiteX1" fmla="*/ 1048215 w 1931392"/>
                  <a:gd name="connsiteY1" fmla="*/ 1739590 h 1739590"/>
                  <a:gd name="connsiteX2" fmla="*/ 1931392 w 1931392"/>
                  <a:gd name="connsiteY2" fmla="*/ 1057136 h 1739590"/>
                  <a:gd name="connsiteX3" fmla="*/ 1021452 w 1931392"/>
                  <a:gd name="connsiteY3" fmla="*/ 1418435 h 1739590"/>
                  <a:gd name="connsiteX4" fmla="*/ 1579013 w 1931392"/>
                  <a:gd name="connsiteY4" fmla="*/ 0 h 1739590"/>
                  <a:gd name="connsiteX5" fmla="*/ 887638 w 1931392"/>
                  <a:gd name="connsiteY5" fmla="*/ 1289081 h 1739590"/>
                  <a:gd name="connsiteX6" fmla="*/ 0 w 1931392"/>
                  <a:gd name="connsiteY6" fmla="*/ 749362 h 1739590"/>
                  <a:gd name="connsiteX7" fmla="*/ 883177 w 1931392"/>
                  <a:gd name="connsiteY7" fmla="*/ 1739590 h 1739590"/>
                  <a:gd name="connsiteX0" fmla="*/ 883177 w 1931392"/>
                  <a:gd name="connsiteY0" fmla="*/ 1739590 h 1739590"/>
                  <a:gd name="connsiteX1" fmla="*/ 1048215 w 1931392"/>
                  <a:gd name="connsiteY1" fmla="*/ 1739590 h 1739590"/>
                  <a:gd name="connsiteX2" fmla="*/ 1931392 w 1931392"/>
                  <a:gd name="connsiteY2" fmla="*/ 1057136 h 1739590"/>
                  <a:gd name="connsiteX3" fmla="*/ 1021452 w 1931392"/>
                  <a:gd name="connsiteY3" fmla="*/ 1418435 h 1739590"/>
                  <a:gd name="connsiteX4" fmla="*/ 1579013 w 1931392"/>
                  <a:gd name="connsiteY4" fmla="*/ 0 h 1739590"/>
                  <a:gd name="connsiteX5" fmla="*/ 887638 w 1931392"/>
                  <a:gd name="connsiteY5" fmla="*/ 1289081 h 1739590"/>
                  <a:gd name="connsiteX6" fmla="*/ 0 w 1931392"/>
                  <a:gd name="connsiteY6" fmla="*/ 749362 h 1739590"/>
                  <a:gd name="connsiteX7" fmla="*/ 883177 w 1931392"/>
                  <a:gd name="connsiteY7" fmla="*/ 1739590 h 1739590"/>
                  <a:gd name="connsiteX0" fmla="*/ 883177 w 1931392"/>
                  <a:gd name="connsiteY0" fmla="*/ 1739590 h 1739590"/>
                  <a:gd name="connsiteX1" fmla="*/ 1048215 w 1931392"/>
                  <a:gd name="connsiteY1" fmla="*/ 1739590 h 1739590"/>
                  <a:gd name="connsiteX2" fmla="*/ 1931392 w 1931392"/>
                  <a:gd name="connsiteY2" fmla="*/ 1057136 h 1739590"/>
                  <a:gd name="connsiteX3" fmla="*/ 1021452 w 1931392"/>
                  <a:gd name="connsiteY3" fmla="*/ 1418435 h 1739590"/>
                  <a:gd name="connsiteX4" fmla="*/ 1579013 w 1931392"/>
                  <a:gd name="connsiteY4" fmla="*/ 0 h 1739590"/>
                  <a:gd name="connsiteX5" fmla="*/ 887638 w 1931392"/>
                  <a:gd name="connsiteY5" fmla="*/ 1289081 h 1739590"/>
                  <a:gd name="connsiteX6" fmla="*/ 0 w 1931392"/>
                  <a:gd name="connsiteY6" fmla="*/ 749362 h 1739590"/>
                  <a:gd name="connsiteX7" fmla="*/ 883177 w 1931392"/>
                  <a:gd name="connsiteY7" fmla="*/ 1739590 h 1739590"/>
                  <a:gd name="connsiteX0" fmla="*/ 883177 w 1931392"/>
                  <a:gd name="connsiteY0" fmla="*/ 1739590 h 1739590"/>
                  <a:gd name="connsiteX1" fmla="*/ 1048215 w 1931392"/>
                  <a:gd name="connsiteY1" fmla="*/ 1739590 h 1739590"/>
                  <a:gd name="connsiteX2" fmla="*/ 1931392 w 1931392"/>
                  <a:gd name="connsiteY2" fmla="*/ 1057136 h 1739590"/>
                  <a:gd name="connsiteX3" fmla="*/ 1021452 w 1931392"/>
                  <a:gd name="connsiteY3" fmla="*/ 1418435 h 1739590"/>
                  <a:gd name="connsiteX4" fmla="*/ 1579013 w 1931392"/>
                  <a:gd name="connsiteY4" fmla="*/ 0 h 1739590"/>
                  <a:gd name="connsiteX5" fmla="*/ 887638 w 1931392"/>
                  <a:gd name="connsiteY5" fmla="*/ 1289081 h 1739590"/>
                  <a:gd name="connsiteX6" fmla="*/ 0 w 1931392"/>
                  <a:gd name="connsiteY6" fmla="*/ 749362 h 1739590"/>
                  <a:gd name="connsiteX7" fmla="*/ 883177 w 1931392"/>
                  <a:gd name="connsiteY7" fmla="*/ 1739590 h 1739590"/>
                  <a:gd name="connsiteX0" fmla="*/ 883177 w 1931392"/>
                  <a:gd name="connsiteY0" fmla="*/ 1739590 h 1739590"/>
                  <a:gd name="connsiteX1" fmla="*/ 1048215 w 1931392"/>
                  <a:gd name="connsiteY1" fmla="*/ 1739590 h 1739590"/>
                  <a:gd name="connsiteX2" fmla="*/ 1931392 w 1931392"/>
                  <a:gd name="connsiteY2" fmla="*/ 1057136 h 1739590"/>
                  <a:gd name="connsiteX3" fmla="*/ 1021452 w 1931392"/>
                  <a:gd name="connsiteY3" fmla="*/ 1418435 h 1739590"/>
                  <a:gd name="connsiteX4" fmla="*/ 1579013 w 1931392"/>
                  <a:gd name="connsiteY4" fmla="*/ 0 h 1739590"/>
                  <a:gd name="connsiteX5" fmla="*/ 887638 w 1931392"/>
                  <a:gd name="connsiteY5" fmla="*/ 1289081 h 1739590"/>
                  <a:gd name="connsiteX6" fmla="*/ 0 w 1931392"/>
                  <a:gd name="connsiteY6" fmla="*/ 749362 h 1739590"/>
                  <a:gd name="connsiteX7" fmla="*/ 883177 w 1931392"/>
                  <a:gd name="connsiteY7" fmla="*/ 1739590 h 1739590"/>
                  <a:gd name="connsiteX0" fmla="*/ 883177 w 1931392"/>
                  <a:gd name="connsiteY0" fmla="*/ 1739590 h 1739590"/>
                  <a:gd name="connsiteX1" fmla="*/ 1048215 w 1931392"/>
                  <a:gd name="connsiteY1" fmla="*/ 1739590 h 1739590"/>
                  <a:gd name="connsiteX2" fmla="*/ 1931392 w 1931392"/>
                  <a:gd name="connsiteY2" fmla="*/ 1057136 h 1739590"/>
                  <a:gd name="connsiteX3" fmla="*/ 1021452 w 1931392"/>
                  <a:gd name="connsiteY3" fmla="*/ 1418435 h 1739590"/>
                  <a:gd name="connsiteX4" fmla="*/ 1579013 w 1931392"/>
                  <a:gd name="connsiteY4" fmla="*/ 0 h 1739590"/>
                  <a:gd name="connsiteX5" fmla="*/ 887638 w 1931392"/>
                  <a:gd name="connsiteY5" fmla="*/ 1289081 h 1739590"/>
                  <a:gd name="connsiteX6" fmla="*/ 0 w 1931392"/>
                  <a:gd name="connsiteY6" fmla="*/ 749362 h 1739590"/>
                  <a:gd name="connsiteX7" fmla="*/ 883177 w 1931392"/>
                  <a:gd name="connsiteY7" fmla="*/ 1739590 h 1739590"/>
                  <a:gd name="connsiteX0" fmla="*/ 883177 w 1931392"/>
                  <a:gd name="connsiteY0" fmla="*/ 1739590 h 1739590"/>
                  <a:gd name="connsiteX1" fmla="*/ 1048215 w 1931392"/>
                  <a:gd name="connsiteY1" fmla="*/ 1739590 h 1739590"/>
                  <a:gd name="connsiteX2" fmla="*/ 1931392 w 1931392"/>
                  <a:gd name="connsiteY2" fmla="*/ 1057136 h 1739590"/>
                  <a:gd name="connsiteX3" fmla="*/ 1021452 w 1931392"/>
                  <a:gd name="connsiteY3" fmla="*/ 1418435 h 1739590"/>
                  <a:gd name="connsiteX4" fmla="*/ 1579013 w 1931392"/>
                  <a:gd name="connsiteY4" fmla="*/ 0 h 1739590"/>
                  <a:gd name="connsiteX5" fmla="*/ 887638 w 1931392"/>
                  <a:gd name="connsiteY5" fmla="*/ 1289081 h 1739590"/>
                  <a:gd name="connsiteX6" fmla="*/ 0 w 1931392"/>
                  <a:gd name="connsiteY6" fmla="*/ 749362 h 1739590"/>
                  <a:gd name="connsiteX7" fmla="*/ 883177 w 1931392"/>
                  <a:gd name="connsiteY7" fmla="*/ 1739590 h 1739590"/>
                  <a:gd name="connsiteX0" fmla="*/ 883177 w 1931392"/>
                  <a:gd name="connsiteY0" fmla="*/ 1739590 h 1739590"/>
                  <a:gd name="connsiteX1" fmla="*/ 1048215 w 1931392"/>
                  <a:gd name="connsiteY1" fmla="*/ 1739590 h 1739590"/>
                  <a:gd name="connsiteX2" fmla="*/ 1931392 w 1931392"/>
                  <a:gd name="connsiteY2" fmla="*/ 1057136 h 1739590"/>
                  <a:gd name="connsiteX3" fmla="*/ 1021452 w 1931392"/>
                  <a:gd name="connsiteY3" fmla="*/ 1418435 h 1739590"/>
                  <a:gd name="connsiteX4" fmla="*/ 1579013 w 1931392"/>
                  <a:gd name="connsiteY4" fmla="*/ 0 h 1739590"/>
                  <a:gd name="connsiteX5" fmla="*/ 887638 w 1931392"/>
                  <a:gd name="connsiteY5" fmla="*/ 1289081 h 1739590"/>
                  <a:gd name="connsiteX6" fmla="*/ 0 w 1931392"/>
                  <a:gd name="connsiteY6" fmla="*/ 749362 h 1739590"/>
                  <a:gd name="connsiteX7" fmla="*/ 883177 w 1931392"/>
                  <a:gd name="connsiteY7" fmla="*/ 1739590 h 1739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31392" h="1739590">
                    <a:moveTo>
                      <a:pt x="883177" y="1739590"/>
                    </a:moveTo>
                    <a:lnTo>
                      <a:pt x="1048215" y="1739590"/>
                    </a:lnTo>
                    <a:cubicBezTo>
                      <a:pt x="1106201" y="1418435"/>
                      <a:pt x="1400594" y="918861"/>
                      <a:pt x="1931392" y="1057136"/>
                    </a:cubicBezTo>
                    <a:cubicBezTo>
                      <a:pt x="1480883" y="887638"/>
                      <a:pt x="1253397" y="999149"/>
                      <a:pt x="1021452" y="1418435"/>
                    </a:cubicBezTo>
                    <a:cubicBezTo>
                      <a:pt x="988742" y="914399"/>
                      <a:pt x="1072004" y="388062"/>
                      <a:pt x="1579013" y="0"/>
                    </a:cubicBezTo>
                    <a:cubicBezTo>
                      <a:pt x="973874" y="331564"/>
                      <a:pt x="966440" y="796940"/>
                      <a:pt x="887638" y="1289081"/>
                    </a:cubicBezTo>
                    <a:cubicBezTo>
                      <a:pt x="801402" y="961979"/>
                      <a:pt x="385089" y="692862"/>
                      <a:pt x="0" y="749362"/>
                    </a:cubicBezTo>
                    <a:cubicBezTo>
                      <a:pt x="660152" y="851953"/>
                      <a:pt x="825191" y="1262318"/>
                      <a:pt x="883177" y="173959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66"/>
              <p:cNvSpPr/>
              <p:nvPr/>
            </p:nvSpPr>
            <p:spPr>
              <a:xfrm>
                <a:off x="2488206" y="3159512"/>
                <a:ext cx="1886786" cy="1556710"/>
              </a:xfrm>
              <a:custGeom>
                <a:avLst/>
                <a:gdLst>
                  <a:gd name="connsiteX0" fmla="*/ 758283 w 1886786"/>
                  <a:gd name="connsiteY0" fmla="*/ 1556710 h 1556710"/>
                  <a:gd name="connsiteX1" fmla="*/ 963465 w 1886786"/>
                  <a:gd name="connsiteY1" fmla="*/ 1556710 h 1556710"/>
                  <a:gd name="connsiteX2" fmla="*/ 1886786 w 1886786"/>
                  <a:gd name="connsiteY2" fmla="*/ 744901 h 1556710"/>
                  <a:gd name="connsiteX3" fmla="*/ 892098 w 1886786"/>
                  <a:gd name="connsiteY3" fmla="*/ 1320304 h 1556710"/>
                  <a:gd name="connsiteX4" fmla="*/ 0 w 1886786"/>
                  <a:gd name="connsiteY4" fmla="*/ 0 h 1556710"/>
                  <a:gd name="connsiteX5" fmla="*/ 758283 w 1886786"/>
                  <a:gd name="connsiteY5" fmla="*/ 1556710 h 1556710"/>
                  <a:gd name="connsiteX0" fmla="*/ 758283 w 1886786"/>
                  <a:gd name="connsiteY0" fmla="*/ 1556710 h 1556710"/>
                  <a:gd name="connsiteX1" fmla="*/ 963465 w 1886786"/>
                  <a:gd name="connsiteY1" fmla="*/ 1556710 h 1556710"/>
                  <a:gd name="connsiteX2" fmla="*/ 1886786 w 1886786"/>
                  <a:gd name="connsiteY2" fmla="*/ 744901 h 1556710"/>
                  <a:gd name="connsiteX3" fmla="*/ 892098 w 1886786"/>
                  <a:gd name="connsiteY3" fmla="*/ 1320304 h 1556710"/>
                  <a:gd name="connsiteX4" fmla="*/ 0 w 1886786"/>
                  <a:gd name="connsiteY4" fmla="*/ 0 h 1556710"/>
                  <a:gd name="connsiteX5" fmla="*/ 758283 w 1886786"/>
                  <a:gd name="connsiteY5" fmla="*/ 1556710 h 1556710"/>
                  <a:gd name="connsiteX0" fmla="*/ 758283 w 1886786"/>
                  <a:gd name="connsiteY0" fmla="*/ 1556710 h 1556710"/>
                  <a:gd name="connsiteX1" fmla="*/ 963465 w 1886786"/>
                  <a:gd name="connsiteY1" fmla="*/ 1556710 h 1556710"/>
                  <a:gd name="connsiteX2" fmla="*/ 1886786 w 1886786"/>
                  <a:gd name="connsiteY2" fmla="*/ 744901 h 1556710"/>
                  <a:gd name="connsiteX3" fmla="*/ 892098 w 1886786"/>
                  <a:gd name="connsiteY3" fmla="*/ 1320304 h 1556710"/>
                  <a:gd name="connsiteX4" fmla="*/ 0 w 1886786"/>
                  <a:gd name="connsiteY4" fmla="*/ 0 h 1556710"/>
                  <a:gd name="connsiteX5" fmla="*/ 758283 w 1886786"/>
                  <a:gd name="connsiteY5" fmla="*/ 1556710 h 1556710"/>
                  <a:gd name="connsiteX0" fmla="*/ 758283 w 1886786"/>
                  <a:gd name="connsiteY0" fmla="*/ 1556710 h 1556710"/>
                  <a:gd name="connsiteX1" fmla="*/ 963465 w 1886786"/>
                  <a:gd name="connsiteY1" fmla="*/ 1556710 h 1556710"/>
                  <a:gd name="connsiteX2" fmla="*/ 1886786 w 1886786"/>
                  <a:gd name="connsiteY2" fmla="*/ 744901 h 1556710"/>
                  <a:gd name="connsiteX3" fmla="*/ 892098 w 1886786"/>
                  <a:gd name="connsiteY3" fmla="*/ 1320304 h 1556710"/>
                  <a:gd name="connsiteX4" fmla="*/ 0 w 1886786"/>
                  <a:gd name="connsiteY4" fmla="*/ 0 h 1556710"/>
                  <a:gd name="connsiteX5" fmla="*/ 758283 w 1886786"/>
                  <a:gd name="connsiteY5" fmla="*/ 1556710 h 1556710"/>
                  <a:gd name="connsiteX0" fmla="*/ 758283 w 1886786"/>
                  <a:gd name="connsiteY0" fmla="*/ 1556710 h 1556710"/>
                  <a:gd name="connsiteX1" fmla="*/ 963465 w 1886786"/>
                  <a:gd name="connsiteY1" fmla="*/ 1556710 h 1556710"/>
                  <a:gd name="connsiteX2" fmla="*/ 1886786 w 1886786"/>
                  <a:gd name="connsiteY2" fmla="*/ 744901 h 1556710"/>
                  <a:gd name="connsiteX3" fmla="*/ 892098 w 1886786"/>
                  <a:gd name="connsiteY3" fmla="*/ 1320304 h 1556710"/>
                  <a:gd name="connsiteX4" fmla="*/ 0 w 1886786"/>
                  <a:gd name="connsiteY4" fmla="*/ 0 h 1556710"/>
                  <a:gd name="connsiteX5" fmla="*/ 758283 w 1886786"/>
                  <a:gd name="connsiteY5" fmla="*/ 1556710 h 1556710"/>
                  <a:gd name="connsiteX0" fmla="*/ 758283 w 1886786"/>
                  <a:gd name="connsiteY0" fmla="*/ 1556710 h 1556710"/>
                  <a:gd name="connsiteX1" fmla="*/ 963465 w 1886786"/>
                  <a:gd name="connsiteY1" fmla="*/ 1556710 h 1556710"/>
                  <a:gd name="connsiteX2" fmla="*/ 1886786 w 1886786"/>
                  <a:gd name="connsiteY2" fmla="*/ 744901 h 1556710"/>
                  <a:gd name="connsiteX3" fmla="*/ 892098 w 1886786"/>
                  <a:gd name="connsiteY3" fmla="*/ 1320304 h 1556710"/>
                  <a:gd name="connsiteX4" fmla="*/ 0 w 1886786"/>
                  <a:gd name="connsiteY4" fmla="*/ 0 h 1556710"/>
                  <a:gd name="connsiteX5" fmla="*/ 758283 w 1886786"/>
                  <a:gd name="connsiteY5" fmla="*/ 1556710 h 1556710"/>
                  <a:gd name="connsiteX0" fmla="*/ 758283 w 1886786"/>
                  <a:gd name="connsiteY0" fmla="*/ 1556710 h 1556710"/>
                  <a:gd name="connsiteX1" fmla="*/ 963465 w 1886786"/>
                  <a:gd name="connsiteY1" fmla="*/ 1556710 h 1556710"/>
                  <a:gd name="connsiteX2" fmla="*/ 1886786 w 1886786"/>
                  <a:gd name="connsiteY2" fmla="*/ 744901 h 1556710"/>
                  <a:gd name="connsiteX3" fmla="*/ 892098 w 1886786"/>
                  <a:gd name="connsiteY3" fmla="*/ 1320304 h 1556710"/>
                  <a:gd name="connsiteX4" fmla="*/ 0 w 1886786"/>
                  <a:gd name="connsiteY4" fmla="*/ 0 h 1556710"/>
                  <a:gd name="connsiteX5" fmla="*/ 758283 w 1886786"/>
                  <a:gd name="connsiteY5" fmla="*/ 1556710 h 1556710"/>
                  <a:gd name="connsiteX0" fmla="*/ 758283 w 1886786"/>
                  <a:gd name="connsiteY0" fmla="*/ 1556710 h 1556710"/>
                  <a:gd name="connsiteX1" fmla="*/ 963465 w 1886786"/>
                  <a:gd name="connsiteY1" fmla="*/ 1556710 h 1556710"/>
                  <a:gd name="connsiteX2" fmla="*/ 1886786 w 1886786"/>
                  <a:gd name="connsiteY2" fmla="*/ 744901 h 1556710"/>
                  <a:gd name="connsiteX3" fmla="*/ 892098 w 1886786"/>
                  <a:gd name="connsiteY3" fmla="*/ 1320304 h 1556710"/>
                  <a:gd name="connsiteX4" fmla="*/ 0 w 1886786"/>
                  <a:gd name="connsiteY4" fmla="*/ 0 h 1556710"/>
                  <a:gd name="connsiteX5" fmla="*/ 758283 w 1886786"/>
                  <a:gd name="connsiteY5" fmla="*/ 1556710 h 1556710"/>
                  <a:gd name="connsiteX0" fmla="*/ 758283 w 1886786"/>
                  <a:gd name="connsiteY0" fmla="*/ 1556710 h 1556710"/>
                  <a:gd name="connsiteX1" fmla="*/ 963465 w 1886786"/>
                  <a:gd name="connsiteY1" fmla="*/ 1556710 h 1556710"/>
                  <a:gd name="connsiteX2" fmla="*/ 1886786 w 1886786"/>
                  <a:gd name="connsiteY2" fmla="*/ 744901 h 1556710"/>
                  <a:gd name="connsiteX3" fmla="*/ 892098 w 1886786"/>
                  <a:gd name="connsiteY3" fmla="*/ 1320304 h 1556710"/>
                  <a:gd name="connsiteX4" fmla="*/ 0 w 1886786"/>
                  <a:gd name="connsiteY4" fmla="*/ 0 h 1556710"/>
                  <a:gd name="connsiteX5" fmla="*/ 758283 w 1886786"/>
                  <a:gd name="connsiteY5" fmla="*/ 1556710 h 1556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86786" h="1556710">
                    <a:moveTo>
                      <a:pt x="758283" y="1556710"/>
                    </a:moveTo>
                    <a:lnTo>
                      <a:pt x="963465" y="1556710"/>
                    </a:lnTo>
                    <a:cubicBezTo>
                      <a:pt x="1101741" y="1152292"/>
                      <a:pt x="1338146" y="761256"/>
                      <a:pt x="1886786" y="744901"/>
                    </a:cubicBezTo>
                    <a:cubicBezTo>
                      <a:pt x="1211766" y="713678"/>
                      <a:pt x="1121069" y="1034832"/>
                      <a:pt x="892098" y="1320304"/>
                    </a:cubicBezTo>
                    <a:cubicBezTo>
                      <a:pt x="710705" y="889124"/>
                      <a:pt x="779099" y="248301"/>
                      <a:pt x="0" y="0"/>
                    </a:cubicBezTo>
                    <a:cubicBezTo>
                      <a:pt x="654205" y="358325"/>
                      <a:pt x="733007" y="1019965"/>
                      <a:pt x="758283" y="155671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a:off x="1935978" y="3678254"/>
                <a:ext cx="1699054" cy="1037968"/>
              </a:xfrm>
              <a:custGeom>
                <a:avLst/>
                <a:gdLst>
                  <a:gd name="connsiteX0" fmla="*/ 871151 w 1699054"/>
                  <a:gd name="connsiteY0" fmla="*/ 1037968 h 1037968"/>
                  <a:gd name="connsiteX1" fmla="*/ 1241854 w 1699054"/>
                  <a:gd name="connsiteY1" fmla="*/ 1025611 h 1037968"/>
                  <a:gd name="connsiteX2" fmla="*/ 1699054 w 1699054"/>
                  <a:gd name="connsiteY2" fmla="*/ 0 h 1037968"/>
                  <a:gd name="connsiteX3" fmla="*/ 1099751 w 1699054"/>
                  <a:gd name="connsiteY3" fmla="*/ 858795 h 1037968"/>
                  <a:gd name="connsiteX4" fmla="*/ 339811 w 1699054"/>
                  <a:gd name="connsiteY4" fmla="*/ 518984 h 1037968"/>
                  <a:gd name="connsiteX5" fmla="*/ 939113 w 1699054"/>
                  <a:gd name="connsiteY5" fmla="*/ 840260 h 1037968"/>
                  <a:gd name="connsiteX6" fmla="*/ 0 w 1699054"/>
                  <a:gd name="connsiteY6" fmla="*/ 790833 h 1037968"/>
                  <a:gd name="connsiteX7" fmla="*/ 871151 w 1699054"/>
                  <a:gd name="connsiteY7" fmla="*/ 1037968 h 1037968"/>
                  <a:gd name="connsiteX0" fmla="*/ 871151 w 1699054"/>
                  <a:gd name="connsiteY0" fmla="*/ 1037968 h 1037968"/>
                  <a:gd name="connsiteX1" fmla="*/ 1241854 w 1699054"/>
                  <a:gd name="connsiteY1" fmla="*/ 1025611 h 1037968"/>
                  <a:gd name="connsiteX2" fmla="*/ 1699054 w 1699054"/>
                  <a:gd name="connsiteY2" fmla="*/ 0 h 1037968"/>
                  <a:gd name="connsiteX3" fmla="*/ 1099751 w 1699054"/>
                  <a:gd name="connsiteY3" fmla="*/ 858795 h 1037968"/>
                  <a:gd name="connsiteX4" fmla="*/ 339811 w 1699054"/>
                  <a:gd name="connsiteY4" fmla="*/ 518984 h 1037968"/>
                  <a:gd name="connsiteX5" fmla="*/ 939113 w 1699054"/>
                  <a:gd name="connsiteY5" fmla="*/ 840260 h 1037968"/>
                  <a:gd name="connsiteX6" fmla="*/ 0 w 1699054"/>
                  <a:gd name="connsiteY6" fmla="*/ 790833 h 1037968"/>
                  <a:gd name="connsiteX7" fmla="*/ 871151 w 1699054"/>
                  <a:gd name="connsiteY7" fmla="*/ 1037968 h 1037968"/>
                  <a:gd name="connsiteX0" fmla="*/ 871151 w 1699054"/>
                  <a:gd name="connsiteY0" fmla="*/ 1037968 h 1037968"/>
                  <a:gd name="connsiteX1" fmla="*/ 1241854 w 1699054"/>
                  <a:gd name="connsiteY1" fmla="*/ 1025611 h 1037968"/>
                  <a:gd name="connsiteX2" fmla="*/ 1699054 w 1699054"/>
                  <a:gd name="connsiteY2" fmla="*/ 0 h 1037968"/>
                  <a:gd name="connsiteX3" fmla="*/ 1099751 w 1699054"/>
                  <a:gd name="connsiteY3" fmla="*/ 858795 h 1037968"/>
                  <a:gd name="connsiteX4" fmla="*/ 339811 w 1699054"/>
                  <a:gd name="connsiteY4" fmla="*/ 518984 h 1037968"/>
                  <a:gd name="connsiteX5" fmla="*/ 939113 w 1699054"/>
                  <a:gd name="connsiteY5" fmla="*/ 840260 h 1037968"/>
                  <a:gd name="connsiteX6" fmla="*/ 0 w 1699054"/>
                  <a:gd name="connsiteY6" fmla="*/ 790833 h 1037968"/>
                  <a:gd name="connsiteX7" fmla="*/ 871151 w 1699054"/>
                  <a:gd name="connsiteY7" fmla="*/ 1037968 h 1037968"/>
                  <a:gd name="connsiteX0" fmla="*/ 871151 w 1699054"/>
                  <a:gd name="connsiteY0" fmla="*/ 1037968 h 1037968"/>
                  <a:gd name="connsiteX1" fmla="*/ 1241854 w 1699054"/>
                  <a:gd name="connsiteY1" fmla="*/ 1025611 h 1037968"/>
                  <a:gd name="connsiteX2" fmla="*/ 1699054 w 1699054"/>
                  <a:gd name="connsiteY2" fmla="*/ 0 h 1037968"/>
                  <a:gd name="connsiteX3" fmla="*/ 1099751 w 1699054"/>
                  <a:gd name="connsiteY3" fmla="*/ 858795 h 1037968"/>
                  <a:gd name="connsiteX4" fmla="*/ 339811 w 1699054"/>
                  <a:gd name="connsiteY4" fmla="*/ 518984 h 1037968"/>
                  <a:gd name="connsiteX5" fmla="*/ 939113 w 1699054"/>
                  <a:gd name="connsiteY5" fmla="*/ 840260 h 1037968"/>
                  <a:gd name="connsiteX6" fmla="*/ 0 w 1699054"/>
                  <a:gd name="connsiteY6" fmla="*/ 790833 h 1037968"/>
                  <a:gd name="connsiteX7" fmla="*/ 871151 w 1699054"/>
                  <a:gd name="connsiteY7" fmla="*/ 1037968 h 1037968"/>
                  <a:gd name="connsiteX0" fmla="*/ 871151 w 1699054"/>
                  <a:gd name="connsiteY0" fmla="*/ 1037968 h 1037968"/>
                  <a:gd name="connsiteX1" fmla="*/ 1241854 w 1699054"/>
                  <a:gd name="connsiteY1" fmla="*/ 1025611 h 1037968"/>
                  <a:gd name="connsiteX2" fmla="*/ 1699054 w 1699054"/>
                  <a:gd name="connsiteY2" fmla="*/ 0 h 1037968"/>
                  <a:gd name="connsiteX3" fmla="*/ 1099751 w 1699054"/>
                  <a:gd name="connsiteY3" fmla="*/ 858795 h 1037968"/>
                  <a:gd name="connsiteX4" fmla="*/ 339811 w 1699054"/>
                  <a:gd name="connsiteY4" fmla="*/ 518984 h 1037968"/>
                  <a:gd name="connsiteX5" fmla="*/ 939113 w 1699054"/>
                  <a:gd name="connsiteY5" fmla="*/ 840260 h 1037968"/>
                  <a:gd name="connsiteX6" fmla="*/ 0 w 1699054"/>
                  <a:gd name="connsiteY6" fmla="*/ 790833 h 1037968"/>
                  <a:gd name="connsiteX7" fmla="*/ 871151 w 1699054"/>
                  <a:gd name="connsiteY7" fmla="*/ 1037968 h 1037968"/>
                  <a:gd name="connsiteX0" fmla="*/ 871151 w 1699054"/>
                  <a:gd name="connsiteY0" fmla="*/ 1037968 h 1037968"/>
                  <a:gd name="connsiteX1" fmla="*/ 1241854 w 1699054"/>
                  <a:gd name="connsiteY1" fmla="*/ 1025611 h 1037968"/>
                  <a:gd name="connsiteX2" fmla="*/ 1699054 w 1699054"/>
                  <a:gd name="connsiteY2" fmla="*/ 0 h 1037968"/>
                  <a:gd name="connsiteX3" fmla="*/ 1099751 w 1699054"/>
                  <a:gd name="connsiteY3" fmla="*/ 858795 h 1037968"/>
                  <a:gd name="connsiteX4" fmla="*/ 339811 w 1699054"/>
                  <a:gd name="connsiteY4" fmla="*/ 518984 h 1037968"/>
                  <a:gd name="connsiteX5" fmla="*/ 939113 w 1699054"/>
                  <a:gd name="connsiteY5" fmla="*/ 840260 h 1037968"/>
                  <a:gd name="connsiteX6" fmla="*/ 0 w 1699054"/>
                  <a:gd name="connsiteY6" fmla="*/ 790833 h 1037968"/>
                  <a:gd name="connsiteX7" fmla="*/ 871151 w 1699054"/>
                  <a:gd name="connsiteY7" fmla="*/ 1037968 h 1037968"/>
                  <a:gd name="connsiteX0" fmla="*/ 871151 w 1699054"/>
                  <a:gd name="connsiteY0" fmla="*/ 1037968 h 1037968"/>
                  <a:gd name="connsiteX1" fmla="*/ 1241854 w 1699054"/>
                  <a:gd name="connsiteY1" fmla="*/ 1025611 h 1037968"/>
                  <a:gd name="connsiteX2" fmla="*/ 1699054 w 1699054"/>
                  <a:gd name="connsiteY2" fmla="*/ 0 h 1037968"/>
                  <a:gd name="connsiteX3" fmla="*/ 1099751 w 1699054"/>
                  <a:gd name="connsiteY3" fmla="*/ 858795 h 1037968"/>
                  <a:gd name="connsiteX4" fmla="*/ 339811 w 1699054"/>
                  <a:gd name="connsiteY4" fmla="*/ 518984 h 1037968"/>
                  <a:gd name="connsiteX5" fmla="*/ 939113 w 1699054"/>
                  <a:gd name="connsiteY5" fmla="*/ 840260 h 1037968"/>
                  <a:gd name="connsiteX6" fmla="*/ 0 w 1699054"/>
                  <a:gd name="connsiteY6" fmla="*/ 790833 h 1037968"/>
                  <a:gd name="connsiteX7" fmla="*/ 871151 w 1699054"/>
                  <a:gd name="connsiteY7" fmla="*/ 1037968 h 1037968"/>
                  <a:gd name="connsiteX0" fmla="*/ 871151 w 1699054"/>
                  <a:gd name="connsiteY0" fmla="*/ 1037968 h 1037968"/>
                  <a:gd name="connsiteX1" fmla="*/ 1241854 w 1699054"/>
                  <a:gd name="connsiteY1" fmla="*/ 1025611 h 1037968"/>
                  <a:gd name="connsiteX2" fmla="*/ 1699054 w 1699054"/>
                  <a:gd name="connsiteY2" fmla="*/ 0 h 1037968"/>
                  <a:gd name="connsiteX3" fmla="*/ 1099751 w 1699054"/>
                  <a:gd name="connsiteY3" fmla="*/ 858795 h 1037968"/>
                  <a:gd name="connsiteX4" fmla="*/ 339811 w 1699054"/>
                  <a:gd name="connsiteY4" fmla="*/ 518984 h 1037968"/>
                  <a:gd name="connsiteX5" fmla="*/ 939113 w 1699054"/>
                  <a:gd name="connsiteY5" fmla="*/ 840260 h 1037968"/>
                  <a:gd name="connsiteX6" fmla="*/ 0 w 1699054"/>
                  <a:gd name="connsiteY6" fmla="*/ 790833 h 1037968"/>
                  <a:gd name="connsiteX7" fmla="*/ 871151 w 1699054"/>
                  <a:gd name="connsiteY7" fmla="*/ 1037968 h 1037968"/>
                  <a:gd name="connsiteX0" fmla="*/ 871151 w 1699054"/>
                  <a:gd name="connsiteY0" fmla="*/ 1037968 h 1037968"/>
                  <a:gd name="connsiteX1" fmla="*/ 1241854 w 1699054"/>
                  <a:gd name="connsiteY1" fmla="*/ 1025611 h 1037968"/>
                  <a:gd name="connsiteX2" fmla="*/ 1699054 w 1699054"/>
                  <a:gd name="connsiteY2" fmla="*/ 0 h 1037968"/>
                  <a:gd name="connsiteX3" fmla="*/ 1099751 w 1699054"/>
                  <a:gd name="connsiteY3" fmla="*/ 858795 h 1037968"/>
                  <a:gd name="connsiteX4" fmla="*/ 339811 w 1699054"/>
                  <a:gd name="connsiteY4" fmla="*/ 518984 h 1037968"/>
                  <a:gd name="connsiteX5" fmla="*/ 939113 w 1699054"/>
                  <a:gd name="connsiteY5" fmla="*/ 840260 h 1037968"/>
                  <a:gd name="connsiteX6" fmla="*/ 0 w 1699054"/>
                  <a:gd name="connsiteY6" fmla="*/ 790833 h 1037968"/>
                  <a:gd name="connsiteX7" fmla="*/ 871151 w 1699054"/>
                  <a:gd name="connsiteY7" fmla="*/ 1037968 h 1037968"/>
                  <a:gd name="connsiteX0" fmla="*/ 871151 w 1699054"/>
                  <a:gd name="connsiteY0" fmla="*/ 1037968 h 1037968"/>
                  <a:gd name="connsiteX1" fmla="*/ 1241854 w 1699054"/>
                  <a:gd name="connsiteY1" fmla="*/ 1025611 h 1037968"/>
                  <a:gd name="connsiteX2" fmla="*/ 1699054 w 1699054"/>
                  <a:gd name="connsiteY2" fmla="*/ 0 h 1037968"/>
                  <a:gd name="connsiteX3" fmla="*/ 1099751 w 1699054"/>
                  <a:gd name="connsiteY3" fmla="*/ 858795 h 1037968"/>
                  <a:gd name="connsiteX4" fmla="*/ 339811 w 1699054"/>
                  <a:gd name="connsiteY4" fmla="*/ 518984 h 1037968"/>
                  <a:gd name="connsiteX5" fmla="*/ 939113 w 1699054"/>
                  <a:gd name="connsiteY5" fmla="*/ 840260 h 1037968"/>
                  <a:gd name="connsiteX6" fmla="*/ 0 w 1699054"/>
                  <a:gd name="connsiteY6" fmla="*/ 790833 h 1037968"/>
                  <a:gd name="connsiteX7" fmla="*/ 871151 w 1699054"/>
                  <a:gd name="connsiteY7" fmla="*/ 1037968 h 1037968"/>
                  <a:gd name="connsiteX0" fmla="*/ 871151 w 1699054"/>
                  <a:gd name="connsiteY0" fmla="*/ 1037968 h 1037968"/>
                  <a:gd name="connsiteX1" fmla="*/ 1241854 w 1699054"/>
                  <a:gd name="connsiteY1" fmla="*/ 1025611 h 1037968"/>
                  <a:gd name="connsiteX2" fmla="*/ 1699054 w 1699054"/>
                  <a:gd name="connsiteY2" fmla="*/ 0 h 1037968"/>
                  <a:gd name="connsiteX3" fmla="*/ 1099751 w 1699054"/>
                  <a:gd name="connsiteY3" fmla="*/ 858795 h 1037968"/>
                  <a:gd name="connsiteX4" fmla="*/ 339811 w 1699054"/>
                  <a:gd name="connsiteY4" fmla="*/ 518984 h 1037968"/>
                  <a:gd name="connsiteX5" fmla="*/ 939113 w 1699054"/>
                  <a:gd name="connsiteY5" fmla="*/ 840260 h 1037968"/>
                  <a:gd name="connsiteX6" fmla="*/ 0 w 1699054"/>
                  <a:gd name="connsiteY6" fmla="*/ 790833 h 1037968"/>
                  <a:gd name="connsiteX7" fmla="*/ 871151 w 1699054"/>
                  <a:gd name="connsiteY7" fmla="*/ 1037968 h 1037968"/>
                  <a:gd name="connsiteX0" fmla="*/ 871151 w 1699054"/>
                  <a:gd name="connsiteY0" fmla="*/ 1037968 h 1037968"/>
                  <a:gd name="connsiteX1" fmla="*/ 1241854 w 1699054"/>
                  <a:gd name="connsiteY1" fmla="*/ 1025611 h 1037968"/>
                  <a:gd name="connsiteX2" fmla="*/ 1699054 w 1699054"/>
                  <a:gd name="connsiteY2" fmla="*/ 0 h 1037968"/>
                  <a:gd name="connsiteX3" fmla="*/ 1099751 w 1699054"/>
                  <a:gd name="connsiteY3" fmla="*/ 858795 h 1037968"/>
                  <a:gd name="connsiteX4" fmla="*/ 339811 w 1699054"/>
                  <a:gd name="connsiteY4" fmla="*/ 518984 h 1037968"/>
                  <a:gd name="connsiteX5" fmla="*/ 939113 w 1699054"/>
                  <a:gd name="connsiteY5" fmla="*/ 840260 h 1037968"/>
                  <a:gd name="connsiteX6" fmla="*/ 0 w 1699054"/>
                  <a:gd name="connsiteY6" fmla="*/ 790833 h 1037968"/>
                  <a:gd name="connsiteX7" fmla="*/ 871151 w 1699054"/>
                  <a:gd name="connsiteY7" fmla="*/ 1037968 h 1037968"/>
                  <a:gd name="connsiteX0" fmla="*/ 871151 w 1699054"/>
                  <a:gd name="connsiteY0" fmla="*/ 1037968 h 1037968"/>
                  <a:gd name="connsiteX1" fmla="*/ 1241854 w 1699054"/>
                  <a:gd name="connsiteY1" fmla="*/ 1025611 h 1037968"/>
                  <a:gd name="connsiteX2" fmla="*/ 1699054 w 1699054"/>
                  <a:gd name="connsiteY2" fmla="*/ 0 h 1037968"/>
                  <a:gd name="connsiteX3" fmla="*/ 1099751 w 1699054"/>
                  <a:gd name="connsiteY3" fmla="*/ 858795 h 1037968"/>
                  <a:gd name="connsiteX4" fmla="*/ 339811 w 1699054"/>
                  <a:gd name="connsiteY4" fmla="*/ 518984 h 1037968"/>
                  <a:gd name="connsiteX5" fmla="*/ 939113 w 1699054"/>
                  <a:gd name="connsiteY5" fmla="*/ 840260 h 1037968"/>
                  <a:gd name="connsiteX6" fmla="*/ 0 w 1699054"/>
                  <a:gd name="connsiteY6" fmla="*/ 790833 h 1037968"/>
                  <a:gd name="connsiteX7" fmla="*/ 871151 w 1699054"/>
                  <a:gd name="connsiteY7" fmla="*/ 1037968 h 1037968"/>
                  <a:gd name="connsiteX0" fmla="*/ 871151 w 1699054"/>
                  <a:gd name="connsiteY0" fmla="*/ 1037968 h 1037968"/>
                  <a:gd name="connsiteX1" fmla="*/ 1241854 w 1699054"/>
                  <a:gd name="connsiteY1" fmla="*/ 1025611 h 1037968"/>
                  <a:gd name="connsiteX2" fmla="*/ 1699054 w 1699054"/>
                  <a:gd name="connsiteY2" fmla="*/ 0 h 1037968"/>
                  <a:gd name="connsiteX3" fmla="*/ 1099751 w 1699054"/>
                  <a:gd name="connsiteY3" fmla="*/ 858795 h 1037968"/>
                  <a:gd name="connsiteX4" fmla="*/ 228600 w 1699054"/>
                  <a:gd name="connsiteY4" fmla="*/ 710514 h 1037968"/>
                  <a:gd name="connsiteX5" fmla="*/ 939113 w 1699054"/>
                  <a:gd name="connsiteY5" fmla="*/ 840260 h 1037968"/>
                  <a:gd name="connsiteX6" fmla="*/ 0 w 1699054"/>
                  <a:gd name="connsiteY6" fmla="*/ 790833 h 1037968"/>
                  <a:gd name="connsiteX7" fmla="*/ 871151 w 1699054"/>
                  <a:gd name="connsiteY7" fmla="*/ 1037968 h 1037968"/>
                  <a:gd name="connsiteX0" fmla="*/ 871151 w 1699054"/>
                  <a:gd name="connsiteY0" fmla="*/ 1037968 h 1037968"/>
                  <a:gd name="connsiteX1" fmla="*/ 1241854 w 1699054"/>
                  <a:gd name="connsiteY1" fmla="*/ 1025611 h 1037968"/>
                  <a:gd name="connsiteX2" fmla="*/ 1699054 w 1699054"/>
                  <a:gd name="connsiteY2" fmla="*/ 0 h 1037968"/>
                  <a:gd name="connsiteX3" fmla="*/ 1099751 w 1699054"/>
                  <a:gd name="connsiteY3" fmla="*/ 858795 h 1037968"/>
                  <a:gd name="connsiteX4" fmla="*/ 271849 w 1699054"/>
                  <a:gd name="connsiteY4" fmla="*/ 556054 h 1037968"/>
                  <a:gd name="connsiteX5" fmla="*/ 939113 w 1699054"/>
                  <a:gd name="connsiteY5" fmla="*/ 840260 h 1037968"/>
                  <a:gd name="connsiteX6" fmla="*/ 0 w 1699054"/>
                  <a:gd name="connsiteY6" fmla="*/ 790833 h 1037968"/>
                  <a:gd name="connsiteX7" fmla="*/ 871151 w 1699054"/>
                  <a:gd name="connsiteY7" fmla="*/ 1037968 h 1037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99054" h="1037968">
                    <a:moveTo>
                      <a:pt x="871151" y="1037968"/>
                    </a:moveTo>
                    <a:lnTo>
                      <a:pt x="1241854" y="1025611"/>
                    </a:lnTo>
                    <a:cubicBezTo>
                      <a:pt x="1202724" y="603423"/>
                      <a:pt x="1268627" y="187411"/>
                      <a:pt x="1699054" y="0"/>
                    </a:cubicBezTo>
                    <a:cubicBezTo>
                      <a:pt x="1221259" y="107092"/>
                      <a:pt x="1114167" y="448962"/>
                      <a:pt x="1099751" y="858795"/>
                    </a:cubicBezTo>
                    <a:cubicBezTo>
                      <a:pt x="840260" y="387179"/>
                      <a:pt x="562233" y="255373"/>
                      <a:pt x="271849" y="556054"/>
                    </a:cubicBezTo>
                    <a:cubicBezTo>
                      <a:pt x="700216" y="341871"/>
                      <a:pt x="881449" y="615779"/>
                      <a:pt x="939113" y="840260"/>
                    </a:cubicBezTo>
                    <a:cubicBezTo>
                      <a:pt x="836139" y="737287"/>
                      <a:pt x="486032" y="282146"/>
                      <a:pt x="0" y="790833"/>
                    </a:cubicBezTo>
                    <a:cubicBezTo>
                      <a:pt x="395417" y="446903"/>
                      <a:pt x="858794" y="739347"/>
                      <a:pt x="871151" y="103796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a:off x="2931235" y="3048000"/>
                <a:ext cx="1922470" cy="1668222"/>
              </a:xfrm>
              <a:custGeom>
                <a:avLst/>
                <a:gdLst>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428207 w 1922470"/>
                  <a:gd name="connsiteY8" fmla="*/ 1159727 h 1668222"/>
                  <a:gd name="connsiteX9" fmla="*/ 0 w 1922470"/>
                  <a:gd name="connsiteY9" fmla="*/ 624468 h 1668222"/>
                  <a:gd name="connsiteX10" fmla="*/ 454970 w 1922470"/>
                  <a:gd name="connsiteY10"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428207 w 1922470"/>
                  <a:gd name="connsiteY8" fmla="*/ 1159727 h 1668222"/>
                  <a:gd name="connsiteX9" fmla="*/ 0 w 1922470"/>
                  <a:gd name="connsiteY9" fmla="*/ 624468 h 1668222"/>
                  <a:gd name="connsiteX10" fmla="*/ 454970 w 1922470"/>
                  <a:gd name="connsiteY10"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22470" h="1668222">
                    <a:moveTo>
                      <a:pt x="454970" y="1668222"/>
                    </a:moveTo>
                    <a:lnTo>
                      <a:pt x="967926" y="1668222"/>
                    </a:lnTo>
                    <a:cubicBezTo>
                      <a:pt x="987254" y="1162700"/>
                      <a:pt x="1234069" y="840058"/>
                      <a:pt x="1922470" y="1021452"/>
                    </a:cubicBezTo>
                    <a:cubicBezTo>
                      <a:pt x="1442224" y="819243"/>
                      <a:pt x="993203" y="991715"/>
                      <a:pt x="883177" y="1498724"/>
                    </a:cubicBezTo>
                    <a:cubicBezTo>
                      <a:pt x="892098" y="1088358"/>
                      <a:pt x="914401" y="557561"/>
                      <a:pt x="1324765" y="53526"/>
                    </a:cubicBezTo>
                    <a:cubicBezTo>
                      <a:pt x="847493" y="527824"/>
                      <a:pt x="825191" y="966439"/>
                      <a:pt x="735981" y="1449658"/>
                    </a:cubicBezTo>
                    <a:cubicBezTo>
                      <a:pt x="605140" y="953058"/>
                      <a:pt x="429694" y="487680"/>
                      <a:pt x="142736" y="0"/>
                    </a:cubicBezTo>
                    <a:cubicBezTo>
                      <a:pt x="408878" y="590270"/>
                      <a:pt x="545667" y="970899"/>
                      <a:pt x="579863" y="1449658"/>
                    </a:cubicBezTo>
                    <a:cubicBezTo>
                      <a:pt x="444562" y="1179055"/>
                      <a:pt x="163551" y="686172"/>
                      <a:pt x="0" y="624468"/>
                    </a:cubicBezTo>
                    <a:cubicBezTo>
                      <a:pt x="316695" y="976847"/>
                      <a:pt x="437128" y="1306922"/>
                      <a:pt x="454970" y="166822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5" name="Group 44"/>
          <p:cNvGrpSpPr/>
          <p:nvPr/>
        </p:nvGrpSpPr>
        <p:grpSpPr>
          <a:xfrm>
            <a:off x="5228221" y="3211567"/>
            <a:ext cx="1059248" cy="1059248"/>
            <a:chOff x="7149311" y="4428735"/>
            <a:chExt cx="1059248" cy="1059248"/>
          </a:xfrm>
          <a:effectLst>
            <a:outerShdw blurRad="76200" dist="12700" dir="2700000" sy="-23000" kx="-800400" algn="bl" rotWithShape="0">
              <a:prstClr val="black">
                <a:alpha val="20000"/>
              </a:prstClr>
            </a:outerShdw>
          </a:effectLst>
        </p:grpSpPr>
        <p:sp>
          <p:nvSpPr>
            <p:cNvPr id="46" name="Oval 45"/>
            <p:cNvSpPr/>
            <p:nvPr/>
          </p:nvSpPr>
          <p:spPr>
            <a:xfrm>
              <a:off x="7149311" y="4428735"/>
              <a:ext cx="1059248" cy="1059248"/>
            </a:xfrm>
            <a:prstGeom prst="ellipse">
              <a:avLst/>
            </a:prstGeom>
            <a:solidFill>
              <a:srgbClr val="2F8D1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7" name="Group 41"/>
            <p:cNvGrpSpPr/>
            <p:nvPr/>
          </p:nvGrpSpPr>
          <p:grpSpPr>
            <a:xfrm>
              <a:off x="7447400" y="4664764"/>
              <a:ext cx="463070" cy="587190"/>
              <a:chOff x="784830" y="2895825"/>
              <a:chExt cx="1960242" cy="2485662"/>
            </a:xfrm>
            <a:solidFill>
              <a:schemeClr val="bg1"/>
            </a:solidFill>
          </p:grpSpPr>
          <p:sp>
            <p:nvSpPr>
              <p:cNvPr id="48" name="Freeform 47"/>
              <p:cNvSpPr/>
              <p:nvPr/>
            </p:nvSpPr>
            <p:spPr>
              <a:xfrm flipH="1">
                <a:off x="1688364" y="4330407"/>
                <a:ext cx="939210" cy="1051079"/>
              </a:xfrm>
              <a:custGeom>
                <a:avLst/>
                <a:gdLst>
                  <a:gd name="connsiteX0" fmla="*/ 382449 w 382449"/>
                  <a:gd name="connsiteY0" fmla="*/ 897015 h 897015"/>
                  <a:gd name="connsiteX1" fmla="*/ 368542 w 382449"/>
                  <a:gd name="connsiteY1" fmla="*/ 514567 h 897015"/>
                  <a:gd name="connsiteX2" fmla="*/ 76490 w 382449"/>
                  <a:gd name="connsiteY2" fmla="*/ 0 h 897015"/>
                  <a:gd name="connsiteX3" fmla="*/ 260761 w 382449"/>
                  <a:gd name="connsiteY3" fmla="*/ 392879 h 897015"/>
                  <a:gd name="connsiteX4" fmla="*/ 0 w 382449"/>
                  <a:gd name="connsiteY4" fmla="*/ 434600 h 897015"/>
                  <a:gd name="connsiteX5" fmla="*/ 302482 w 382449"/>
                  <a:gd name="connsiteY5" fmla="*/ 514567 h 897015"/>
                  <a:gd name="connsiteX6" fmla="*/ 326820 w 382449"/>
                  <a:gd name="connsiteY6" fmla="*/ 893539 h 897015"/>
                  <a:gd name="connsiteX7" fmla="*/ 382449 w 382449"/>
                  <a:gd name="connsiteY7" fmla="*/ 897015 h 897015"/>
                  <a:gd name="connsiteX0" fmla="*/ 382449 w 382449"/>
                  <a:gd name="connsiteY0" fmla="*/ 897015 h 897015"/>
                  <a:gd name="connsiteX1" fmla="*/ 368542 w 382449"/>
                  <a:gd name="connsiteY1" fmla="*/ 514567 h 897015"/>
                  <a:gd name="connsiteX2" fmla="*/ 76490 w 382449"/>
                  <a:gd name="connsiteY2" fmla="*/ 0 h 897015"/>
                  <a:gd name="connsiteX3" fmla="*/ 260761 w 382449"/>
                  <a:gd name="connsiteY3" fmla="*/ 392879 h 897015"/>
                  <a:gd name="connsiteX4" fmla="*/ 0 w 382449"/>
                  <a:gd name="connsiteY4" fmla="*/ 434600 h 897015"/>
                  <a:gd name="connsiteX5" fmla="*/ 302482 w 382449"/>
                  <a:gd name="connsiteY5" fmla="*/ 514567 h 897015"/>
                  <a:gd name="connsiteX6" fmla="*/ 326820 w 382449"/>
                  <a:gd name="connsiteY6" fmla="*/ 893539 h 897015"/>
                  <a:gd name="connsiteX7" fmla="*/ 382449 w 382449"/>
                  <a:gd name="connsiteY7" fmla="*/ 897015 h 897015"/>
                  <a:gd name="connsiteX0" fmla="*/ 382449 w 382449"/>
                  <a:gd name="connsiteY0" fmla="*/ 897015 h 897015"/>
                  <a:gd name="connsiteX1" fmla="*/ 76490 w 382449"/>
                  <a:gd name="connsiteY1" fmla="*/ 0 h 897015"/>
                  <a:gd name="connsiteX2" fmla="*/ 260761 w 382449"/>
                  <a:gd name="connsiteY2" fmla="*/ 392879 h 897015"/>
                  <a:gd name="connsiteX3" fmla="*/ 0 w 382449"/>
                  <a:gd name="connsiteY3" fmla="*/ 434600 h 897015"/>
                  <a:gd name="connsiteX4" fmla="*/ 302482 w 382449"/>
                  <a:gd name="connsiteY4" fmla="*/ 514567 h 897015"/>
                  <a:gd name="connsiteX5" fmla="*/ 326820 w 382449"/>
                  <a:gd name="connsiteY5" fmla="*/ 893539 h 897015"/>
                  <a:gd name="connsiteX6" fmla="*/ 382449 w 382449"/>
                  <a:gd name="connsiteY6" fmla="*/ 897015 h 897015"/>
                  <a:gd name="connsiteX0" fmla="*/ 382449 w 388360"/>
                  <a:gd name="connsiteY0" fmla="*/ 897015 h 897015"/>
                  <a:gd name="connsiteX1" fmla="*/ 76490 w 388360"/>
                  <a:gd name="connsiteY1" fmla="*/ 0 h 897015"/>
                  <a:gd name="connsiteX2" fmla="*/ 260761 w 388360"/>
                  <a:gd name="connsiteY2" fmla="*/ 392879 h 897015"/>
                  <a:gd name="connsiteX3" fmla="*/ 0 w 388360"/>
                  <a:gd name="connsiteY3" fmla="*/ 434600 h 897015"/>
                  <a:gd name="connsiteX4" fmla="*/ 302482 w 388360"/>
                  <a:gd name="connsiteY4" fmla="*/ 514567 h 897015"/>
                  <a:gd name="connsiteX5" fmla="*/ 326820 w 388360"/>
                  <a:gd name="connsiteY5" fmla="*/ 893539 h 897015"/>
                  <a:gd name="connsiteX6" fmla="*/ 382449 w 388360"/>
                  <a:gd name="connsiteY6" fmla="*/ 897015 h 897015"/>
                  <a:gd name="connsiteX0" fmla="*/ 382449 w 388360"/>
                  <a:gd name="connsiteY0" fmla="*/ 897015 h 897015"/>
                  <a:gd name="connsiteX1" fmla="*/ 76490 w 388360"/>
                  <a:gd name="connsiteY1" fmla="*/ 0 h 897015"/>
                  <a:gd name="connsiteX2" fmla="*/ 260761 w 388360"/>
                  <a:gd name="connsiteY2" fmla="*/ 392879 h 897015"/>
                  <a:gd name="connsiteX3" fmla="*/ 0 w 388360"/>
                  <a:gd name="connsiteY3" fmla="*/ 434600 h 897015"/>
                  <a:gd name="connsiteX4" fmla="*/ 302482 w 388360"/>
                  <a:gd name="connsiteY4" fmla="*/ 514567 h 897015"/>
                  <a:gd name="connsiteX5" fmla="*/ 326820 w 388360"/>
                  <a:gd name="connsiteY5" fmla="*/ 893539 h 897015"/>
                  <a:gd name="connsiteX6" fmla="*/ 382449 w 388360"/>
                  <a:gd name="connsiteY6" fmla="*/ 897015 h 897015"/>
                  <a:gd name="connsiteX0" fmla="*/ 382449 w 391263"/>
                  <a:gd name="connsiteY0" fmla="*/ 897015 h 897015"/>
                  <a:gd name="connsiteX1" fmla="*/ 76490 w 391263"/>
                  <a:gd name="connsiteY1" fmla="*/ 0 h 897015"/>
                  <a:gd name="connsiteX2" fmla="*/ 260761 w 391263"/>
                  <a:gd name="connsiteY2" fmla="*/ 392879 h 897015"/>
                  <a:gd name="connsiteX3" fmla="*/ 0 w 391263"/>
                  <a:gd name="connsiteY3" fmla="*/ 434600 h 897015"/>
                  <a:gd name="connsiteX4" fmla="*/ 302482 w 391263"/>
                  <a:gd name="connsiteY4" fmla="*/ 514567 h 897015"/>
                  <a:gd name="connsiteX5" fmla="*/ 326820 w 391263"/>
                  <a:gd name="connsiteY5" fmla="*/ 893539 h 897015"/>
                  <a:gd name="connsiteX6" fmla="*/ 382449 w 391263"/>
                  <a:gd name="connsiteY6" fmla="*/ 897015 h 897015"/>
                  <a:gd name="connsiteX0" fmla="*/ 382449 w 390970"/>
                  <a:gd name="connsiteY0" fmla="*/ 917876 h 917876"/>
                  <a:gd name="connsiteX1" fmla="*/ 69536 w 390970"/>
                  <a:gd name="connsiteY1" fmla="*/ 0 h 917876"/>
                  <a:gd name="connsiteX2" fmla="*/ 260761 w 390970"/>
                  <a:gd name="connsiteY2" fmla="*/ 413740 h 917876"/>
                  <a:gd name="connsiteX3" fmla="*/ 0 w 390970"/>
                  <a:gd name="connsiteY3" fmla="*/ 455461 h 917876"/>
                  <a:gd name="connsiteX4" fmla="*/ 302482 w 390970"/>
                  <a:gd name="connsiteY4" fmla="*/ 535428 h 917876"/>
                  <a:gd name="connsiteX5" fmla="*/ 326820 w 390970"/>
                  <a:gd name="connsiteY5" fmla="*/ 914400 h 917876"/>
                  <a:gd name="connsiteX6" fmla="*/ 382449 w 390970"/>
                  <a:gd name="connsiteY6" fmla="*/ 917876 h 917876"/>
                  <a:gd name="connsiteX0" fmla="*/ 382449 w 390970"/>
                  <a:gd name="connsiteY0" fmla="*/ 917876 h 917876"/>
                  <a:gd name="connsiteX1" fmla="*/ 69536 w 390970"/>
                  <a:gd name="connsiteY1" fmla="*/ 0 h 917876"/>
                  <a:gd name="connsiteX2" fmla="*/ 260761 w 390970"/>
                  <a:gd name="connsiteY2" fmla="*/ 413740 h 917876"/>
                  <a:gd name="connsiteX3" fmla="*/ 0 w 390970"/>
                  <a:gd name="connsiteY3" fmla="*/ 455461 h 917876"/>
                  <a:gd name="connsiteX4" fmla="*/ 302482 w 390970"/>
                  <a:gd name="connsiteY4" fmla="*/ 535428 h 917876"/>
                  <a:gd name="connsiteX5" fmla="*/ 326820 w 390970"/>
                  <a:gd name="connsiteY5" fmla="*/ 914400 h 917876"/>
                  <a:gd name="connsiteX6" fmla="*/ 382449 w 390970"/>
                  <a:gd name="connsiteY6" fmla="*/ 917876 h 917876"/>
                  <a:gd name="connsiteX0" fmla="*/ 382449 w 390831"/>
                  <a:gd name="connsiteY0" fmla="*/ 841386 h 841386"/>
                  <a:gd name="connsiteX1" fmla="*/ 66059 w 390831"/>
                  <a:gd name="connsiteY1" fmla="*/ 0 h 841386"/>
                  <a:gd name="connsiteX2" fmla="*/ 260761 w 390831"/>
                  <a:gd name="connsiteY2" fmla="*/ 337250 h 841386"/>
                  <a:gd name="connsiteX3" fmla="*/ 0 w 390831"/>
                  <a:gd name="connsiteY3" fmla="*/ 378971 h 841386"/>
                  <a:gd name="connsiteX4" fmla="*/ 302482 w 390831"/>
                  <a:gd name="connsiteY4" fmla="*/ 458938 h 841386"/>
                  <a:gd name="connsiteX5" fmla="*/ 326820 w 390831"/>
                  <a:gd name="connsiteY5" fmla="*/ 837910 h 841386"/>
                  <a:gd name="connsiteX6" fmla="*/ 382449 w 390831"/>
                  <a:gd name="connsiteY6" fmla="*/ 841386 h 841386"/>
                  <a:gd name="connsiteX0" fmla="*/ 382449 w 392084"/>
                  <a:gd name="connsiteY0" fmla="*/ 900492 h 900492"/>
                  <a:gd name="connsiteX1" fmla="*/ 93873 w 392084"/>
                  <a:gd name="connsiteY1" fmla="*/ 0 h 900492"/>
                  <a:gd name="connsiteX2" fmla="*/ 260761 w 392084"/>
                  <a:gd name="connsiteY2" fmla="*/ 396356 h 900492"/>
                  <a:gd name="connsiteX3" fmla="*/ 0 w 392084"/>
                  <a:gd name="connsiteY3" fmla="*/ 438077 h 900492"/>
                  <a:gd name="connsiteX4" fmla="*/ 302482 w 392084"/>
                  <a:gd name="connsiteY4" fmla="*/ 518044 h 900492"/>
                  <a:gd name="connsiteX5" fmla="*/ 326820 w 392084"/>
                  <a:gd name="connsiteY5" fmla="*/ 897016 h 900492"/>
                  <a:gd name="connsiteX6" fmla="*/ 382449 w 392084"/>
                  <a:gd name="connsiteY6" fmla="*/ 900492 h 900492"/>
                  <a:gd name="connsiteX0" fmla="*/ 382449 w 392084"/>
                  <a:gd name="connsiteY0" fmla="*/ 900492 h 900492"/>
                  <a:gd name="connsiteX1" fmla="*/ 93873 w 392084"/>
                  <a:gd name="connsiteY1" fmla="*/ 0 h 900492"/>
                  <a:gd name="connsiteX2" fmla="*/ 260761 w 392084"/>
                  <a:gd name="connsiteY2" fmla="*/ 396356 h 900492"/>
                  <a:gd name="connsiteX3" fmla="*/ 0 w 392084"/>
                  <a:gd name="connsiteY3" fmla="*/ 438077 h 900492"/>
                  <a:gd name="connsiteX4" fmla="*/ 302482 w 392084"/>
                  <a:gd name="connsiteY4" fmla="*/ 518044 h 900492"/>
                  <a:gd name="connsiteX5" fmla="*/ 326820 w 392084"/>
                  <a:gd name="connsiteY5" fmla="*/ 897016 h 900492"/>
                  <a:gd name="connsiteX6" fmla="*/ 382449 w 392084"/>
                  <a:gd name="connsiteY6" fmla="*/ 900492 h 900492"/>
                  <a:gd name="connsiteX0" fmla="*/ 382449 w 390831"/>
                  <a:gd name="connsiteY0" fmla="*/ 879632 h 879632"/>
                  <a:gd name="connsiteX1" fmla="*/ 66058 w 390831"/>
                  <a:gd name="connsiteY1" fmla="*/ 0 h 879632"/>
                  <a:gd name="connsiteX2" fmla="*/ 260761 w 390831"/>
                  <a:gd name="connsiteY2" fmla="*/ 375496 h 879632"/>
                  <a:gd name="connsiteX3" fmla="*/ 0 w 390831"/>
                  <a:gd name="connsiteY3" fmla="*/ 417217 h 879632"/>
                  <a:gd name="connsiteX4" fmla="*/ 302482 w 390831"/>
                  <a:gd name="connsiteY4" fmla="*/ 497184 h 879632"/>
                  <a:gd name="connsiteX5" fmla="*/ 326820 w 390831"/>
                  <a:gd name="connsiteY5" fmla="*/ 876156 h 879632"/>
                  <a:gd name="connsiteX6" fmla="*/ 382449 w 390831"/>
                  <a:gd name="connsiteY6" fmla="*/ 879632 h 879632"/>
                  <a:gd name="connsiteX0" fmla="*/ 382449 w 390831"/>
                  <a:gd name="connsiteY0" fmla="*/ 879632 h 879632"/>
                  <a:gd name="connsiteX1" fmla="*/ 66058 w 390831"/>
                  <a:gd name="connsiteY1" fmla="*/ 0 h 879632"/>
                  <a:gd name="connsiteX2" fmla="*/ 260761 w 390831"/>
                  <a:gd name="connsiteY2" fmla="*/ 375496 h 879632"/>
                  <a:gd name="connsiteX3" fmla="*/ 0 w 390831"/>
                  <a:gd name="connsiteY3" fmla="*/ 417217 h 879632"/>
                  <a:gd name="connsiteX4" fmla="*/ 302482 w 390831"/>
                  <a:gd name="connsiteY4" fmla="*/ 497184 h 879632"/>
                  <a:gd name="connsiteX5" fmla="*/ 326820 w 390831"/>
                  <a:gd name="connsiteY5" fmla="*/ 876156 h 879632"/>
                  <a:gd name="connsiteX6" fmla="*/ 382449 w 390831"/>
                  <a:gd name="connsiteY6" fmla="*/ 879632 h 879632"/>
                  <a:gd name="connsiteX0" fmla="*/ 403310 w 411692"/>
                  <a:gd name="connsiteY0" fmla="*/ 879632 h 879632"/>
                  <a:gd name="connsiteX1" fmla="*/ 86919 w 411692"/>
                  <a:gd name="connsiteY1" fmla="*/ 0 h 879632"/>
                  <a:gd name="connsiteX2" fmla="*/ 281622 w 411692"/>
                  <a:gd name="connsiteY2" fmla="*/ 375496 h 879632"/>
                  <a:gd name="connsiteX3" fmla="*/ 0 w 411692"/>
                  <a:gd name="connsiteY3" fmla="*/ 431124 h 879632"/>
                  <a:gd name="connsiteX4" fmla="*/ 323343 w 411692"/>
                  <a:gd name="connsiteY4" fmla="*/ 497184 h 879632"/>
                  <a:gd name="connsiteX5" fmla="*/ 347681 w 411692"/>
                  <a:gd name="connsiteY5" fmla="*/ 876156 h 879632"/>
                  <a:gd name="connsiteX6" fmla="*/ 403310 w 411692"/>
                  <a:gd name="connsiteY6" fmla="*/ 879632 h 879632"/>
                  <a:gd name="connsiteX0" fmla="*/ 403310 w 411692"/>
                  <a:gd name="connsiteY0" fmla="*/ 879632 h 879632"/>
                  <a:gd name="connsiteX1" fmla="*/ 86919 w 411692"/>
                  <a:gd name="connsiteY1" fmla="*/ 0 h 879632"/>
                  <a:gd name="connsiteX2" fmla="*/ 281622 w 411692"/>
                  <a:gd name="connsiteY2" fmla="*/ 375496 h 879632"/>
                  <a:gd name="connsiteX3" fmla="*/ 0 w 411692"/>
                  <a:gd name="connsiteY3" fmla="*/ 431124 h 879632"/>
                  <a:gd name="connsiteX4" fmla="*/ 323343 w 411692"/>
                  <a:gd name="connsiteY4" fmla="*/ 497184 h 879632"/>
                  <a:gd name="connsiteX5" fmla="*/ 347681 w 411692"/>
                  <a:gd name="connsiteY5" fmla="*/ 876156 h 879632"/>
                  <a:gd name="connsiteX6" fmla="*/ 403310 w 411692"/>
                  <a:gd name="connsiteY6" fmla="*/ 879632 h 879632"/>
                  <a:gd name="connsiteX0" fmla="*/ 403310 w 411692"/>
                  <a:gd name="connsiteY0" fmla="*/ 879632 h 879632"/>
                  <a:gd name="connsiteX1" fmla="*/ 86919 w 411692"/>
                  <a:gd name="connsiteY1" fmla="*/ 0 h 879632"/>
                  <a:gd name="connsiteX2" fmla="*/ 281622 w 411692"/>
                  <a:gd name="connsiteY2" fmla="*/ 375496 h 879632"/>
                  <a:gd name="connsiteX3" fmla="*/ 0 w 411692"/>
                  <a:gd name="connsiteY3" fmla="*/ 431124 h 879632"/>
                  <a:gd name="connsiteX4" fmla="*/ 323343 w 411692"/>
                  <a:gd name="connsiteY4" fmla="*/ 497184 h 879632"/>
                  <a:gd name="connsiteX5" fmla="*/ 347681 w 411692"/>
                  <a:gd name="connsiteY5" fmla="*/ 876156 h 879632"/>
                  <a:gd name="connsiteX6" fmla="*/ 403310 w 411692"/>
                  <a:gd name="connsiteY6" fmla="*/ 879632 h 879632"/>
                  <a:gd name="connsiteX0" fmla="*/ 403310 w 411692"/>
                  <a:gd name="connsiteY0" fmla="*/ 879632 h 879632"/>
                  <a:gd name="connsiteX1" fmla="*/ 86919 w 411692"/>
                  <a:gd name="connsiteY1" fmla="*/ 0 h 879632"/>
                  <a:gd name="connsiteX2" fmla="*/ 281622 w 411692"/>
                  <a:gd name="connsiteY2" fmla="*/ 375496 h 879632"/>
                  <a:gd name="connsiteX3" fmla="*/ 0 w 411692"/>
                  <a:gd name="connsiteY3" fmla="*/ 431124 h 879632"/>
                  <a:gd name="connsiteX4" fmla="*/ 323343 w 411692"/>
                  <a:gd name="connsiteY4" fmla="*/ 497184 h 879632"/>
                  <a:gd name="connsiteX5" fmla="*/ 347681 w 411692"/>
                  <a:gd name="connsiteY5" fmla="*/ 876156 h 879632"/>
                  <a:gd name="connsiteX6" fmla="*/ 403310 w 411692"/>
                  <a:gd name="connsiteY6" fmla="*/ 879632 h 879632"/>
                  <a:gd name="connsiteX0" fmla="*/ 403310 w 411692"/>
                  <a:gd name="connsiteY0" fmla="*/ 879632 h 879632"/>
                  <a:gd name="connsiteX1" fmla="*/ 86919 w 411692"/>
                  <a:gd name="connsiteY1" fmla="*/ 0 h 879632"/>
                  <a:gd name="connsiteX2" fmla="*/ 281622 w 411692"/>
                  <a:gd name="connsiteY2" fmla="*/ 375496 h 879632"/>
                  <a:gd name="connsiteX3" fmla="*/ 0 w 411692"/>
                  <a:gd name="connsiteY3" fmla="*/ 431124 h 879632"/>
                  <a:gd name="connsiteX4" fmla="*/ 347681 w 411692"/>
                  <a:gd name="connsiteY4" fmla="*/ 876156 h 879632"/>
                  <a:gd name="connsiteX5" fmla="*/ 403310 w 411692"/>
                  <a:gd name="connsiteY5" fmla="*/ 879632 h 879632"/>
                  <a:gd name="connsiteX0" fmla="*/ 403310 w 411692"/>
                  <a:gd name="connsiteY0" fmla="*/ 879632 h 879632"/>
                  <a:gd name="connsiteX1" fmla="*/ 86919 w 411692"/>
                  <a:gd name="connsiteY1" fmla="*/ 0 h 879632"/>
                  <a:gd name="connsiteX2" fmla="*/ 281622 w 411692"/>
                  <a:gd name="connsiteY2" fmla="*/ 375496 h 879632"/>
                  <a:gd name="connsiteX3" fmla="*/ 0 w 411692"/>
                  <a:gd name="connsiteY3" fmla="*/ 431124 h 879632"/>
                  <a:gd name="connsiteX4" fmla="*/ 347681 w 411692"/>
                  <a:gd name="connsiteY4" fmla="*/ 876156 h 879632"/>
                  <a:gd name="connsiteX5" fmla="*/ 403310 w 411692"/>
                  <a:gd name="connsiteY5" fmla="*/ 879632 h 879632"/>
                  <a:gd name="connsiteX0" fmla="*/ 403310 w 403310"/>
                  <a:gd name="connsiteY0" fmla="*/ 522944 h 522944"/>
                  <a:gd name="connsiteX1" fmla="*/ 281622 w 403310"/>
                  <a:gd name="connsiteY1" fmla="*/ 18808 h 522944"/>
                  <a:gd name="connsiteX2" fmla="*/ 0 w 403310"/>
                  <a:gd name="connsiteY2" fmla="*/ 74436 h 522944"/>
                  <a:gd name="connsiteX3" fmla="*/ 347681 w 403310"/>
                  <a:gd name="connsiteY3" fmla="*/ 519468 h 522944"/>
                  <a:gd name="connsiteX4" fmla="*/ 403310 w 403310"/>
                  <a:gd name="connsiteY4" fmla="*/ 522944 h 5229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310" h="522944">
                    <a:moveTo>
                      <a:pt x="403310" y="522944"/>
                    </a:moveTo>
                    <a:cubicBezTo>
                      <a:pt x="392300" y="439501"/>
                      <a:pt x="348840" y="93559"/>
                      <a:pt x="281622" y="18808"/>
                    </a:cubicBezTo>
                    <a:cubicBezTo>
                      <a:pt x="184272" y="-29867"/>
                      <a:pt x="83443" y="25761"/>
                      <a:pt x="0" y="74436"/>
                    </a:cubicBezTo>
                    <a:cubicBezTo>
                      <a:pt x="11010" y="157879"/>
                      <a:pt x="412582" y="-170678"/>
                      <a:pt x="347681" y="519468"/>
                    </a:cubicBezTo>
                    <a:lnTo>
                      <a:pt x="403310" y="52294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48"/>
              <p:cNvSpPr/>
              <p:nvPr/>
            </p:nvSpPr>
            <p:spPr>
              <a:xfrm>
                <a:off x="1746316" y="3543495"/>
                <a:ext cx="998756" cy="1837992"/>
              </a:xfrm>
              <a:custGeom>
                <a:avLst/>
                <a:gdLst>
                  <a:gd name="connsiteX0" fmla="*/ 24338 w 424171"/>
                  <a:gd name="connsiteY0" fmla="*/ 789235 h 789235"/>
                  <a:gd name="connsiteX1" fmla="*/ 17384 w 424171"/>
                  <a:gd name="connsiteY1" fmla="*/ 504137 h 789235"/>
                  <a:gd name="connsiteX2" fmla="*/ 55629 w 424171"/>
                  <a:gd name="connsiteY2" fmla="*/ 365064 h 789235"/>
                  <a:gd name="connsiteX3" fmla="*/ 139072 w 424171"/>
                  <a:gd name="connsiteY3" fmla="*/ 250330 h 789235"/>
                  <a:gd name="connsiteX4" fmla="*/ 229469 w 424171"/>
                  <a:gd name="connsiteY4" fmla="*/ 215562 h 789235"/>
                  <a:gd name="connsiteX5" fmla="*/ 424171 w 424171"/>
                  <a:gd name="connsiteY5" fmla="*/ 281621 h 789235"/>
                  <a:gd name="connsiteX6" fmla="*/ 170364 w 424171"/>
                  <a:gd name="connsiteY6" fmla="*/ 184270 h 789235"/>
                  <a:gd name="connsiteX7" fmla="*/ 292052 w 424171"/>
                  <a:gd name="connsiteY7" fmla="*/ 0 h 789235"/>
                  <a:gd name="connsiteX8" fmla="*/ 0 w 424171"/>
                  <a:gd name="connsiteY8" fmla="*/ 396356 h 789235"/>
                  <a:gd name="connsiteX9" fmla="*/ 24338 w 424171"/>
                  <a:gd name="connsiteY9" fmla="*/ 789235 h 789235"/>
                  <a:gd name="connsiteX0" fmla="*/ 24338 w 424171"/>
                  <a:gd name="connsiteY0" fmla="*/ 789235 h 789235"/>
                  <a:gd name="connsiteX1" fmla="*/ 41722 w 424171"/>
                  <a:gd name="connsiteY1" fmla="*/ 538905 h 789235"/>
                  <a:gd name="connsiteX2" fmla="*/ 55629 w 424171"/>
                  <a:gd name="connsiteY2" fmla="*/ 365064 h 789235"/>
                  <a:gd name="connsiteX3" fmla="*/ 139072 w 424171"/>
                  <a:gd name="connsiteY3" fmla="*/ 250330 h 789235"/>
                  <a:gd name="connsiteX4" fmla="*/ 229469 w 424171"/>
                  <a:gd name="connsiteY4" fmla="*/ 215562 h 789235"/>
                  <a:gd name="connsiteX5" fmla="*/ 424171 w 424171"/>
                  <a:gd name="connsiteY5" fmla="*/ 281621 h 789235"/>
                  <a:gd name="connsiteX6" fmla="*/ 170364 w 424171"/>
                  <a:gd name="connsiteY6" fmla="*/ 184270 h 789235"/>
                  <a:gd name="connsiteX7" fmla="*/ 292052 w 424171"/>
                  <a:gd name="connsiteY7" fmla="*/ 0 h 789235"/>
                  <a:gd name="connsiteX8" fmla="*/ 0 w 424171"/>
                  <a:gd name="connsiteY8" fmla="*/ 396356 h 789235"/>
                  <a:gd name="connsiteX9" fmla="*/ 24338 w 424171"/>
                  <a:gd name="connsiteY9" fmla="*/ 789235 h 789235"/>
                  <a:gd name="connsiteX0" fmla="*/ 24338 w 424171"/>
                  <a:gd name="connsiteY0" fmla="*/ 789235 h 789235"/>
                  <a:gd name="connsiteX1" fmla="*/ 41722 w 424171"/>
                  <a:gd name="connsiteY1" fmla="*/ 538905 h 789235"/>
                  <a:gd name="connsiteX2" fmla="*/ 139072 w 424171"/>
                  <a:gd name="connsiteY2" fmla="*/ 250330 h 789235"/>
                  <a:gd name="connsiteX3" fmla="*/ 229469 w 424171"/>
                  <a:gd name="connsiteY3" fmla="*/ 215562 h 789235"/>
                  <a:gd name="connsiteX4" fmla="*/ 424171 w 424171"/>
                  <a:gd name="connsiteY4" fmla="*/ 281621 h 789235"/>
                  <a:gd name="connsiteX5" fmla="*/ 170364 w 424171"/>
                  <a:gd name="connsiteY5" fmla="*/ 184270 h 789235"/>
                  <a:gd name="connsiteX6" fmla="*/ 292052 w 424171"/>
                  <a:gd name="connsiteY6" fmla="*/ 0 h 789235"/>
                  <a:gd name="connsiteX7" fmla="*/ 0 w 424171"/>
                  <a:gd name="connsiteY7" fmla="*/ 396356 h 789235"/>
                  <a:gd name="connsiteX8" fmla="*/ 24338 w 424171"/>
                  <a:gd name="connsiteY8" fmla="*/ 789235 h 789235"/>
                  <a:gd name="connsiteX0" fmla="*/ 24338 w 424171"/>
                  <a:gd name="connsiteY0" fmla="*/ 789235 h 789235"/>
                  <a:gd name="connsiteX1" fmla="*/ 41722 w 424171"/>
                  <a:gd name="connsiteY1" fmla="*/ 538905 h 789235"/>
                  <a:gd name="connsiteX2" fmla="*/ 139072 w 424171"/>
                  <a:gd name="connsiteY2" fmla="*/ 250330 h 789235"/>
                  <a:gd name="connsiteX3" fmla="*/ 229469 w 424171"/>
                  <a:gd name="connsiteY3" fmla="*/ 215562 h 789235"/>
                  <a:gd name="connsiteX4" fmla="*/ 424171 w 424171"/>
                  <a:gd name="connsiteY4" fmla="*/ 281621 h 789235"/>
                  <a:gd name="connsiteX5" fmla="*/ 170364 w 424171"/>
                  <a:gd name="connsiteY5" fmla="*/ 184270 h 789235"/>
                  <a:gd name="connsiteX6" fmla="*/ 292052 w 424171"/>
                  <a:gd name="connsiteY6" fmla="*/ 0 h 789235"/>
                  <a:gd name="connsiteX7" fmla="*/ 0 w 424171"/>
                  <a:gd name="connsiteY7" fmla="*/ 396356 h 789235"/>
                  <a:gd name="connsiteX8" fmla="*/ 24338 w 424171"/>
                  <a:gd name="connsiteY8" fmla="*/ 789235 h 789235"/>
                  <a:gd name="connsiteX0" fmla="*/ 24338 w 424171"/>
                  <a:gd name="connsiteY0" fmla="*/ 789235 h 789235"/>
                  <a:gd name="connsiteX1" fmla="*/ 41722 w 424171"/>
                  <a:gd name="connsiteY1" fmla="*/ 538905 h 789235"/>
                  <a:gd name="connsiteX2" fmla="*/ 139072 w 424171"/>
                  <a:gd name="connsiteY2" fmla="*/ 250330 h 789235"/>
                  <a:gd name="connsiteX3" fmla="*/ 229469 w 424171"/>
                  <a:gd name="connsiteY3" fmla="*/ 215562 h 789235"/>
                  <a:gd name="connsiteX4" fmla="*/ 424171 w 424171"/>
                  <a:gd name="connsiteY4" fmla="*/ 281621 h 789235"/>
                  <a:gd name="connsiteX5" fmla="*/ 170364 w 424171"/>
                  <a:gd name="connsiteY5" fmla="*/ 184270 h 789235"/>
                  <a:gd name="connsiteX6" fmla="*/ 292052 w 424171"/>
                  <a:gd name="connsiteY6" fmla="*/ 0 h 789235"/>
                  <a:gd name="connsiteX7" fmla="*/ 0 w 424171"/>
                  <a:gd name="connsiteY7" fmla="*/ 396356 h 789235"/>
                  <a:gd name="connsiteX8" fmla="*/ 24338 w 424171"/>
                  <a:gd name="connsiteY8" fmla="*/ 789235 h 789235"/>
                  <a:gd name="connsiteX0" fmla="*/ 24338 w 424171"/>
                  <a:gd name="connsiteY0" fmla="*/ 789235 h 789235"/>
                  <a:gd name="connsiteX1" fmla="*/ 41722 w 424171"/>
                  <a:gd name="connsiteY1" fmla="*/ 538905 h 789235"/>
                  <a:gd name="connsiteX2" fmla="*/ 135595 w 424171"/>
                  <a:gd name="connsiteY2" fmla="*/ 267714 h 789235"/>
                  <a:gd name="connsiteX3" fmla="*/ 229469 w 424171"/>
                  <a:gd name="connsiteY3" fmla="*/ 215562 h 789235"/>
                  <a:gd name="connsiteX4" fmla="*/ 424171 w 424171"/>
                  <a:gd name="connsiteY4" fmla="*/ 281621 h 789235"/>
                  <a:gd name="connsiteX5" fmla="*/ 170364 w 424171"/>
                  <a:gd name="connsiteY5" fmla="*/ 184270 h 789235"/>
                  <a:gd name="connsiteX6" fmla="*/ 292052 w 424171"/>
                  <a:gd name="connsiteY6" fmla="*/ 0 h 789235"/>
                  <a:gd name="connsiteX7" fmla="*/ 0 w 424171"/>
                  <a:gd name="connsiteY7" fmla="*/ 396356 h 789235"/>
                  <a:gd name="connsiteX8" fmla="*/ 24338 w 424171"/>
                  <a:gd name="connsiteY8" fmla="*/ 789235 h 789235"/>
                  <a:gd name="connsiteX0" fmla="*/ 24338 w 424171"/>
                  <a:gd name="connsiteY0" fmla="*/ 789235 h 789235"/>
                  <a:gd name="connsiteX1" fmla="*/ 41722 w 424171"/>
                  <a:gd name="connsiteY1" fmla="*/ 538905 h 789235"/>
                  <a:gd name="connsiteX2" fmla="*/ 135595 w 424171"/>
                  <a:gd name="connsiteY2" fmla="*/ 267714 h 789235"/>
                  <a:gd name="connsiteX3" fmla="*/ 236422 w 424171"/>
                  <a:gd name="connsiteY3" fmla="*/ 232946 h 789235"/>
                  <a:gd name="connsiteX4" fmla="*/ 424171 w 424171"/>
                  <a:gd name="connsiteY4" fmla="*/ 281621 h 789235"/>
                  <a:gd name="connsiteX5" fmla="*/ 170364 w 424171"/>
                  <a:gd name="connsiteY5" fmla="*/ 184270 h 789235"/>
                  <a:gd name="connsiteX6" fmla="*/ 292052 w 424171"/>
                  <a:gd name="connsiteY6" fmla="*/ 0 h 789235"/>
                  <a:gd name="connsiteX7" fmla="*/ 0 w 424171"/>
                  <a:gd name="connsiteY7" fmla="*/ 396356 h 789235"/>
                  <a:gd name="connsiteX8" fmla="*/ 24338 w 424171"/>
                  <a:gd name="connsiteY8" fmla="*/ 789235 h 789235"/>
                  <a:gd name="connsiteX0" fmla="*/ 24338 w 424171"/>
                  <a:gd name="connsiteY0" fmla="*/ 789235 h 789235"/>
                  <a:gd name="connsiteX1" fmla="*/ 41722 w 424171"/>
                  <a:gd name="connsiteY1" fmla="*/ 538905 h 789235"/>
                  <a:gd name="connsiteX2" fmla="*/ 135595 w 424171"/>
                  <a:gd name="connsiteY2" fmla="*/ 267714 h 789235"/>
                  <a:gd name="connsiteX3" fmla="*/ 239899 w 424171"/>
                  <a:gd name="connsiteY3" fmla="*/ 250330 h 789235"/>
                  <a:gd name="connsiteX4" fmla="*/ 424171 w 424171"/>
                  <a:gd name="connsiteY4" fmla="*/ 281621 h 789235"/>
                  <a:gd name="connsiteX5" fmla="*/ 170364 w 424171"/>
                  <a:gd name="connsiteY5" fmla="*/ 184270 h 789235"/>
                  <a:gd name="connsiteX6" fmla="*/ 292052 w 424171"/>
                  <a:gd name="connsiteY6" fmla="*/ 0 h 789235"/>
                  <a:gd name="connsiteX7" fmla="*/ 0 w 424171"/>
                  <a:gd name="connsiteY7" fmla="*/ 396356 h 789235"/>
                  <a:gd name="connsiteX8" fmla="*/ 24338 w 424171"/>
                  <a:gd name="connsiteY8" fmla="*/ 789235 h 789235"/>
                  <a:gd name="connsiteX0" fmla="*/ 24338 w 424171"/>
                  <a:gd name="connsiteY0" fmla="*/ 789235 h 789235"/>
                  <a:gd name="connsiteX1" fmla="*/ 41722 w 424171"/>
                  <a:gd name="connsiteY1" fmla="*/ 538905 h 789235"/>
                  <a:gd name="connsiteX2" fmla="*/ 135595 w 424171"/>
                  <a:gd name="connsiteY2" fmla="*/ 267714 h 789235"/>
                  <a:gd name="connsiteX3" fmla="*/ 239899 w 424171"/>
                  <a:gd name="connsiteY3" fmla="*/ 250330 h 789235"/>
                  <a:gd name="connsiteX4" fmla="*/ 424171 w 424171"/>
                  <a:gd name="connsiteY4" fmla="*/ 260760 h 789235"/>
                  <a:gd name="connsiteX5" fmla="*/ 170364 w 424171"/>
                  <a:gd name="connsiteY5" fmla="*/ 184270 h 789235"/>
                  <a:gd name="connsiteX6" fmla="*/ 292052 w 424171"/>
                  <a:gd name="connsiteY6" fmla="*/ 0 h 789235"/>
                  <a:gd name="connsiteX7" fmla="*/ 0 w 424171"/>
                  <a:gd name="connsiteY7" fmla="*/ 396356 h 789235"/>
                  <a:gd name="connsiteX8" fmla="*/ 24338 w 424171"/>
                  <a:gd name="connsiteY8" fmla="*/ 789235 h 789235"/>
                  <a:gd name="connsiteX0" fmla="*/ 24338 w 424171"/>
                  <a:gd name="connsiteY0" fmla="*/ 789235 h 789235"/>
                  <a:gd name="connsiteX1" fmla="*/ 41722 w 424171"/>
                  <a:gd name="connsiteY1" fmla="*/ 538905 h 789235"/>
                  <a:gd name="connsiteX2" fmla="*/ 135595 w 424171"/>
                  <a:gd name="connsiteY2" fmla="*/ 267714 h 789235"/>
                  <a:gd name="connsiteX3" fmla="*/ 239899 w 424171"/>
                  <a:gd name="connsiteY3" fmla="*/ 250330 h 789235"/>
                  <a:gd name="connsiteX4" fmla="*/ 424171 w 424171"/>
                  <a:gd name="connsiteY4" fmla="*/ 260760 h 789235"/>
                  <a:gd name="connsiteX5" fmla="*/ 170364 w 424171"/>
                  <a:gd name="connsiteY5" fmla="*/ 184270 h 789235"/>
                  <a:gd name="connsiteX6" fmla="*/ 292052 w 424171"/>
                  <a:gd name="connsiteY6" fmla="*/ 0 h 789235"/>
                  <a:gd name="connsiteX7" fmla="*/ 0 w 424171"/>
                  <a:gd name="connsiteY7" fmla="*/ 396356 h 789235"/>
                  <a:gd name="connsiteX8" fmla="*/ 24338 w 424171"/>
                  <a:gd name="connsiteY8" fmla="*/ 789235 h 789235"/>
                  <a:gd name="connsiteX0" fmla="*/ 24338 w 424171"/>
                  <a:gd name="connsiteY0" fmla="*/ 789235 h 789235"/>
                  <a:gd name="connsiteX1" fmla="*/ 41722 w 424171"/>
                  <a:gd name="connsiteY1" fmla="*/ 538905 h 789235"/>
                  <a:gd name="connsiteX2" fmla="*/ 135595 w 424171"/>
                  <a:gd name="connsiteY2" fmla="*/ 267714 h 789235"/>
                  <a:gd name="connsiteX3" fmla="*/ 239899 w 424171"/>
                  <a:gd name="connsiteY3" fmla="*/ 250330 h 789235"/>
                  <a:gd name="connsiteX4" fmla="*/ 424171 w 424171"/>
                  <a:gd name="connsiteY4" fmla="*/ 260760 h 789235"/>
                  <a:gd name="connsiteX5" fmla="*/ 222516 w 424171"/>
                  <a:gd name="connsiteY5" fmla="*/ 177317 h 789235"/>
                  <a:gd name="connsiteX6" fmla="*/ 170364 w 424171"/>
                  <a:gd name="connsiteY6" fmla="*/ 184270 h 789235"/>
                  <a:gd name="connsiteX7" fmla="*/ 292052 w 424171"/>
                  <a:gd name="connsiteY7" fmla="*/ 0 h 789235"/>
                  <a:gd name="connsiteX8" fmla="*/ 0 w 424171"/>
                  <a:gd name="connsiteY8" fmla="*/ 396356 h 789235"/>
                  <a:gd name="connsiteX9" fmla="*/ 24338 w 424171"/>
                  <a:gd name="connsiteY9" fmla="*/ 789235 h 789235"/>
                  <a:gd name="connsiteX0" fmla="*/ 0 w 399833"/>
                  <a:gd name="connsiteY0" fmla="*/ 789235 h 789235"/>
                  <a:gd name="connsiteX1" fmla="*/ 17384 w 399833"/>
                  <a:gd name="connsiteY1" fmla="*/ 538905 h 789235"/>
                  <a:gd name="connsiteX2" fmla="*/ 111257 w 399833"/>
                  <a:gd name="connsiteY2" fmla="*/ 267714 h 789235"/>
                  <a:gd name="connsiteX3" fmla="*/ 215561 w 399833"/>
                  <a:gd name="connsiteY3" fmla="*/ 250330 h 789235"/>
                  <a:gd name="connsiteX4" fmla="*/ 399833 w 399833"/>
                  <a:gd name="connsiteY4" fmla="*/ 260760 h 789235"/>
                  <a:gd name="connsiteX5" fmla="*/ 198178 w 399833"/>
                  <a:gd name="connsiteY5" fmla="*/ 177317 h 789235"/>
                  <a:gd name="connsiteX6" fmla="*/ 146026 w 399833"/>
                  <a:gd name="connsiteY6" fmla="*/ 184270 h 789235"/>
                  <a:gd name="connsiteX7" fmla="*/ 267714 w 399833"/>
                  <a:gd name="connsiteY7" fmla="*/ 0 h 789235"/>
                  <a:gd name="connsiteX8" fmla="*/ 0 w 399833"/>
                  <a:gd name="connsiteY8" fmla="*/ 789235 h 789235"/>
                  <a:gd name="connsiteX0" fmla="*/ 0 w 399833"/>
                  <a:gd name="connsiteY0" fmla="*/ 789235 h 789235"/>
                  <a:gd name="connsiteX1" fmla="*/ 17384 w 399833"/>
                  <a:gd name="connsiteY1" fmla="*/ 538905 h 789235"/>
                  <a:gd name="connsiteX2" fmla="*/ 111257 w 399833"/>
                  <a:gd name="connsiteY2" fmla="*/ 267714 h 789235"/>
                  <a:gd name="connsiteX3" fmla="*/ 215561 w 399833"/>
                  <a:gd name="connsiteY3" fmla="*/ 250330 h 789235"/>
                  <a:gd name="connsiteX4" fmla="*/ 399833 w 399833"/>
                  <a:gd name="connsiteY4" fmla="*/ 260760 h 789235"/>
                  <a:gd name="connsiteX5" fmla="*/ 198178 w 399833"/>
                  <a:gd name="connsiteY5" fmla="*/ 177317 h 789235"/>
                  <a:gd name="connsiteX6" fmla="*/ 146026 w 399833"/>
                  <a:gd name="connsiteY6" fmla="*/ 184270 h 789235"/>
                  <a:gd name="connsiteX7" fmla="*/ 267714 w 399833"/>
                  <a:gd name="connsiteY7" fmla="*/ 0 h 789235"/>
                  <a:gd name="connsiteX8" fmla="*/ 38245 w 399833"/>
                  <a:gd name="connsiteY8" fmla="*/ 246853 h 789235"/>
                  <a:gd name="connsiteX9" fmla="*/ 0 w 399833"/>
                  <a:gd name="connsiteY9" fmla="*/ 789235 h 789235"/>
                  <a:gd name="connsiteX0" fmla="*/ 0 w 399833"/>
                  <a:gd name="connsiteY0" fmla="*/ 789235 h 789235"/>
                  <a:gd name="connsiteX1" fmla="*/ 17384 w 399833"/>
                  <a:gd name="connsiteY1" fmla="*/ 538905 h 789235"/>
                  <a:gd name="connsiteX2" fmla="*/ 111257 w 399833"/>
                  <a:gd name="connsiteY2" fmla="*/ 267714 h 789235"/>
                  <a:gd name="connsiteX3" fmla="*/ 215561 w 399833"/>
                  <a:gd name="connsiteY3" fmla="*/ 250330 h 789235"/>
                  <a:gd name="connsiteX4" fmla="*/ 399833 w 399833"/>
                  <a:gd name="connsiteY4" fmla="*/ 260760 h 789235"/>
                  <a:gd name="connsiteX5" fmla="*/ 198178 w 399833"/>
                  <a:gd name="connsiteY5" fmla="*/ 177317 h 789235"/>
                  <a:gd name="connsiteX6" fmla="*/ 146026 w 399833"/>
                  <a:gd name="connsiteY6" fmla="*/ 184270 h 789235"/>
                  <a:gd name="connsiteX7" fmla="*/ 267714 w 399833"/>
                  <a:gd name="connsiteY7" fmla="*/ 0 h 789235"/>
                  <a:gd name="connsiteX8" fmla="*/ 38245 w 399833"/>
                  <a:gd name="connsiteY8" fmla="*/ 246853 h 789235"/>
                  <a:gd name="connsiteX9" fmla="*/ 0 w 399833"/>
                  <a:gd name="connsiteY9" fmla="*/ 789235 h 789235"/>
                  <a:gd name="connsiteX0" fmla="*/ 0 w 399833"/>
                  <a:gd name="connsiteY0" fmla="*/ 789235 h 789235"/>
                  <a:gd name="connsiteX1" fmla="*/ 27814 w 399833"/>
                  <a:gd name="connsiteY1" fmla="*/ 563242 h 789235"/>
                  <a:gd name="connsiteX2" fmla="*/ 111257 w 399833"/>
                  <a:gd name="connsiteY2" fmla="*/ 267714 h 789235"/>
                  <a:gd name="connsiteX3" fmla="*/ 215561 w 399833"/>
                  <a:gd name="connsiteY3" fmla="*/ 250330 h 789235"/>
                  <a:gd name="connsiteX4" fmla="*/ 399833 w 399833"/>
                  <a:gd name="connsiteY4" fmla="*/ 260760 h 789235"/>
                  <a:gd name="connsiteX5" fmla="*/ 198178 w 399833"/>
                  <a:gd name="connsiteY5" fmla="*/ 177317 h 789235"/>
                  <a:gd name="connsiteX6" fmla="*/ 146026 w 399833"/>
                  <a:gd name="connsiteY6" fmla="*/ 184270 h 789235"/>
                  <a:gd name="connsiteX7" fmla="*/ 267714 w 399833"/>
                  <a:gd name="connsiteY7" fmla="*/ 0 h 789235"/>
                  <a:gd name="connsiteX8" fmla="*/ 38245 w 399833"/>
                  <a:gd name="connsiteY8" fmla="*/ 246853 h 789235"/>
                  <a:gd name="connsiteX9" fmla="*/ 0 w 399833"/>
                  <a:gd name="connsiteY9" fmla="*/ 789235 h 789235"/>
                  <a:gd name="connsiteX0" fmla="*/ 0 w 399833"/>
                  <a:gd name="connsiteY0" fmla="*/ 789235 h 789235"/>
                  <a:gd name="connsiteX1" fmla="*/ 27814 w 399833"/>
                  <a:gd name="connsiteY1" fmla="*/ 563242 h 789235"/>
                  <a:gd name="connsiteX2" fmla="*/ 111257 w 399833"/>
                  <a:gd name="connsiteY2" fmla="*/ 267714 h 789235"/>
                  <a:gd name="connsiteX3" fmla="*/ 215561 w 399833"/>
                  <a:gd name="connsiteY3" fmla="*/ 250330 h 789235"/>
                  <a:gd name="connsiteX4" fmla="*/ 399833 w 399833"/>
                  <a:gd name="connsiteY4" fmla="*/ 260760 h 789235"/>
                  <a:gd name="connsiteX5" fmla="*/ 198178 w 399833"/>
                  <a:gd name="connsiteY5" fmla="*/ 177317 h 789235"/>
                  <a:gd name="connsiteX6" fmla="*/ 146026 w 399833"/>
                  <a:gd name="connsiteY6" fmla="*/ 184270 h 789235"/>
                  <a:gd name="connsiteX7" fmla="*/ 267714 w 399833"/>
                  <a:gd name="connsiteY7" fmla="*/ 0 h 789235"/>
                  <a:gd name="connsiteX8" fmla="*/ 38245 w 399833"/>
                  <a:gd name="connsiteY8" fmla="*/ 246853 h 789235"/>
                  <a:gd name="connsiteX9" fmla="*/ 0 w 399833"/>
                  <a:gd name="connsiteY9" fmla="*/ 789235 h 789235"/>
                  <a:gd name="connsiteX0" fmla="*/ 0 w 399833"/>
                  <a:gd name="connsiteY0" fmla="*/ 789235 h 789235"/>
                  <a:gd name="connsiteX1" fmla="*/ 27814 w 399833"/>
                  <a:gd name="connsiteY1" fmla="*/ 563242 h 789235"/>
                  <a:gd name="connsiteX2" fmla="*/ 111257 w 399833"/>
                  <a:gd name="connsiteY2" fmla="*/ 267714 h 789235"/>
                  <a:gd name="connsiteX3" fmla="*/ 212084 w 399833"/>
                  <a:gd name="connsiteY3" fmla="*/ 267714 h 789235"/>
                  <a:gd name="connsiteX4" fmla="*/ 399833 w 399833"/>
                  <a:gd name="connsiteY4" fmla="*/ 260760 h 789235"/>
                  <a:gd name="connsiteX5" fmla="*/ 198178 w 399833"/>
                  <a:gd name="connsiteY5" fmla="*/ 177317 h 789235"/>
                  <a:gd name="connsiteX6" fmla="*/ 146026 w 399833"/>
                  <a:gd name="connsiteY6" fmla="*/ 184270 h 789235"/>
                  <a:gd name="connsiteX7" fmla="*/ 267714 w 399833"/>
                  <a:gd name="connsiteY7" fmla="*/ 0 h 789235"/>
                  <a:gd name="connsiteX8" fmla="*/ 38245 w 399833"/>
                  <a:gd name="connsiteY8" fmla="*/ 246853 h 789235"/>
                  <a:gd name="connsiteX9" fmla="*/ 0 w 399833"/>
                  <a:gd name="connsiteY9" fmla="*/ 789235 h 789235"/>
                  <a:gd name="connsiteX0" fmla="*/ 0 w 399833"/>
                  <a:gd name="connsiteY0" fmla="*/ 789235 h 789235"/>
                  <a:gd name="connsiteX1" fmla="*/ 27814 w 399833"/>
                  <a:gd name="connsiteY1" fmla="*/ 563242 h 789235"/>
                  <a:gd name="connsiteX2" fmla="*/ 111257 w 399833"/>
                  <a:gd name="connsiteY2" fmla="*/ 267714 h 789235"/>
                  <a:gd name="connsiteX3" fmla="*/ 212084 w 399833"/>
                  <a:gd name="connsiteY3" fmla="*/ 267714 h 789235"/>
                  <a:gd name="connsiteX4" fmla="*/ 399833 w 399833"/>
                  <a:gd name="connsiteY4" fmla="*/ 260760 h 789235"/>
                  <a:gd name="connsiteX5" fmla="*/ 243376 w 399833"/>
                  <a:gd name="connsiteY5" fmla="*/ 201655 h 789235"/>
                  <a:gd name="connsiteX6" fmla="*/ 146026 w 399833"/>
                  <a:gd name="connsiteY6" fmla="*/ 184270 h 789235"/>
                  <a:gd name="connsiteX7" fmla="*/ 267714 w 399833"/>
                  <a:gd name="connsiteY7" fmla="*/ 0 h 789235"/>
                  <a:gd name="connsiteX8" fmla="*/ 38245 w 399833"/>
                  <a:gd name="connsiteY8" fmla="*/ 246853 h 789235"/>
                  <a:gd name="connsiteX9" fmla="*/ 0 w 399833"/>
                  <a:gd name="connsiteY9" fmla="*/ 789235 h 789235"/>
                  <a:gd name="connsiteX0" fmla="*/ 0 w 399833"/>
                  <a:gd name="connsiteY0" fmla="*/ 789235 h 789235"/>
                  <a:gd name="connsiteX1" fmla="*/ 27814 w 399833"/>
                  <a:gd name="connsiteY1" fmla="*/ 563242 h 789235"/>
                  <a:gd name="connsiteX2" fmla="*/ 111257 w 399833"/>
                  <a:gd name="connsiteY2" fmla="*/ 267714 h 789235"/>
                  <a:gd name="connsiteX3" fmla="*/ 212084 w 399833"/>
                  <a:gd name="connsiteY3" fmla="*/ 267714 h 789235"/>
                  <a:gd name="connsiteX4" fmla="*/ 399833 w 399833"/>
                  <a:gd name="connsiteY4" fmla="*/ 260760 h 789235"/>
                  <a:gd name="connsiteX5" fmla="*/ 146026 w 399833"/>
                  <a:gd name="connsiteY5" fmla="*/ 184270 h 789235"/>
                  <a:gd name="connsiteX6" fmla="*/ 267714 w 399833"/>
                  <a:gd name="connsiteY6" fmla="*/ 0 h 789235"/>
                  <a:gd name="connsiteX7" fmla="*/ 38245 w 399833"/>
                  <a:gd name="connsiteY7" fmla="*/ 246853 h 789235"/>
                  <a:gd name="connsiteX8" fmla="*/ 0 w 399833"/>
                  <a:gd name="connsiteY8" fmla="*/ 789235 h 789235"/>
                  <a:gd name="connsiteX0" fmla="*/ 0 w 399833"/>
                  <a:gd name="connsiteY0" fmla="*/ 789235 h 789235"/>
                  <a:gd name="connsiteX1" fmla="*/ 27814 w 399833"/>
                  <a:gd name="connsiteY1" fmla="*/ 563242 h 789235"/>
                  <a:gd name="connsiteX2" fmla="*/ 111257 w 399833"/>
                  <a:gd name="connsiteY2" fmla="*/ 267714 h 789235"/>
                  <a:gd name="connsiteX3" fmla="*/ 212084 w 399833"/>
                  <a:gd name="connsiteY3" fmla="*/ 267714 h 789235"/>
                  <a:gd name="connsiteX4" fmla="*/ 399833 w 399833"/>
                  <a:gd name="connsiteY4" fmla="*/ 260760 h 789235"/>
                  <a:gd name="connsiteX5" fmla="*/ 146026 w 399833"/>
                  <a:gd name="connsiteY5" fmla="*/ 184270 h 789235"/>
                  <a:gd name="connsiteX6" fmla="*/ 267714 w 399833"/>
                  <a:gd name="connsiteY6" fmla="*/ 0 h 789235"/>
                  <a:gd name="connsiteX7" fmla="*/ 38245 w 399833"/>
                  <a:gd name="connsiteY7" fmla="*/ 246853 h 789235"/>
                  <a:gd name="connsiteX8" fmla="*/ 0 w 399833"/>
                  <a:gd name="connsiteY8" fmla="*/ 789235 h 789235"/>
                  <a:gd name="connsiteX0" fmla="*/ 0 w 399833"/>
                  <a:gd name="connsiteY0" fmla="*/ 789235 h 789235"/>
                  <a:gd name="connsiteX1" fmla="*/ 27814 w 399833"/>
                  <a:gd name="connsiteY1" fmla="*/ 563242 h 789235"/>
                  <a:gd name="connsiteX2" fmla="*/ 111257 w 399833"/>
                  <a:gd name="connsiteY2" fmla="*/ 267714 h 789235"/>
                  <a:gd name="connsiteX3" fmla="*/ 194700 w 399833"/>
                  <a:gd name="connsiteY3" fmla="*/ 208608 h 789235"/>
                  <a:gd name="connsiteX4" fmla="*/ 399833 w 399833"/>
                  <a:gd name="connsiteY4" fmla="*/ 260760 h 789235"/>
                  <a:gd name="connsiteX5" fmla="*/ 146026 w 399833"/>
                  <a:gd name="connsiteY5" fmla="*/ 184270 h 789235"/>
                  <a:gd name="connsiteX6" fmla="*/ 267714 w 399833"/>
                  <a:gd name="connsiteY6" fmla="*/ 0 h 789235"/>
                  <a:gd name="connsiteX7" fmla="*/ 38245 w 399833"/>
                  <a:gd name="connsiteY7" fmla="*/ 246853 h 789235"/>
                  <a:gd name="connsiteX8" fmla="*/ 0 w 399833"/>
                  <a:gd name="connsiteY8" fmla="*/ 789235 h 789235"/>
                  <a:gd name="connsiteX0" fmla="*/ 0 w 399833"/>
                  <a:gd name="connsiteY0" fmla="*/ 789235 h 789235"/>
                  <a:gd name="connsiteX1" fmla="*/ 27814 w 399833"/>
                  <a:gd name="connsiteY1" fmla="*/ 563242 h 789235"/>
                  <a:gd name="connsiteX2" fmla="*/ 111257 w 399833"/>
                  <a:gd name="connsiteY2" fmla="*/ 267714 h 789235"/>
                  <a:gd name="connsiteX3" fmla="*/ 399833 w 399833"/>
                  <a:gd name="connsiteY3" fmla="*/ 260760 h 789235"/>
                  <a:gd name="connsiteX4" fmla="*/ 146026 w 399833"/>
                  <a:gd name="connsiteY4" fmla="*/ 184270 h 789235"/>
                  <a:gd name="connsiteX5" fmla="*/ 267714 w 399833"/>
                  <a:gd name="connsiteY5" fmla="*/ 0 h 789235"/>
                  <a:gd name="connsiteX6" fmla="*/ 38245 w 399833"/>
                  <a:gd name="connsiteY6" fmla="*/ 246853 h 789235"/>
                  <a:gd name="connsiteX7" fmla="*/ 0 w 399833"/>
                  <a:gd name="connsiteY7" fmla="*/ 789235 h 789235"/>
                  <a:gd name="connsiteX0" fmla="*/ 0 w 399833"/>
                  <a:gd name="connsiteY0" fmla="*/ 789235 h 789235"/>
                  <a:gd name="connsiteX1" fmla="*/ 27814 w 399833"/>
                  <a:gd name="connsiteY1" fmla="*/ 563242 h 789235"/>
                  <a:gd name="connsiteX2" fmla="*/ 111257 w 399833"/>
                  <a:gd name="connsiteY2" fmla="*/ 267714 h 789235"/>
                  <a:gd name="connsiteX3" fmla="*/ 399833 w 399833"/>
                  <a:gd name="connsiteY3" fmla="*/ 260760 h 789235"/>
                  <a:gd name="connsiteX4" fmla="*/ 146026 w 399833"/>
                  <a:gd name="connsiteY4" fmla="*/ 184270 h 789235"/>
                  <a:gd name="connsiteX5" fmla="*/ 267714 w 399833"/>
                  <a:gd name="connsiteY5" fmla="*/ 0 h 789235"/>
                  <a:gd name="connsiteX6" fmla="*/ 38245 w 399833"/>
                  <a:gd name="connsiteY6" fmla="*/ 246853 h 789235"/>
                  <a:gd name="connsiteX7" fmla="*/ 0 w 399833"/>
                  <a:gd name="connsiteY7" fmla="*/ 789235 h 789235"/>
                  <a:gd name="connsiteX0" fmla="*/ 0 w 399833"/>
                  <a:gd name="connsiteY0" fmla="*/ 789235 h 789255"/>
                  <a:gd name="connsiteX1" fmla="*/ 111257 w 399833"/>
                  <a:gd name="connsiteY1" fmla="*/ 267714 h 789255"/>
                  <a:gd name="connsiteX2" fmla="*/ 399833 w 399833"/>
                  <a:gd name="connsiteY2" fmla="*/ 260760 h 789255"/>
                  <a:gd name="connsiteX3" fmla="*/ 146026 w 399833"/>
                  <a:gd name="connsiteY3" fmla="*/ 184270 h 789255"/>
                  <a:gd name="connsiteX4" fmla="*/ 267714 w 399833"/>
                  <a:gd name="connsiteY4" fmla="*/ 0 h 789255"/>
                  <a:gd name="connsiteX5" fmla="*/ 38245 w 399833"/>
                  <a:gd name="connsiteY5" fmla="*/ 246853 h 789255"/>
                  <a:gd name="connsiteX6" fmla="*/ 0 w 399833"/>
                  <a:gd name="connsiteY6" fmla="*/ 789235 h 789255"/>
                  <a:gd name="connsiteX0" fmla="*/ 0 w 399833"/>
                  <a:gd name="connsiteY0" fmla="*/ 789235 h 789255"/>
                  <a:gd name="connsiteX1" fmla="*/ 111257 w 399833"/>
                  <a:gd name="connsiteY1" fmla="*/ 267714 h 789255"/>
                  <a:gd name="connsiteX2" fmla="*/ 399833 w 399833"/>
                  <a:gd name="connsiteY2" fmla="*/ 260760 h 789255"/>
                  <a:gd name="connsiteX3" fmla="*/ 146026 w 399833"/>
                  <a:gd name="connsiteY3" fmla="*/ 184270 h 789255"/>
                  <a:gd name="connsiteX4" fmla="*/ 267714 w 399833"/>
                  <a:gd name="connsiteY4" fmla="*/ 0 h 789255"/>
                  <a:gd name="connsiteX5" fmla="*/ 38245 w 399833"/>
                  <a:gd name="connsiteY5" fmla="*/ 246853 h 789255"/>
                  <a:gd name="connsiteX6" fmla="*/ 0 w 399833"/>
                  <a:gd name="connsiteY6" fmla="*/ 789235 h 789255"/>
                  <a:gd name="connsiteX0" fmla="*/ 0 w 399833"/>
                  <a:gd name="connsiteY0" fmla="*/ 789235 h 789255"/>
                  <a:gd name="connsiteX1" fmla="*/ 111257 w 399833"/>
                  <a:gd name="connsiteY1" fmla="*/ 267714 h 789255"/>
                  <a:gd name="connsiteX2" fmla="*/ 399833 w 399833"/>
                  <a:gd name="connsiteY2" fmla="*/ 285097 h 789255"/>
                  <a:gd name="connsiteX3" fmla="*/ 146026 w 399833"/>
                  <a:gd name="connsiteY3" fmla="*/ 184270 h 789255"/>
                  <a:gd name="connsiteX4" fmla="*/ 267714 w 399833"/>
                  <a:gd name="connsiteY4" fmla="*/ 0 h 789255"/>
                  <a:gd name="connsiteX5" fmla="*/ 38245 w 399833"/>
                  <a:gd name="connsiteY5" fmla="*/ 246853 h 789255"/>
                  <a:gd name="connsiteX6" fmla="*/ 0 w 399833"/>
                  <a:gd name="connsiteY6" fmla="*/ 789235 h 789255"/>
                  <a:gd name="connsiteX0" fmla="*/ 0 w 399833"/>
                  <a:gd name="connsiteY0" fmla="*/ 789235 h 789255"/>
                  <a:gd name="connsiteX1" fmla="*/ 111257 w 399833"/>
                  <a:gd name="connsiteY1" fmla="*/ 267714 h 789255"/>
                  <a:gd name="connsiteX2" fmla="*/ 399833 w 399833"/>
                  <a:gd name="connsiteY2" fmla="*/ 285097 h 789255"/>
                  <a:gd name="connsiteX3" fmla="*/ 146026 w 399833"/>
                  <a:gd name="connsiteY3" fmla="*/ 184270 h 789255"/>
                  <a:gd name="connsiteX4" fmla="*/ 267714 w 399833"/>
                  <a:gd name="connsiteY4" fmla="*/ 0 h 789255"/>
                  <a:gd name="connsiteX5" fmla="*/ 38245 w 399833"/>
                  <a:gd name="connsiteY5" fmla="*/ 246853 h 789255"/>
                  <a:gd name="connsiteX6" fmla="*/ 0 w 399833"/>
                  <a:gd name="connsiteY6" fmla="*/ 789235 h 789255"/>
                  <a:gd name="connsiteX0" fmla="*/ 0 w 399833"/>
                  <a:gd name="connsiteY0" fmla="*/ 789235 h 789255"/>
                  <a:gd name="connsiteX1" fmla="*/ 111257 w 399833"/>
                  <a:gd name="connsiteY1" fmla="*/ 267714 h 789255"/>
                  <a:gd name="connsiteX2" fmla="*/ 399833 w 399833"/>
                  <a:gd name="connsiteY2" fmla="*/ 285097 h 789255"/>
                  <a:gd name="connsiteX3" fmla="*/ 146026 w 399833"/>
                  <a:gd name="connsiteY3" fmla="*/ 184270 h 789255"/>
                  <a:gd name="connsiteX4" fmla="*/ 267714 w 399833"/>
                  <a:gd name="connsiteY4" fmla="*/ 0 h 789255"/>
                  <a:gd name="connsiteX5" fmla="*/ 0 w 399833"/>
                  <a:gd name="connsiteY5" fmla="*/ 789235 h 789255"/>
                  <a:gd name="connsiteX0" fmla="*/ 1941 w 401774"/>
                  <a:gd name="connsiteY0" fmla="*/ 789235 h 789255"/>
                  <a:gd name="connsiteX1" fmla="*/ 113198 w 401774"/>
                  <a:gd name="connsiteY1" fmla="*/ 267714 h 789255"/>
                  <a:gd name="connsiteX2" fmla="*/ 401774 w 401774"/>
                  <a:gd name="connsiteY2" fmla="*/ 285097 h 789255"/>
                  <a:gd name="connsiteX3" fmla="*/ 147967 w 401774"/>
                  <a:gd name="connsiteY3" fmla="*/ 184270 h 789255"/>
                  <a:gd name="connsiteX4" fmla="*/ 269655 w 401774"/>
                  <a:gd name="connsiteY4" fmla="*/ 0 h 789255"/>
                  <a:gd name="connsiteX5" fmla="*/ 1941 w 401774"/>
                  <a:gd name="connsiteY5" fmla="*/ 789235 h 789255"/>
                  <a:gd name="connsiteX0" fmla="*/ 26553 w 426386"/>
                  <a:gd name="connsiteY0" fmla="*/ 789235 h 789255"/>
                  <a:gd name="connsiteX1" fmla="*/ 137810 w 426386"/>
                  <a:gd name="connsiteY1" fmla="*/ 267714 h 789255"/>
                  <a:gd name="connsiteX2" fmla="*/ 426386 w 426386"/>
                  <a:gd name="connsiteY2" fmla="*/ 285097 h 789255"/>
                  <a:gd name="connsiteX3" fmla="*/ 172579 w 426386"/>
                  <a:gd name="connsiteY3" fmla="*/ 184270 h 789255"/>
                  <a:gd name="connsiteX4" fmla="*/ 294267 w 426386"/>
                  <a:gd name="connsiteY4" fmla="*/ 0 h 789255"/>
                  <a:gd name="connsiteX5" fmla="*/ 26553 w 426386"/>
                  <a:gd name="connsiteY5" fmla="*/ 789235 h 789255"/>
                  <a:gd name="connsiteX0" fmla="*/ 25570 w 428880"/>
                  <a:gd name="connsiteY0" fmla="*/ 789235 h 789255"/>
                  <a:gd name="connsiteX1" fmla="*/ 140304 w 428880"/>
                  <a:gd name="connsiteY1" fmla="*/ 267714 h 789255"/>
                  <a:gd name="connsiteX2" fmla="*/ 428880 w 428880"/>
                  <a:gd name="connsiteY2" fmla="*/ 285097 h 789255"/>
                  <a:gd name="connsiteX3" fmla="*/ 175073 w 428880"/>
                  <a:gd name="connsiteY3" fmla="*/ 184270 h 789255"/>
                  <a:gd name="connsiteX4" fmla="*/ 296761 w 428880"/>
                  <a:gd name="connsiteY4" fmla="*/ 0 h 789255"/>
                  <a:gd name="connsiteX5" fmla="*/ 25570 w 428880"/>
                  <a:gd name="connsiteY5" fmla="*/ 789235 h 789255"/>
                  <a:gd name="connsiteX0" fmla="*/ 25570 w 428880"/>
                  <a:gd name="connsiteY0" fmla="*/ 789235 h 789259"/>
                  <a:gd name="connsiteX1" fmla="*/ 102059 w 428880"/>
                  <a:gd name="connsiteY1" fmla="*/ 337250 h 789259"/>
                  <a:gd name="connsiteX2" fmla="*/ 428880 w 428880"/>
                  <a:gd name="connsiteY2" fmla="*/ 285097 h 789259"/>
                  <a:gd name="connsiteX3" fmla="*/ 175073 w 428880"/>
                  <a:gd name="connsiteY3" fmla="*/ 184270 h 789259"/>
                  <a:gd name="connsiteX4" fmla="*/ 296761 w 428880"/>
                  <a:gd name="connsiteY4" fmla="*/ 0 h 789259"/>
                  <a:gd name="connsiteX5" fmla="*/ 25570 w 428880"/>
                  <a:gd name="connsiteY5" fmla="*/ 789235 h 789259"/>
                  <a:gd name="connsiteX0" fmla="*/ 25570 w 428880"/>
                  <a:gd name="connsiteY0" fmla="*/ 789235 h 789263"/>
                  <a:gd name="connsiteX1" fmla="*/ 102059 w 428880"/>
                  <a:gd name="connsiteY1" fmla="*/ 337250 h 789263"/>
                  <a:gd name="connsiteX2" fmla="*/ 428880 w 428880"/>
                  <a:gd name="connsiteY2" fmla="*/ 285097 h 789263"/>
                  <a:gd name="connsiteX3" fmla="*/ 175073 w 428880"/>
                  <a:gd name="connsiteY3" fmla="*/ 184270 h 789263"/>
                  <a:gd name="connsiteX4" fmla="*/ 296761 w 428880"/>
                  <a:gd name="connsiteY4" fmla="*/ 0 h 789263"/>
                  <a:gd name="connsiteX5" fmla="*/ 25570 w 428880"/>
                  <a:gd name="connsiteY5" fmla="*/ 789235 h 789263"/>
                  <a:gd name="connsiteX0" fmla="*/ 25570 w 428880"/>
                  <a:gd name="connsiteY0" fmla="*/ 789235 h 789263"/>
                  <a:gd name="connsiteX1" fmla="*/ 102059 w 428880"/>
                  <a:gd name="connsiteY1" fmla="*/ 337250 h 789263"/>
                  <a:gd name="connsiteX2" fmla="*/ 428880 w 428880"/>
                  <a:gd name="connsiteY2" fmla="*/ 285097 h 789263"/>
                  <a:gd name="connsiteX3" fmla="*/ 175073 w 428880"/>
                  <a:gd name="connsiteY3" fmla="*/ 184270 h 789263"/>
                  <a:gd name="connsiteX4" fmla="*/ 296761 w 428880"/>
                  <a:gd name="connsiteY4" fmla="*/ 0 h 789263"/>
                  <a:gd name="connsiteX5" fmla="*/ 25570 w 428880"/>
                  <a:gd name="connsiteY5" fmla="*/ 789235 h 789263"/>
                  <a:gd name="connsiteX0" fmla="*/ 25570 w 428880"/>
                  <a:gd name="connsiteY0" fmla="*/ 789235 h 789260"/>
                  <a:gd name="connsiteX1" fmla="*/ 109013 w 428880"/>
                  <a:gd name="connsiteY1" fmla="*/ 292052 h 789260"/>
                  <a:gd name="connsiteX2" fmla="*/ 428880 w 428880"/>
                  <a:gd name="connsiteY2" fmla="*/ 285097 h 789260"/>
                  <a:gd name="connsiteX3" fmla="*/ 175073 w 428880"/>
                  <a:gd name="connsiteY3" fmla="*/ 184270 h 789260"/>
                  <a:gd name="connsiteX4" fmla="*/ 296761 w 428880"/>
                  <a:gd name="connsiteY4" fmla="*/ 0 h 789260"/>
                  <a:gd name="connsiteX5" fmla="*/ 25570 w 428880"/>
                  <a:gd name="connsiteY5" fmla="*/ 789235 h 789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8880" h="789260">
                    <a:moveTo>
                      <a:pt x="25570" y="789235"/>
                    </a:moveTo>
                    <a:cubicBezTo>
                      <a:pt x="37739" y="792712"/>
                      <a:pt x="31943" y="435760"/>
                      <a:pt x="109013" y="292052"/>
                    </a:cubicBezTo>
                    <a:cubicBezTo>
                      <a:pt x="226067" y="178477"/>
                      <a:pt x="318781" y="245694"/>
                      <a:pt x="428880" y="285097"/>
                    </a:cubicBezTo>
                    <a:cubicBezTo>
                      <a:pt x="417870" y="271190"/>
                      <a:pt x="273583" y="140810"/>
                      <a:pt x="175073" y="184270"/>
                    </a:cubicBezTo>
                    <a:lnTo>
                      <a:pt x="296761" y="0"/>
                    </a:lnTo>
                    <a:cubicBezTo>
                      <a:pt x="-75258" y="170364"/>
                      <a:pt x="-3983" y="713325"/>
                      <a:pt x="25570" y="7892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49"/>
              <p:cNvSpPr/>
              <p:nvPr/>
            </p:nvSpPr>
            <p:spPr>
              <a:xfrm>
                <a:off x="1607724" y="2895825"/>
                <a:ext cx="857235" cy="2485662"/>
              </a:xfrm>
              <a:custGeom>
                <a:avLst/>
                <a:gdLst>
                  <a:gd name="connsiteX0" fmla="*/ 62583 w 347681"/>
                  <a:gd name="connsiteY0" fmla="*/ 1053472 h 1067379"/>
                  <a:gd name="connsiteX1" fmla="*/ 347681 w 347681"/>
                  <a:gd name="connsiteY1" fmla="*/ 52152 h 1067379"/>
                  <a:gd name="connsiteX2" fmla="*/ 31291 w 347681"/>
                  <a:gd name="connsiteY2" fmla="*/ 511090 h 1067379"/>
                  <a:gd name="connsiteX3" fmla="*/ 0 w 347681"/>
                  <a:gd name="connsiteY3" fmla="*/ 0 h 1067379"/>
                  <a:gd name="connsiteX4" fmla="*/ 3477 w 347681"/>
                  <a:gd name="connsiteY4" fmla="*/ 719699 h 1067379"/>
                  <a:gd name="connsiteX5" fmla="*/ 13907 w 347681"/>
                  <a:gd name="connsiteY5" fmla="*/ 1067379 h 1067379"/>
                  <a:gd name="connsiteX6" fmla="*/ 62583 w 347681"/>
                  <a:gd name="connsiteY6" fmla="*/ 1053472 h 1067379"/>
                  <a:gd name="connsiteX0" fmla="*/ 62583 w 347681"/>
                  <a:gd name="connsiteY0" fmla="*/ 1053472 h 1067379"/>
                  <a:gd name="connsiteX1" fmla="*/ 347681 w 347681"/>
                  <a:gd name="connsiteY1" fmla="*/ 52152 h 1067379"/>
                  <a:gd name="connsiteX2" fmla="*/ 31291 w 347681"/>
                  <a:gd name="connsiteY2" fmla="*/ 511090 h 1067379"/>
                  <a:gd name="connsiteX3" fmla="*/ 0 w 347681"/>
                  <a:gd name="connsiteY3" fmla="*/ 0 h 1067379"/>
                  <a:gd name="connsiteX4" fmla="*/ 3477 w 347681"/>
                  <a:gd name="connsiteY4" fmla="*/ 719699 h 1067379"/>
                  <a:gd name="connsiteX5" fmla="*/ 13907 w 347681"/>
                  <a:gd name="connsiteY5" fmla="*/ 1067379 h 1067379"/>
                  <a:gd name="connsiteX6" fmla="*/ 62583 w 347681"/>
                  <a:gd name="connsiteY6" fmla="*/ 1053472 h 1067379"/>
                  <a:gd name="connsiteX0" fmla="*/ 62583 w 347681"/>
                  <a:gd name="connsiteY0" fmla="*/ 1053472 h 1067379"/>
                  <a:gd name="connsiteX1" fmla="*/ 347681 w 347681"/>
                  <a:gd name="connsiteY1" fmla="*/ 52152 h 1067379"/>
                  <a:gd name="connsiteX2" fmla="*/ 31291 w 347681"/>
                  <a:gd name="connsiteY2" fmla="*/ 511090 h 1067379"/>
                  <a:gd name="connsiteX3" fmla="*/ 0 w 347681"/>
                  <a:gd name="connsiteY3" fmla="*/ 0 h 1067379"/>
                  <a:gd name="connsiteX4" fmla="*/ 3477 w 347681"/>
                  <a:gd name="connsiteY4" fmla="*/ 719699 h 1067379"/>
                  <a:gd name="connsiteX5" fmla="*/ 13907 w 347681"/>
                  <a:gd name="connsiteY5" fmla="*/ 1067379 h 1067379"/>
                  <a:gd name="connsiteX6" fmla="*/ 62583 w 347681"/>
                  <a:gd name="connsiteY6" fmla="*/ 1053472 h 1067379"/>
                  <a:gd name="connsiteX0" fmla="*/ 41722 w 347681"/>
                  <a:gd name="connsiteY0" fmla="*/ 987413 h 1067379"/>
                  <a:gd name="connsiteX1" fmla="*/ 347681 w 347681"/>
                  <a:gd name="connsiteY1" fmla="*/ 52152 h 1067379"/>
                  <a:gd name="connsiteX2" fmla="*/ 31291 w 347681"/>
                  <a:gd name="connsiteY2" fmla="*/ 511090 h 1067379"/>
                  <a:gd name="connsiteX3" fmla="*/ 0 w 347681"/>
                  <a:gd name="connsiteY3" fmla="*/ 0 h 1067379"/>
                  <a:gd name="connsiteX4" fmla="*/ 3477 w 347681"/>
                  <a:gd name="connsiteY4" fmla="*/ 719699 h 1067379"/>
                  <a:gd name="connsiteX5" fmla="*/ 13907 w 347681"/>
                  <a:gd name="connsiteY5" fmla="*/ 1067379 h 1067379"/>
                  <a:gd name="connsiteX6" fmla="*/ 41722 w 347681"/>
                  <a:gd name="connsiteY6" fmla="*/ 987413 h 1067379"/>
                  <a:gd name="connsiteX0" fmla="*/ 66060 w 347681"/>
                  <a:gd name="connsiteY0" fmla="*/ 1060426 h 1067379"/>
                  <a:gd name="connsiteX1" fmla="*/ 347681 w 347681"/>
                  <a:gd name="connsiteY1" fmla="*/ 52152 h 1067379"/>
                  <a:gd name="connsiteX2" fmla="*/ 31291 w 347681"/>
                  <a:gd name="connsiteY2" fmla="*/ 511090 h 1067379"/>
                  <a:gd name="connsiteX3" fmla="*/ 0 w 347681"/>
                  <a:gd name="connsiteY3" fmla="*/ 0 h 1067379"/>
                  <a:gd name="connsiteX4" fmla="*/ 3477 w 347681"/>
                  <a:gd name="connsiteY4" fmla="*/ 719699 h 1067379"/>
                  <a:gd name="connsiteX5" fmla="*/ 13907 w 347681"/>
                  <a:gd name="connsiteY5" fmla="*/ 1067379 h 1067379"/>
                  <a:gd name="connsiteX6" fmla="*/ 66060 w 347681"/>
                  <a:gd name="connsiteY6" fmla="*/ 1060426 h 1067379"/>
                  <a:gd name="connsiteX0" fmla="*/ 66060 w 347681"/>
                  <a:gd name="connsiteY0" fmla="*/ 1060426 h 1067379"/>
                  <a:gd name="connsiteX1" fmla="*/ 347681 w 347681"/>
                  <a:gd name="connsiteY1" fmla="*/ 52152 h 1067379"/>
                  <a:gd name="connsiteX2" fmla="*/ 31291 w 347681"/>
                  <a:gd name="connsiteY2" fmla="*/ 511090 h 1067379"/>
                  <a:gd name="connsiteX3" fmla="*/ 0 w 347681"/>
                  <a:gd name="connsiteY3" fmla="*/ 0 h 1067379"/>
                  <a:gd name="connsiteX4" fmla="*/ 3477 w 347681"/>
                  <a:gd name="connsiteY4" fmla="*/ 719699 h 1067379"/>
                  <a:gd name="connsiteX5" fmla="*/ 13907 w 347681"/>
                  <a:gd name="connsiteY5" fmla="*/ 1067379 h 1067379"/>
                  <a:gd name="connsiteX6" fmla="*/ 66060 w 347681"/>
                  <a:gd name="connsiteY6" fmla="*/ 1060426 h 1067379"/>
                  <a:gd name="connsiteX0" fmla="*/ 66060 w 347681"/>
                  <a:gd name="connsiteY0" fmla="*/ 1060426 h 1067379"/>
                  <a:gd name="connsiteX1" fmla="*/ 347681 w 347681"/>
                  <a:gd name="connsiteY1" fmla="*/ 52152 h 1067379"/>
                  <a:gd name="connsiteX2" fmla="*/ 31291 w 347681"/>
                  <a:gd name="connsiteY2" fmla="*/ 511090 h 1067379"/>
                  <a:gd name="connsiteX3" fmla="*/ 0 w 347681"/>
                  <a:gd name="connsiteY3" fmla="*/ 0 h 1067379"/>
                  <a:gd name="connsiteX4" fmla="*/ 3477 w 347681"/>
                  <a:gd name="connsiteY4" fmla="*/ 719699 h 1067379"/>
                  <a:gd name="connsiteX5" fmla="*/ 13907 w 347681"/>
                  <a:gd name="connsiteY5" fmla="*/ 1067379 h 1067379"/>
                  <a:gd name="connsiteX6" fmla="*/ 66060 w 347681"/>
                  <a:gd name="connsiteY6" fmla="*/ 1060426 h 1067379"/>
                  <a:gd name="connsiteX0" fmla="*/ 77298 w 358919"/>
                  <a:gd name="connsiteY0" fmla="*/ 1060426 h 1067379"/>
                  <a:gd name="connsiteX1" fmla="*/ 358919 w 358919"/>
                  <a:gd name="connsiteY1" fmla="*/ 52152 h 1067379"/>
                  <a:gd name="connsiteX2" fmla="*/ 42529 w 358919"/>
                  <a:gd name="connsiteY2" fmla="*/ 511090 h 1067379"/>
                  <a:gd name="connsiteX3" fmla="*/ 11238 w 358919"/>
                  <a:gd name="connsiteY3" fmla="*/ 0 h 1067379"/>
                  <a:gd name="connsiteX4" fmla="*/ 14715 w 358919"/>
                  <a:gd name="connsiteY4" fmla="*/ 719699 h 1067379"/>
                  <a:gd name="connsiteX5" fmla="*/ 25145 w 358919"/>
                  <a:gd name="connsiteY5" fmla="*/ 1067379 h 1067379"/>
                  <a:gd name="connsiteX6" fmla="*/ 77298 w 358919"/>
                  <a:gd name="connsiteY6" fmla="*/ 1060426 h 1067379"/>
                  <a:gd name="connsiteX0" fmla="*/ 77298 w 358919"/>
                  <a:gd name="connsiteY0" fmla="*/ 1060426 h 1067379"/>
                  <a:gd name="connsiteX1" fmla="*/ 358919 w 358919"/>
                  <a:gd name="connsiteY1" fmla="*/ 52152 h 1067379"/>
                  <a:gd name="connsiteX2" fmla="*/ 56436 w 358919"/>
                  <a:gd name="connsiteY2" fmla="*/ 497183 h 1067379"/>
                  <a:gd name="connsiteX3" fmla="*/ 11238 w 358919"/>
                  <a:gd name="connsiteY3" fmla="*/ 0 h 1067379"/>
                  <a:gd name="connsiteX4" fmla="*/ 14715 w 358919"/>
                  <a:gd name="connsiteY4" fmla="*/ 719699 h 1067379"/>
                  <a:gd name="connsiteX5" fmla="*/ 25145 w 358919"/>
                  <a:gd name="connsiteY5" fmla="*/ 1067379 h 1067379"/>
                  <a:gd name="connsiteX6" fmla="*/ 77298 w 358919"/>
                  <a:gd name="connsiteY6" fmla="*/ 1060426 h 1067379"/>
                  <a:gd name="connsiteX0" fmla="*/ 86488 w 368109"/>
                  <a:gd name="connsiteY0" fmla="*/ 1060426 h 1067379"/>
                  <a:gd name="connsiteX1" fmla="*/ 368109 w 368109"/>
                  <a:gd name="connsiteY1" fmla="*/ 52152 h 1067379"/>
                  <a:gd name="connsiteX2" fmla="*/ 65626 w 368109"/>
                  <a:gd name="connsiteY2" fmla="*/ 497183 h 1067379"/>
                  <a:gd name="connsiteX3" fmla="*/ 20428 w 368109"/>
                  <a:gd name="connsiteY3" fmla="*/ 0 h 1067379"/>
                  <a:gd name="connsiteX4" fmla="*/ 23905 w 368109"/>
                  <a:gd name="connsiteY4" fmla="*/ 719699 h 1067379"/>
                  <a:gd name="connsiteX5" fmla="*/ 34335 w 368109"/>
                  <a:gd name="connsiteY5" fmla="*/ 1067379 h 1067379"/>
                  <a:gd name="connsiteX6" fmla="*/ 86488 w 368109"/>
                  <a:gd name="connsiteY6" fmla="*/ 1060426 h 1067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8109" h="1067379">
                    <a:moveTo>
                      <a:pt x="86488" y="1060426"/>
                    </a:moveTo>
                    <a:cubicBezTo>
                      <a:pt x="136322" y="723176"/>
                      <a:pt x="12315" y="549335"/>
                      <a:pt x="368109" y="52152"/>
                    </a:cubicBezTo>
                    <a:cubicBezTo>
                      <a:pt x="168772" y="212085"/>
                      <a:pt x="171089" y="344204"/>
                      <a:pt x="65626" y="497183"/>
                    </a:cubicBezTo>
                    <a:cubicBezTo>
                      <a:pt x="55196" y="326820"/>
                      <a:pt x="69103" y="208608"/>
                      <a:pt x="20428" y="0"/>
                    </a:cubicBezTo>
                    <a:cubicBezTo>
                      <a:pt x="-6227" y="295529"/>
                      <a:pt x="-8546" y="493706"/>
                      <a:pt x="23905" y="719699"/>
                    </a:cubicBezTo>
                    <a:lnTo>
                      <a:pt x="34335" y="1067379"/>
                    </a:lnTo>
                    <a:lnTo>
                      <a:pt x="86488" y="10604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50"/>
              <p:cNvSpPr/>
              <p:nvPr/>
            </p:nvSpPr>
            <p:spPr>
              <a:xfrm>
                <a:off x="784830" y="3333041"/>
                <a:ext cx="958730" cy="2048446"/>
              </a:xfrm>
              <a:custGeom>
                <a:avLst/>
                <a:gdLst>
                  <a:gd name="connsiteX0" fmla="*/ 382449 w 382449"/>
                  <a:gd name="connsiteY0" fmla="*/ 897015 h 897015"/>
                  <a:gd name="connsiteX1" fmla="*/ 368542 w 382449"/>
                  <a:gd name="connsiteY1" fmla="*/ 514567 h 897015"/>
                  <a:gd name="connsiteX2" fmla="*/ 76490 w 382449"/>
                  <a:gd name="connsiteY2" fmla="*/ 0 h 897015"/>
                  <a:gd name="connsiteX3" fmla="*/ 260761 w 382449"/>
                  <a:gd name="connsiteY3" fmla="*/ 392879 h 897015"/>
                  <a:gd name="connsiteX4" fmla="*/ 0 w 382449"/>
                  <a:gd name="connsiteY4" fmla="*/ 434600 h 897015"/>
                  <a:gd name="connsiteX5" fmla="*/ 302482 w 382449"/>
                  <a:gd name="connsiteY5" fmla="*/ 514567 h 897015"/>
                  <a:gd name="connsiteX6" fmla="*/ 326820 w 382449"/>
                  <a:gd name="connsiteY6" fmla="*/ 893539 h 897015"/>
                  <a:gd name="connsiteX7" fmla="*/ 382449 w 382449"/>
                  <a:gd name="connsiteY7" fmla="*/ 897015 h 897015"/>
                  <a:gd name="connsiteX0" fmla="*/ 382449 w 382449"/>
                  <a:gd name="connsiteY0" fmla="*/ 897015 h 897015"/>
                  <a:gd name="connsiteX1" fmla="*/ 368542 w 382449"/>
                  <a:gd name="connsiteY1" fmla="*/ 514567 h 897015"/>
                  <a:gd name="connsiteX2" fmla="*/ 76490 w 382449"/>
                  <a:gd name="connsiteY2" fmla="*/ 0 h 897015"/>
                  <a:gd name="connsiteX3" fmla="*/ 260761 w 382449"/>
                  <a:gd name="connsiteY3" fmla="*/ 392879 h 897015"/>
                  <a:gd name="connsiteX4" fmla="*/ 0 w 382449"/>
                  <a:gd name="connsiteY4" fmla="*/ 434600 h 897015"/>
                  <a:gd name="connsiteX5" fmla="*/ 302482 w 382449"/>
                  <a:gd name="connsiteY5" fmla="*/ 514567 h 897015"/>
                  <a:gd name="connsiteX6" fmla="*/ 326820 w 382449"/>
                  <a:gd name="connsiteY6" fmla="*/ 893539 h 897015"/>
                  <a:gd name="connsiteX7" fmla="*/ 382449 w 382449"/>
                  <a:gd name="connsiteY7" fmla="*/ 897015 h 897015"/>
                  <a:gd name="connsiteX0" fmla="*/ 382449 w 382449"/>
                  <a:gd name="connsiteY0" fmla="*/ 897015 h 897015"/>
                  <a:gd name="connsiteX1" fmla="*/ 76490 w 382449"/>
                  <a:gd name="connsiteY1" fmla="*/ 0 h 897015"/>
                  <a:gd name="connsiteX2" fmla="*/ 260761 w 382449"/>
                  <a:gd name="connsiteY2" fmla="*/ 392879 h 897015"/>
                  <a:gd name="connsiteX3" fmla="*/ 0 w 382449"/>
                  <a:gd name="connsiteY3" fmla="*/ 434600 h 897015"/>
                  <a:gd name="connsiteX4" fmla="*/ 302482 w 382449"/>
                  <a:gd name="connsiteY4" fmla="*/ 514567 h 897015"/>
                  <a:gd name="connsiteX5" fmla="*/ 326820 w 382449"/>
                  <a:gd name="connsiteY5" fmla="*/ 893539 h 897015"/>
                  <a:gd name="connsiteX6" fmla="*/ 382449 w 382449"/>
                  <a:gd name="connsiteY6" fmla="*/ 897015 h 897015"/>
                  <a:gd name="connsiteX0" fmla="*/ 382449 w 388360"/>
                  <a:gd name="connsiteY0" fmla="*/ 897015 h 897015"/>
                  <a:gd name="connsiteX1" fmla="*/ 76490 w 388360"/>
                  <a:gd name="connsiteY1" fmla="*/ 0 h 897015"/>
                  <a:gd name="connsiteX2" fmla="*/ 260761 w 388360"/>
                  <a:gd name="connsiteY2" fmla="*/ 392879 h 897015"/>
                  <a:gd name="connsiteX3" fmla="*/ 0 w 388360"/>
                  <a:gd name="connsiteY3" fmla="*/ 434600 h 897015"/>
                  <a:gd name="connsiteX4" fmla="*/ 302482 w 388360"/>
                  <a:gd name="connsiteY4" fmla="*/ 514567 h 897015"/>
                  <a:gd name="connsiteX5" fmla="*/ 326820 w 388360"/>
                  <a:gd name="connsiteY5" fmla="*/ 893539 h 897015"/>
                  <a:gd name="connsiteX6" fmla="*/ 382449 w 388360"/>
                  <a:gd name="connsiteY6" fmla="*/ 897015 h 897015"/>
                  <a:gd name="connsiteX0" fmla="*/ 382449 w 388360"/>
                  <a:gd name="connsiteY0" fmla="*/ 897015 h 897015"/>
                  <a:gd name="connsiteX1" fmla="*/ 76490 w 388360"/>
                  <a:gd name="connsiteY1" fmla="*/ 0 h 897015"/>
                  <a:gd name="connsiteX2" fmla="*/ 260761 w 388360"/>
                  <a:gd name="connsiteY2" fmla="*/ 392879 h 897015"/>
                  <a:gd name="connsiteX3" fmla="*/ 0 w 388360"/>
                  <a:gd name="connsiteY3" fmla="*/ 434600 h 897015"/>
                  <a:gd name="connsiteX4" fmla="*/ 302482 w 388360"/>
                  <a:gd name="connsiteY4" fmla="*/ 514567 h 897015"/>
                  <a:gd name="connsiteX5" fmla="*/ 326820 w 388360"/>
                  <a:gd name="connsiteY5" fmla="*/ 893539 h 897015"/>
                  <a:gd name="connsiteX6" fmla="*/ 382449 w 388360"/>
                  <a:gd name="connsiteY6" fmla="*/ 897015 h 897015"/>
                  <a:gd name="connsiteX0" fmla="*/ 382449 w 391263"/>
                  <a:gd name="connsiteY0" fmla="*/ 897015 h 897015"/>
                  <a:gd name="connsiteX1" fmla="*/ 76490 w 391263"/>
                  <a:gd name="connsiteY1" fmla="*/ 0 h 897015"/>
                  <a:gd name="connsiteX2" fmla="*/ 260761 w 391263"/>
                  <a:gd name="connsiteY2" fmla="*/ 392879 h 897015"/>
                  <a:gd name="connsiteX3" fmla="*/ 0 w 391263"/>
                  <a:gd name="connsiteY3" fmla="*/ 434600 h 897015"/>
                  <a:gd name="connsiteX4" fmla="*/ 302482 w 391263"/>
                  <a:gd name="connsiteY4" fmla="*/ 514567 h 897015"/>
                  <a:gd name="connsiteX5" fmla="*/ 326820 w 391263"/>
                  <a:gd name="connsiteY5" fmla="*/ 893539 h 897015"/>
                  <a:gd name="connsiteX6" fmla="*/ 382449 w 391263"/>
                  <a:gd name="connsiteY6" fmla="*/ 897015 h 897015"/>
                  <a:gd name="connsiteX0" fmla="*/ 382449 w 390970"/>
                  <a:gd name="connsiteY0" fmla="*/ 917876 h 917876"/>
                  <a:gd name="connsiteX1" fmla="*/ 69536 w 390970"/>
                  <a:gd name="connsiteY1" fmla="*/ 0 h 917876"/>
                  <a:gd name="connsiteX2" fmla="*/ 260761 w 390970"/>
                  <a:gd name="connsiteY2" fmla="*/ 413740 h 917876"/>
                  <a:gd name="connsiteX3" fmla="*/ 0 w 390970"/>
                  <a:gd name="connsiteY3" fmla="*/ 455461 h 917876"/>
                  <a:gd name="connsiteX4" fmla="*/ 302482 w 390970"/>
                  <a:gd name="connsiteY4" fmla="*/ 535428 h 917876"/>
                  <a:gd name="connsiteX5" fmla="*/ 326820 w 390970"/>
                  <a:gd name="connsiteY5" fmla="*/ 914400 h 917876"/>
                  <a:gd name="connsiteX6" fmla="*/ 382449 w 390970"/>
                  <a:gd name="connsiteY6" fmla="*/ 917876 h 917876"/>
                  <a:gd name="connsiteX0" fmla="*/ 382449 w 390970"/>
                  <a:gd name="connsiteY0" fmla="*/ 917876 h 917876"/>
                  <a:gd name="connsiteX1" fmla="*/ 69536 w 390970"/>
                  <a:gd name="connsiteY1" fmla="*/ 0 h 917876"/>
                  <a:gd name="connsiteX2" fmla="*/ 260761 w 390970"/>
                  <a:gd name="connsiteY2" fmla="*/ 413740 h 917876"/>
                  <a:gd name="connsiteX3" fmla="*/ 0 w 390970"/>
                  <a:gd name="connsiteY3" fmla="*/ 455461 h 917876"/>
                  <a:gd name="connsiteX4" fmla="*/ 302482 w 390970"/>
                  <a:gd name="connsiteY4" fmla="*/ 535428 h 917876"/>
                  <a:gd name="connsiteX5" fmla="*/ 326820 w 390970"/>
                  <a:gd name="connsiteY5" fmla="*/ 914400 h 917876"/>
                  <a:gd name="connsiteX6" fmla="*/ 382449 w 390970"/>
                  <a:gd name="connsiteY6" fmla="*/ 917876 h 917876"/>
                  <a:gd name="connsiteX0" fmla="*/ 382449 w 390831"/>
                  <a:gd name="connsiteY0" fmla="*/ 841386 h 841386"/>
                  <a:gd name="connsiteX1" fmla="*/ 66059 w 390831"/>
                  <a:gd name="connsiteY1" fmla="*/ 0 h 841386"/>
                  <a:gd name="connsiteX2" fmla="*/ 260761 w 390831"/>
                  <a:gd name="connsiteY2" fmla="*/ 337250 h 841386"/>
                  <a:gd name="connsiteX3" fmla="*/ 0 w 390831"/>
                  <a:gd name="connsiteY3" fmla="*/ 378971 h 841386"/>
                  <a:gd name="connsiteX4" fmla="*/ 302482 w 390831"/>
                  <a:gd name="connsiteY4" fmla="*/ 458938 h 841386"/>
                  <a:gd name="connsiteX5" fmla="*/ 326820 w 390831"/>
                  <a:gd name="connsiteY5" fmla="*/ 837910 h 841386"/>
                  <a:gd name="connsiteX6" fmla="*/ 382449 w 390831"/>
                  <a:gd name="connsiteY6" fmla="*/ 841386 h 841386"/>
                  <a:gd name="connsiteX0" fmla="*/ 382449 w 392084"/>
                  <a:gd name="connsiteY0" fmla="*/ 900492 h 900492"/>
                  <a:gd name="connsiteX1" fmla="*/ 93873 w 392084"/>
                  <a:gd name="connsiteY1" fmla="*/ 0 h 900492"/>
                  <a:gd name="connsiteX2" fmla="*/ 260761 w 392084"/>
                  <a:gd name="connsiteY2" fmla="*/ 396356 h 900492"/>
                  <a:gd name="connsiteX3" fmla="*/ 0 w 392084"/>
                  <a:gd name="connsiteY3" fmla="*/ 438077 h 900492"/>
                  <a:gd name="connsiteX4" fmla="*/ 302482 w 392084"/>
                  <a:gd name="connsiteY4" fmla="*/ 518044 h 900492"/>
                  <a:gd name="connsiteX5" fmla="*/ 326820 w 392084"/>
                  <a:gd name="connsiteY5" fmla="*/ 897016 h 900492"/>
                  <a:gd name="connsiteX6" fmla="*/ 382449 w 392084"/>
                  <a:gd name="connsiteY6" fmla="*/ 900492 h 900492"/>
                  <a:gd name="connsiteX0" fmla="*/ 382449 w 392084"/>
                  <a:gd name="connsiteY0" fmla="*/ 900492 h 900492"/>
                  <a:gd name="connsiteX1" fmla="*/ 93873 w 392084"/>
                  <a:gd name="connsiteY1" fmla="*/ 0 h 900492"/>
                  <a:gd name="connsiteX2" fmla="*/ 260761 w 392084"/>
                  <a:gd name="connsiteY2" fmla="*/ 396356 h 900492"/>
                  <a:gd name="connsiteX3" fmla="*/ 0 w 392084"/>
                  <a:gd name="connsiteY3" fmla="*/ 438077 h 900492"/>
                  <a:gd name="connsiteX4" fmla="*/ 302482 w 392084"/>
                  <a:gd name="connsiteY4" fmla="*/ 518044 h 900492"/>
                  <a:gd name="connsiteX5" fmla="*/ 326820 w 392084"/>
                  <a:gd name="connsiteY5" fmla="*/ 897016 h 900492"/>
                  <a:gd name="connsiteX6" fmla="*/ 382449 w 392084"/>
                  <a:gd name="connsiteY6" fmla="*/ 900492 h 900492"/>
                  <a:gd name="connsiteX0" fmla="*/ 382449 w 390831"/>
                  <a:gd name="connsiteY0" fmla="*/ 879632 h 879632"/>
                  <a:gd name="connsiteX1" fmla="*/ 66058 w 390831"/>
                  <a:gd name="connsiteY1" fmla="*/ 0 h 879632"/>
                  <a:gd name="connsiteX2" fmla="*/ 260761 w 390831"/>
                  <a:gd name="connsiteY2" fmla="*/ 375496 h 879632"/>
                  <a:gd name="connsiteX3" fmla="*/ 0 w 390831"/>
                  <a:gd name="connsiteY3" fmla="*/ 417217 h 879632"/>
                  <a:gd name="connsiteX4" fmla="*/ 302482 w 390831"/>
                  <a:gd name="connsiteY4" fmla="*/ 497184 h 879632"/>
                  <a:gd name="connsiteX5" fmla="*/ 326820 w 390831"/>
                  <a:gd name="connsiteY5" fmla="*/ 876156 h 879632"/>
                  <a:gd name="connsiteX6" fmla="*/ 382449 w 390831"/>
                  <a:gd name="connsiteY6" fmla="*/ 879632 h 879632"/>
                  <a:gd name="connsiteX0" fmla="*/ 382449 w 390831"/>
                  <a:gd name="connsiteY0" fmla="*/ 879632 h 879632"/>
                  <a:gd name="connsiteX1" fmla="*/ 66058 w 390831"/>
                  <a:gd name="connsiteY1" fmla="*/ 0 h 879632"/>
                  <a:gd name="connsiteX2" fmla="*/ 260761 w 390831"/>
                  <a:gd name="connsiteY2" fmla="*/ 375496 h 879632"/>
                  <a:gd name="connsiteX3" fmla="*/ 0 w 390831"/>
                  <a:gd name="connsiteY3" fmla="*/ 417217 h 879632"/>
                  <a:gd name="connsiteX4" fmla="*/ 302482 w 390831"/>
                  <a:gd name="connsiteY4" fmla="*/ 497184 h 879632"/>
                  <a:gd name="connsiteX5" fmla="*/ 326820 w 390831"/>
                  <a:gd name="connsiteY5" fmla="*/ 876156 h 879632"/>
                  <a:gd name="connsiteX6" fmla="*/ 382449 w 390831"/>
                  <a:gd name="connsiteY6" fmla="*/ 879632 h 879632"/>
                  <a:gd name="connsiteX0" fmla="*/ 403310 w 411692"/>
                  <a:gd name="connsiteY0" fmla="*/ 879632 h 879632"/>
                  <a:gd name="connsiteX1" fmla="*/ 86919 w 411692"/>
                  <a:gd name="connsiteY1" fmla="*/ 0 h 879632"/>
                  <a:gd name="connsiteX2" fmla="*/ 281622 w 411692"/>
                  <a:gd name="connsiteY2" fmla="*/ 375496 h 879632"/>
                  <a:gd name="connsiteX3" fmla="*/ 0 w 411692"/>
                  <a:gd name="connsiteY3" fmla="*/ 431124 h 879632"/>
                  <a:gd name="connsiteX4" fmla="*/ 323343 w 411692"/>
                  <a:gd name="connsiteY4" fmla="*/ 497184 h 879632"/>
                  <a:gd name="connsiteX5" fmla="*/ 347681 w 411692"/>
                  <a:gd name="connsiteY5" fmla="*/ 876156 h 879632"/>
                  <a:gd name="connsiteX6" fmla="*/ 403310 w 411692"/>
                  <a:gd name="connsiteY6" fmla="*/ 879632 h 879632"/>
                  <a:gd name="connsiteX0" fmla="*/ 403310 w 411692"/>
                  <a:gd name="connsiteY0" fmla="*/ 879632 h 879632"/>
                  <a:gd name="connsiteX1" fmla="*/ 86919 w 411692"/>
                  <a:gd name="connsiteY1" fmla="*/ 0 h 879632"/>
                  <a:gd name="connsiteX2" fmla="*/ 281622 w 411692"/>
                  <a:gd name="connsiteY2" fmla="*/ 375496 h 879632"/>
                  <a:gd name="connsiteX3" fmla="*/ 0 w 411692"/>
                  <a:gd name="connsiteY3" fmla="*/ 431124 h 879632"/>
                  <a:gd name="connsiteX4" fmla="*/ 323343 w 411692"/>
                  <a:gd name="connsiteY4" fmla="*/ 497184 h 879632"/>
                  <a:gd name="connsiteX5" fmla="*/ 347681 w 411692"/>
                  <a:gd name="connsiteY5" fmla="*/ 876156 h 879632"/>
                  <a:gd name="connsiteX6" fmla="*/ 403310 w 411692"/>
                  <a:gd name="connsiteY6" fmla="*/ 879632 h 879632"/>
                  <a:gd name="connsiteX0" fmla="*/ 403310 w 411692"/>
                  <a:gd name="connsiteY0" fmla="*/ 879632 h 879632"/>
                  <a:gd name="connsiteX1" fmla="*/ 86919 w 411692"/>
                  <a:gd name="connsiteY1" fmla="*/ 0 h 879632"/>
                  <a:gd name="connsiteX2" fmla="*/ 281622 w 411692"/>
                  <a:gd name="connsiteY2" fmla="*/ 375496 h 879632"/>
                  <a:gd name="connsiteX3" fmla="*/ 0 w 411692"/>
                  <a:gd name="connsiteY3" fmla="*/ 431124 h 879632"/>
                  <a:gd name="connsiteX4" fmla="*/ 323343 w 411692"/>
                  <a:gd name="connsiteY4" fmla="*/ 497184 h 879632"/>
                  <a:gd name="connsiteX5" fmla="*/ 347681 w 411692"/>
                  <a:gd name="connsiteY5" fmla="*/ 876156 h 879632"/>
                  <a:gd name="connsiteX6" fmla="*/ 403310 w 411692"/>
                  <a:gd name="connsiteY6" fmla="*/ 879632 h 879632"/>
                  <a:gd name="connsiteX0" fmla="*/ 403310 w 411692"/>
                  <a:gd name="connsiteY0" fmla="*/ 879632 h 879632"/>
                  <a:gd name="connsiteX1" fmla="*/ 86919 w 411692"/>
                  <a:gd name="connsiteY1" fmla="*/ 0 h 879632"/>
                  <a:gd name="connsiteX2" fmla="*/ 281622 w 411692"/>
                  <a:gd name="connsiteY2" fmla="*/ 375496 h 879632"/>
                  <a:gd name="connsiteX3" fmla="*/ 0 w 411692"/>
                  <a:gd name="connsiteY3" fmla="*/ 431124 h 879632"/>
                  <a:gd name="connsiteX4" fmla="*/ 323343 w 411692"/>
                  <a:gd name="connsiteY4" fmla="*/ 497184 h 879632"/>
                  <a:gd name="connsiteX5" fmla="*/ 347681 w 411692"/>
                  <a:gd name="connsiteY5" fmla="*/ 876156 h 879632"/>
                  <a:gd name="connsiteX6" fmla="*/ 403310 w 411692"/>
                  <a:gd name="connsiteY6" fmla="*/ 879632 h 879632"/>
                  <a:gd name="connsiteX0" fmla="*/ 403310 w 411692"/>
                  <a:gd name="connsiteY0" fmla="*/ 879632 h 879632"/>
                  <a:gd name="connsiteX1" fmla="*/ 86919 w 411692"/>
                  <a:gd name="connsiteY1" fmla="*/ 0 h 879632"/>
                  <a:gd name="connsiteX2" fmla="*/ 281622 w 411692"/>
                  <a:gd name="connsiteY2" fmla="*/ 375496 h 879632"/>
                  <a:gd name="connsiteX3" fmla="*/ 0 w 411692"/>
                  <a:gd name="connsiteY3" fmla="*/ 431124 h 879632"/>
                  <a:gd name="connsiteX4" fmla="*/ 347681 w 411692"/>
                  <a:gd name="connsiteY4" fmla="*/ 876156 h 879632"/>
                  <a:gd name="connsiteX5" fmla="*/ 403310 w 411692"/>
                  <a:gd name="connsiteY5" fmla="*/ 879632 h 879632"/>
                  <a:gd name="connsiteX0" fmla="*/ 403310 w 411692"/>
                  <a:gd name="connsiteY0" fmla="*/ 879632 h 879632"/>
                  <a:gd name="connsiteX1" fmla="*/ 86919 w 411692"/>
                  <a:gd name="connsiteY1" fmla="*/ 0 h 879632"/>
                  <a:gd name="connsiteX2" fmla="*/ 281622 w 411692"/>
                  <a:gd name="connsiteY2" fmla="*/ 375496 h 879632"/>
                  <a:gd name="connsiteX3" fmla="*/ 0 w 411692"/>
                  <a:gd name="connsiteY3" fmla="*/ 431124 h 879632"/>
                  <a:gd name="connsiteX4" fmla="*/ 347681 w 411692"/>
                  <a:gd name="connsiteY4" fmla="*/ 876156 h 879632"/>
                  <a:gd name="connsiteX5" fmla="*/ 403310 w 411692"/>
                  <a:gd name="connsiteY5" fmla="*/ 879632 h 879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1692" h="879632">
                    <a:moveTo>
                      <a:pt x="403310" y="879632"/>
                    </a:moveTo>
                    <a:cubicBezTo>
                      <a:pt x="450826" y="441554"/>
                      <a:pt x="289732" y="166887"/>
                      <a:pt x="86919" y="0"/>
                    </a:cubicBezTo>
                    <a:cubicBezTo>
                      <a:pt x="276985" y="336091"/>
                      <a:pt x="272350" y="275827"/>
                      <a:pt x="281622" y="375496"/>
                    </a:cubicBezTo>
                    <a:cubicBezTo>
                      <a:pt x="184272" y="326821"/>
                      <a:pt x="83443" y="382449"/>
                      <a:pt x="0" y="431124"/>
                    </a:cubicBezTo>
                    <a:cubicBezTo>
                      <a:pt x="11010" y="514567"/>
                      <a:pt x="412582" y="186010"/>
                      <a:pt x="347681" y="876156"/>
                    </a:cubicBezTo>
                    <a:lnTo>
                      <a:pt x="403310" y="87963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7" name="Group 23"/>
          <p:cNvGrpSpPr/>
          <p:nvPr/>
        </p:nvGrpSpPr>
        <p:grpSpPr>
          <a:xfrm>
            <a:off x="0" y="0"/>
            <a:ext cx="2123728" cy="6858000"/>
            <a:chOff x="0" y="0"/>
            <a:chExt cx="2123728" cy="6858000"/>
          </a:xfrm>
        </p:grpSpPr>
        <p:sp>
          <p:nvSpPr>
            <p:cNvPr id="8" name="Rectangle 7"/>
            <p:cNvSpPr/>
            <p:nvPr/>
          </p:nvSpPr>
          <p:spPr>
            <a:xfrm>
              <a:off x="0" y="0"/>
              <a:ext cx="2123728"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tr-TR">
                <a:solidFill>
                  <a:srgbClr val="A6093D"/>
                </a:solidFill>
              </a:endParaRPr>
            </a:p>
          </p:txBody>
        </p:sp>
        <p:pic>
          <p:nvPicPr>
            <p:cNvPr id="9" name="Picture 8" descr="5.png"/>
            <p:cNvPicPr>
              <a:picLocks noChangeAspect="1"/>
            </p:cNvPicPr>
            <p:nvPr/>
          </p:nvPicPr>
          <p:blipFill>
            <a:blip r:embed="rId3" cstate="print"/>
            <a:stretch>
              <a:fillRect/>
            </a:stretch>
          </p:blipFill>
          <p:spPr>
            <a:xfrm>
              <a:off x="101600" y="279400"/>
              <a:ext cx="1871476" cy="1185674"/>
            </a:xfrm>
            <a:prstGeom prst="rect">
              <a:avLst/>
            </a:prstGeom>
          </p:spPr>
        </p:pic>
      </p:grpSp>
      <p:sp>
        <p:nvSpPr>
          <p:cNvPr id="10" name="Rectangle 9"/>
          <p:cNvSpPr/>
          <p:nvPr/>
        </p:nvSpPr>
        <p:spPr>
          <a:xfrm>
            <a:off x="0" y="2751126"/>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Faaliyetleri</a:t>
            </a:r>
          </a:p>
        </p:txBody>
      </p:sp>
      <p:sp>
        <p:nvSpPr>
          <p:cNvPr id="11" name="Rectangle 10"/>
          <p:cNvSpPr/>
          <p:nvPr/>
        </p:nvSpPr>
        <p:spPr>
          <a:xfrm>
            <a:off x="0" y="3251192"/>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Kredi Faaliyetlerimiz </a:t>
            </a:r>
          </a:p>
        </p:txBody>
      </p:sp>
      <p:sp>
        <p:nvSpPr>
          <p:cNvPr id="12" name="Rectangle 11"/>
          <p:cNvSpPr/>
          <p:nvPr/>
        </p:nvSpPr>
        <p:spPr>
          <a:xfrm>
            <a:off x="0" y="3751258"/>
            <a:ext cx="2071670" cy="500066"/>
          </a:xfrm>
          <a:prstGeom prst="rect">
            <a:avLst/>
          </a:prstGeom>
          <a:solidFill>
            <a:srgbClr val="A6093D"/>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a:bodyPr>
          <a:lstStyle/>
          <a:p>
            <a:pPr marL="179388"/>
            <a:r>
              <a:rPr lang="sv-SE" sz="1650" dirty="0" smtClean="0">
                <a:solidFill>
                  <a:schemeClr val="bg1"/>
                </a:solidFill>
              </a:rPr>
              <a:t>Sigorta Faaliyetlerimiz</a:t>
            </a:r>
          </a:p>
        </p:txBody>
      </p:sp>
      <p:sp>
        <p:nvSpPr>
          <p:cNvPr id="13" name="Rectangle 12"/>
          <p:cNvSpPr/>
          <p:nvPr/>
        </p:nvSpPr>
        <p:spPr>
          <a:xfrm>
            <a:off x="0" y="4251324"/>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a:bodyPr>
          <a:lstStyle/>
          <a:p>
            <a:pPr marL="179388"/>
            <a:r>
              <a:rPr lang="tr-TR" dirty="0" smtClean="0">
                <a:solidFill>
                  <a:srgbClr val="A6093D"/>
                </a:solidFill>
              </a:rPr>
              <a:t>Uluslararası Krediler</a:t>
            </a:r>
          </a:p>
        </p:txBody>
      </p:sp>
      <p:sp>
        <p:nvSpPr>
          <p:cNvPr id="14" name="Rectangle 13"/>
          <p:cNvSpPr/>
          <p:nvPr/>
        </p:nvSpPr>
        <p:spPr>
          <a:xfrm>
            <a:off x="0" y="1750994"/>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Hakkında</a:t>
            </a:r>
          </a:p>
        </p:txBody>
      </p:sp>
      <p:sp>
        <p:nvSpPr>
          <p:cNvPr id="15" name="Rectangle 14"/>
          <p:cNvSpPr/>
          <p:nvPr/>
        </p:nvSpPr>
        <p:spPr>
          <a:xfrm>
            <a:off x="0" y="2251060"/>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Misyonu</a:t>
            </a:r>
          </a:p>
        </p:txBody>
      </p:sp>
      <p:sp>
        <p:nvSpPr>
          <p:cNvPr id="16" name="Espace réservé du pied de page 6"/>
          <p:cNvSpPr txBox="1">
            <a:spLocks/>
          </p:cNvSpPr>
          <p:nvPr/>
        </p:nvSpPr>
        <p:spPr>
          <a:xfrm>
            <a:off x="0" y="6492875"/>
            <a:ext cx="2123728"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000" b="1" i="0" u="none" strike="noStrike" kern="1200" cap="none" spc="0" normalizeH="0" baseline="0" noProof="0" dirty="0" smtClean="0">
                <a:ln>
                  <a:noFill/>
                </a:ln>
                <a:solidFill>
                  <a:schemeClr val="tx1">
                    <a:tint val="75000"/>
                  </a:schemeClr>
                </a:solidFill>
                <a:effectLst/>
                <a:uLnTx/>
                <a:uFillTx/>
                <a:latin typeface="+mn-lt"/>
                <a:ea typeface="+mn-ea"/>
                <a:cs typeface="+mn-cs"/>
              </a:rPr>
              <a:t>Türkiye İhracat Kredi Bankası A.Ş. </a:t>
            </a:r>
            <a:endParaRPr kumimoji="0" lang="en-US" sz="1000" b="1" i="0" u="none" strike="noStrike" kern="1200" cap="none" spc="0" normalizeH="0" baseline="0" noProof="0" dirty="0">
              <a:ln>
                <a:noFill/>
              </a:ln>
              <a:solidFill>
                <a:schemeClr val="tx1">
                  <a:tint val="75000"/>
                </a:schemeClr>
              </a:solidFill>
              <a:effectLst/>
              <a:uLnTx/>
              <a:uFillTx/>
              <a:latin typeface="+mn-lt"/>
              <a:ea typeface="+mn-ea"/>
              <a:cs typeface="+mn-cs"/>
            </a:endParaRPr>
          </a:p>
        </p:txBody>
      </p:sp>
      <p:grpSp>
        <p:nvGrpSpPr>
          <p:cNvPr id="24" name="Group 23"/>
          <p:cNvGrpSpPr/>
          <p:nvPr/>
        </p:nvGrpSpPr>
        <p:grpSpPr>
          <a:xfrm>
            <a:off x="6167301" y="3835454"/>
            <a:ext cx="1059248" cy="1059248"/>
            <a:chOff x="5287260" y="4428735"/>
            <a:chExt cx="1059248" cy="1059248"/>
          </a:xfrm>
          <a:effectLst>
            <a:outerShdw blurRad="76200" dist="12700" dir="2700000" sy="-23000" kx="-800400" algn="bl" rotWithShape="0">
              <a:prstClr val="black">
                <a:alpha val="20000"/>
              </a:prstClr>
            </a:outerShdw>
          </a:effectLst>
        </p:grpSpPr>
        <p:sp>
          <p:nvSpPr>
            <p:cNvPr id="25" name="Oval 24"/>
            <p:cNvSpPr/>
            <p:nvPr/>
          </p:nvSpPr>
          <p:spPr>
            <a:xfrm>
              <a:off x="5287260" y="4428735"/>
              <a:ext cx="1059248" cy="1059248"/>
            </a:xfrm>
            <a:prstGeom prst="ellipse">
              <a:avLst/>
            </a:prstGeom>
            <a:gradFill flip="none" rotWithShape="1">
              <a:gsLst>
                <a:gs pos="0">
                  <a:srgbClr val="2F8D15">
                    <a:shade val="30000"/>
                    <a:satMod val="115000"/>
                  </a:srgbClr>
                </a:gs>
                <a:gs pos="50000">
                  <a:srgbClr val="2F8D15">
                    <a:shade val="67500"/>
                    <a:satMod val="115000"/>
                  </a:srgbClr>
                </a:gs>
                <a:gs pos="100000">
                  <a:srgbClr val="2F8D15">
                    <a:shade val="100000"/>
                    <a:satMod val="115000"/>
                  </a:srgb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p:cNvGrpSpPr/>
            <p:nvPr/>
          </p:nvGrpSpPr>
          <p:grpSpPr>
            <a:xfrm>
              <a:off x="5599008" y="4652643"/>
              <a:ext cx="435752" cy="611432"/>
              <a:chOff x="2895600" y="1775920"/>
              <a:chExt cx="1752600" cy="2459186"/>
            </a:xfrm>
            <a:solidFill>
              <a:schemeClr val="bg1"/>
            </a:solidFill>
          </p:grpSpPr>
          <p:sp>
            <p:nvSpPr>
              <p:cNvPr id="27" name="Freeform 26"/>
              <p:cNvSpPr/>
              <p:nvPr/>
            </p:nvSpPr>
            <p:spPr>
              <a:xfrm>
                <a:off x="3170473" y="1786659"/>
                <a:ext cx="794673" cy="2448447"/>
              </a:xfrm>
              <a:custGeom>
                <a:avLst/>
                <a:gdLst>
                  <a:gd name="connsiteX0" fmla="*/ 235974 w 311823"/>
                  <a:gd name="connsiteY0" fmla="*/ 960752 h 960752"/>
                  <a:gd name="connsiteX1" fmla="*/ 311823 w 311823"/>
                  <a:gd name="connsiteY1" fmla="*/ 960752 h 960752"/>
                  <a:gd name="connsiteX2" fmla="*/ 0 w 311823"/>
                  <a:gd name="connsiteY2" fmla="*/ 0 h 960752"/>
                  <a:gd name="connsiteX3" fmla="*/ 235974 w 311823"/>
                  <a:gd name="connsiteY3" fmla="*/ 960752 h 960752"/>
                  <a:gd name="connsiteX0" fmla="*/ 235974 w 311823"/>
                  <a:gd name="connsiteY0" fmla="*/ 960752 h 960752"/>
                  <a:gd name="connsiteX1" fmla="*/ 311823 w 311823"/>
                  <a:gd name="connsiteY1" fmla="*/ 960752 h 960752"/>
                  <a:gd name="connsiteX2" fmla="*/ 0 w 311823"/>
                  <a:gd name="connsiteY2" fmla="*/ 0 h 960752"/>
                  <a:gd name="connsiteX3" fmla="*/ 235974 w 311823"/>
                  <a:gd name="connsiteY3" fmla="*/ 960752 h 960752"/>
                  <a:gd name="connsiteX0" fmla="*/ 235974 w 311823"/>
                  <a:gd name="connsiteY0" fmla="*/ 960752 h 960752"/>
                  <a:gd name="connsiteX1" fmla="*/ 311823 w 311823"/>
                  <a:gd name="connsiteY1" fmla="*/ 960752 h 960752"/>
                  <a:gd name="connsiteX2" fmla="*/ 0 w 311823"/>
                  <a:gd name="connsiteY2" fmla="*/ 0 h 960752"/>
                  <a:gd name="connsiteX3" fmla="*/ 235974 w 311823"/>
                  <a:gd name="connsiteY3" fmla="*/ 960752 h 960752"/>
                  <a:gd name="connsiteX0" fmla="*/ 235974 w 311823"/>
                  <a:gd name="connsiteY0" fmla="*/ 960752 h 960752"/>
                  <a:gd name="connsiteX1" fmla="*/ 311823 w 311823"/>
                  <a:gd name="connsiteY1" fmla="*/ 960752 h 960752"/>
                  <a:gd name="connsiteX2" fmla="*/ 0 w 311823"/>
                  <a:gd name="connsiteY2" fmla="*/ 0 h 960752"/>
                  <a:gd name="connsiteX3" fmla="*/ 235974 w 311823"/>
                  <a:gd name="connsiteY3" fmla="*/ 960752 h 960752"/>
                  <a:gd name="connsiteX0" fmla="*/ 235974 w 311823"/>
                  <a:gd name="connsiteY0" fmla="*/ 960752 h 960752"/>
                  <a:gd name="connsiteX1" fmla="*/ 311823 w 311823"/>
                  <a:gd name="connsiteY1" fmla="*/ 960752 h 960752"/>
                  <a:gd name="connsiteX2" fmla="*/ 0 w 311823"/>
                  <a:gd name="connsiteY2" fmla="*/ 0 h 960752"/>
                  <a:gd name="connsiteX3" fmla="*/ 235974 w 311823"/>
                  <a:gd name="connsiteY3" fmla="*/ 960752 h 960752"/>
                </a:gdLst>
                <a:ahLst/>
                <a:cxnLst>
                  <a:cxn ang="0">
                    <a:pos x="connsiteX0" y="connsiteY0"/>
                  </a:cxn>
                  <a:cxn ang="0">
                    <a:pos x="connsiteX1" y="connsiteY1"/>
                  </a:cxn>
                  <a:cxn ang="0">
                    <a:pos x="connsiteX2" y="connsiteY2"/>
                  </a:cxn>
                  <a:cxn ang="0">
                    <a:pos x="connsiteX3" y="connsiteY3"/>
                  </a:cxn>
                </a:cxnLst>
                <a:rect l="l" t="t" r="r" b="b"/>
                <a:pathLst>
                  <a:path w="311823" h="960752">
                    <a:moveTo>
                      <a:pt x="235974" y="960752"/>
                    </a:moveTo>
                    <a:lnTo>
                      <a:pt x="311823" y="960752"/>
                    </a:lnTo>
                    <a:cubicBezTo>
                      <a:pt x="292159" y="648929"/>
                      <a:pt x="251425" y="345534"/>
                      <a:pt x="0" y="0"/>
                    </a:cubicBezTo>
                    <a:cubicBezTo>
                      <a:pt x="209286" y="425596"/>
                      <a:pt x="233165" y="636287"/>
                      <a:pt x="235974" y="9607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3438027" y="1775920"/>
                <a:ext cx="934278" cy="2459186"/>
              </a:xfrm>
              <a:custGeom>
                <a:avLst/>
                <a:gdLst>
                  <a:gd name="connsiteX0" fmla="*/ 0 w 366603"/>
                  <a:gd name="connsiteY0" fmla="*/ 964966 h 964966"/>
                  <a:gd name="connsiteX1" fmla="*/ 63208 w 366603"/>
                  <a:gd name="connsiteY1" fmla="*/ 964966 h 964966"/>
                  <a:gd name="connsiteX2" fmla="*/ 366603 w 366603"/>
                  <a:gd name="connsiteY2" fmla="*/ 0 h 964966"/>
                  <a:gd name="connsiteX3" fmla="*/ 0 w 366603"/>
                  <a:gd name="connsiteY3" fmla="*/ 964966 h 964966"/>
                  <a:gd name="connsiteX0" fmla="*/ 0 w 366603"/>
                  <a:gd name="connsiteY0" fmla="*/ 964966 h 964966"/>
                  <a:gd name="connsiteX1" fmla="*/ 63208 w 366603"/>
                  <a:gd name="connsiteY1" fmla="*/ 964966 h 964966"/>
                  <a:gd name="connsiteX2" fmla="*/ 366603 w 366603"/>
                  <a:gd name="connsiteY2" fmla="*/ 0 h 964966"/>
                  <a:gd name="connsiteX3" fmla="*/ 0 w 366603"/>
                  <a:gd name="connsiteY3" fmla="*/ 964966 h 964966"/>
                  <a:gd name="connsiteX0" fmla="*/ 0 w 366603"/>
                  <a:gd name="connsiteY0" fmla="*/ 964966 h 964966"/>
                  <a:gd name="connsiteX1" fmla="*/ 63208 w 366603"/>
                  <a:gd name="connsiteY1" fmla="*/ 964966 h 964966"/>
                  <a:gd name="connsiteX2" fmla="*/ 366603 w 366603"/>
                  <a:gd name="connsiteY2" fmla="*/ 0 h 964966"/>
                  <a:gd name="connsiteX3" fmla="*/ 0 w 366603"/>
                  <a:gd name="connsiteY3" fmla="*/ 964966 h 964966"/>
                  <a:gd name="connsiteX0" fmla="*/ 0 w 366603"/>
                  <a:gd name="connsiteY0" fmla="*/ 964966 h 964966"/>
                  <a:gd name="connsiteX1" fmla="*/ 63208 w 366603"/>
                  <a:gd name="connsiteY1" fmla="*/ 964966 h 964966"/>
                  <a:gd name="connsiteX2" fmla="*/ 366603 w 366603"/>
                  <a:gd name="connsiteY2" fmla="*/ 0 h 964966"/>
                  <a:gd name="connsiteX3" fmla="*/ 0 w 366603"/>
                  <a:gd name="connsiteY3" fmla="*/ 964966 h 964966"/>
                  <a:gd name="connsiteX0" fmla="*/ 0 w 366603"/>
                  <a:gd name="connsiteY0" fmla="*/ 964966 h 964966"/>
                  <a:gd name="connsiteX1" fmla="*/ 63208 w 366603"/>
                  <a:gd name="connsiteY1" fmla="*/ 964966 h 964966"/>
                  <a:gd name="connsiteX2" fmla="*/ 366603 w 366603"/>
                  <a:gd name="connsiteY2" fmla="*/ 0 h 964966"/>
                  <a:gd name="connsiteX3" fmla="*/ 0 w 366603"/>
                  <a:gd name="connsiteY3" fmla="*/ 964966 h 964966"/>
                  <a:gd name="connsiteX0" fmla="*/ 0 w 366603"/>
                  <a:gd name="connsiteY0" fmla="*/ 964966 h 964966"/>
                  <a:gd name="connsiteX1" fmla="*/ 63208 w 366603"/>
                  <a:gd name="connsiteY1" fmla="*/ 964966 h 964966"/>
                  <a:gd name="connsiteX2" fmla="*/ 366603 w 366603"/>
                  <a:gd name="connsiteY2" fmla="*/ 0 h 964966"/>
                  <a:gd name="connsiteX3" fmla="*/ 0 w 366603"/>
                  <a:gd name="connsiteY3" fmla="*/ 964966 h 964966"/>
                  <a:gd name="connsiteX0" fmla="*/ 0 w 366603"/>
                  <a:gd name="connsiteY0" fmla="*/ 964966 h 964966"/>
                  <a:gd name="connsiteX1" fmla="*/ 63208 w 366603"/>
                  <a:gd name="connsiteY1" fmla="*/ 964966 h 964966"/>
                  <a:gd name="connsiteX2" fmla="*/ 366603 w 366603"/>
                  <a:gd name="connsiteY2" fmla="*/ 0 h 964966"/>
                  <a:gd name="connsiteX3" fmla="*/ 0 w 366603"/>
                  <a:gd name="connsiteY3" fmla="*/ 964966 h 964966"/>
                </a:gdLst>
                <a:ahLst/>
                <a:cxnLst>
                  <a:cxn ang="0">
                    <a:pos x="connsiteX0" y="connsiteY0"/>
                  </a:cxn>
                  <a:cxn ang="0">
                    <a:pos x="connsiteX1" y="connsiteY1"/>
                  </a:cxn>
                  <a:cxn ang="0">
                    <a:pos x="connsiteX2" y="connsiteY2"/>
                  </a:cxn>
                  <a:cxn ang="0">
                    <a:pos x="connsiteX3" y="connsiteY3"/>
                  </a:cxn>
                </a:cxnLst>
                <a:rect l="l" t="t" r="r" b="b"/>
                <a:pathLst>
                  <a:path w="366603" h="964966">
                    <a:moveTo>
                      <a:pt x="0" y="964966"/>
                    </a:moveTo>
                    <a:lnTo>
                      <a:pt x="63208" y="964966"/>
                    </a:lnTo>
                    <a:cubicBezTo>
                      <a:pt x="75849" y="647525"/>
                      <a:pt x="134842" y="342723"/>
                      <a:pt x="366603" y="0"/>
                    </a:cubicBezTo>
                    <a:cubicBezTo>
                      <a:pt x="37925" y="330083"/>
                      <a:pt x="54780" y="651739"/>
                      <a:pt x="0" y="964966"/>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3020131" y="2237690"/>
                <a:ext cx="773194" cy="1997416"/>
              </a:xfrm>
              <a:custGeom>
                <a:avLst/>
                <a:gdLst>
                  <a:gd name="connsiteX0" fmla="*/ 223332 w 303395"/>
                  <a:gd name="connsiteY0" fmla="*/ 779557 h 779557"/>
                  <a:gd name="connsiteX1" fmla="*/ 303395 w 303395"/>
                  <a:gd name="connsiteY1" fmla="*/ 766916 h 779557"/>
                  <a:gd name="connsiteX2" fmla="*/ 0 w 303395"/>
                  <a:gd name="connsiteY2" fmla="*/ 0 h 779557"/>
                  <a:gd name="connsiteX3" fmla="*/ 223332 w 303395"/>
                  <a:gd name="connsiteY3" fmla="*/ 779557 h 779557"/>
                  <a:gd name="connsiteX0" fmla="*/ 223332 w 303395"/>
                  <a:gd name="connsiteY0" fmla="*/ 779557 h 783771"/>
                  <a:gd name="connsiteX1" fmla="*/ 303395 w 303395"/>
                  <a:gd name="connsiteY1" fmla="*/ 783771 h 783771"/>
                  <a:gd name="connsiteX2" fmla="*/ 0 w 303395"/>
                  <a:gd name="connsiteY2" fmla="*/ 0 h 783771"/>
                  <a:gd name="connsiteX3" fmla="*/ 223332 w 303395"/>
                  <a:gd name="connsiteY3" fmla="*/ 779557 h 783771"/>
                  <a:gd name="connsiteX0" fmla="*/ 223332 w 303395"/>
                  <a:gd name="connsiteY0" fmla="*/ 779557 h 783771"/>
                  <a:gd name="connsiteX1" fmla="*/ 303395 w 303395"/>
                  <a:gd name="connsiteY1" fmla="*/ 783771 h 783771"/>
                  <a:gd name="connsiteX2" fmla="*/ 0 w 303395"/>
                  <a:gd name="connsiteY2" fmla="*/ 0 h 783771"/>
                  <a:gd name="connsiteX3" fmla="*/ 223332 w 303395"/>
                  <a:gd name="connsiteY3" fmla="*/ 779557 h 783771"/>
                  <a:gd name="connsiteX0" fmla="*/ 223332 w 303395"/>
                  <a:gd name="connsiteY0" fmla="*/ 779557 h 783771"/>
                  <a:gd name="connsiteX1" fmla="*/ 303395 w 303395"/>
                  <a:gd name="connsiteY1" fmla="*/ 783771 h 783771"/>
                  <a:gd name="connsiteX2" fmla="*/ 0 w 303395"/>
                  <a:gd name="connsiteY2" fmla="*/ 0 h 783771"/>
                  <a:gd name="connsiteX3" fmla="*/ 223332 w 303395"/>
                  <a:gd name="connsiteY3" fmla="*/ 779557 h 783771"/>
                  <a:gd name="connsiteX0" fmla="*/ 223332 w 303395"/>
                  <a:gd name="connsiteY0" fmla="*/ 779557 h 783771"/>
                  <a:gd name="connsiteX1" fmla="*/ 303395 w 303395"/>
                  <a:gd name="connsiteY1" fmla="*/ 783771 h 783771"/>
                  <a:gd name="connsiteX2" fmla="*/ 0 w 303395"/>
                  <a:gd name="connsiteY2" fmla="*/ 0 h 783771"/>
                  <a:gd name="connsiteX3" fmla="*/ 223332 w 303395"/>
                  <a:gd name="connsiteY3" fmla="*/ 779557 h 783771"/>
                  <a:gd name="connsiteX0" fmla="*/ 223332 w 303395"/>
                  <a:gd name="connsiteY0" fmla="*/ 779557 h 783771"/>
                  <a:gd name="connsiteX1" fmla="*/ 303395 w 303395"/>
                  <a:gd name="connsiteY1" fmla="*/ 783771 h 783771"/>
                  <a:gd name="connsiteX2" fmla="*/ 0 w 303395"/>
                  <a:gd name="connsiteY2" fmla="*/ 0 h 783771"/>
                  <a:gd name="connsiteX3" fmla="*/ 223332 w 303395"/>
                  <a:gd name="connsiteY3" fmla="*/ 779557 h 783771"/>
                </a:gdLst>
                <a:ahLst/>
                <a:cxnLst>
                  <a:cxn ang="0">
                    <a:pos x="connsiteX0" y="connsiteY0"/>
                  </a:cxn>
                  <a:cxn ang="0">
                    <a:pos x="connsiteX1" y="connsiteY1"/>
                  </a:cxn>
                  <a:cxn ang="0">
                    <a:pos x="connsiteX2" y="connsiteY2"/>
                  </a:cxn>
                  <a:cxn ang="0">
                    <a:pos x="connsiteX3" y="connsiteY3"/>
                  </a:cxn>
                </a:cxnLst>
                <a:rect l="l" t="t" r="r" b="b"/>
                <a:pathLst>
                  <a:path w="303395" h="783771">
                    <a:moveTo>
                      <a:pt x="223332" y="779557"/>
                    </a:moveTo>
                    <a:lnTo>
                      <a:pt x="303395" y="783771"/>
                    </a:lnTo>
                    <a:cubicBezTo>
                      <a:pt x="252829" y="518300"/>
                      <a:pt x="269685" y="261257"/>
                      <a:pt x="0" y="0"/>
                    </a:cubicBezTo>
                    <a:cubicBezTo>
                      <a:pt x="242997" y="339915"/>
                      <a:pt x="216309" y="528132"/>
                      <a:pt x="223332" y="77955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flipH="1">
                <a:off x="3565181" y="2581328"/>
                <a:ext cx="752610" cy="1653778"/>
              </a:xfrm>
              <a:custGeom>
                <a:avLst/>
                <a:gdLst>
                  <a:gd name="connsiteX0" fmla="*/ 206477 w 290754"/>
                  <a:gd name="connsiteY0" fmla="*/ 632074 h 640501"/>
                  <a:gd name="connsiteX1" fmla="*/ 290754 w 290754"/>
                  <a:gd name="connsiteY1" fmla="*/ 640501 h 640501"/>
                  <a:gd name="connsiteX2" fmla="*/ 0 w 290754"/>
                  <a:gd name="connsiteY2" fmla="*/ 0 h 640501"/>
                  <a:gd name="connsiteX3" fmla="*/ 206477 w 290754"/>
                  <a:gd name="connsiteY3" fmla="*/ 632074 h 640501"/>
                  <a:gd name="connsiteX0" fmla="*/ 206477 w 290754"/>
                  <a:gd name="connsiteY0" fmla="*/ 632074 h 640501"/>
                  <a:gd name="connsiteX1" fmla="*/ 290754 w 290754"/>
                  <a:gd name="connsiteY1" fmla="*/ 640501 h 640501"/>
                  <a:gd name="connsiteX2" fmla="*/ 0 w 290754"/>
                  <a:gd name="connsiteY2" fmla="*/ 0 h 640501"/>
                  <a:gd name="connsiteX3" fmla="*/ 206477 w 290754"/>
                  <a:gd name="connsiteY3" fmla="*/ 632074 h 640501"/>
                  <a:gd name="connsiteX0" fmla="*/ 206477 w 290754"/>
                  <a:gd name="connsiteY0" fmla="*/ 632074 h 640501"/>
                  <a:gd name="connsiteX1" fmla="*/ 290754 w 290754"/>
                  <a:gd name="connsiteY1" fmla="*/ 640501 h 640501"/>
                  <a:gd name="connsiteX2" fmla="*/ 0 w 290754"/>
                  <a:gd name="connsiteY2" fmla="*/ 0 h 640501"/>
                  <a:gd name="connsiteX3" fmla="*/ 151698 w 290754"/>
                  <a:gd name="connsiteY3" fmla="*/ 349747 h 640501"/>
                  <a:gd name="connsiteX4" fmla="*/ 206477 w 290754"/>
                  <a:gd name="connsiteY4" fmla="*/ 632074 h 640501"/>
                  <a:gd name="connsiteX0" fmla="*/ 206477 w 290754"/>
                  <a:gd name="connsiteY0" fmla="*/ 648930 h 648930"/>
                  <a:gd name="connsiteX1" fmla="*/ 290754 w 290754"/>
                  <a:gd name="connsiteY1" fmla="*/ 640501 h 648930"/>
                  <a:gd name="connsiteX2" fmla="*/ 0 w 290754"/>
                  <a:gd name="connsiteY2" fmla="*/ 0 h 648930"/>
                  <a:gd name="connsiteX3" fmla="*/ 151698 w 290754"/>
                  <a:gd name="connsiteY3" fmla="*/ 349747 h 648930"/>
                  <a:gd name="connsiteX4" fmla="*/ 206477 w 290754"/>
                  <a:gd name="connsiteY4" fmla="*/ 648930 h 648930"/>
                  <a:gd name="connsiteX0" fmla="*/ 206477 w 290754"/>
                  <a:gd name="connsiteY0" fmla="*/ 648930 h 648930"/>
                  <a:gd name="connsiteX1" fmla="*/ 290754 w 290754"/>
                  <a:gd name="connsiteY1" fmla="*/ 640501 h 648930"/>
                  <a:gd name="connsiteX2" fmla="*/ 0 w 290754"/>
                  <a:gd name="connsiteY2" fmla="*/ 0 h 648930"/>
                  <a:gd name="connsiteX3" fmla="*/ 151698 w 290754"/>
                  <a:gd name="connsiteY3" fmla="*/ 349747 h 648930"/>
                  <a:gd name="connsiteX4" fmla="*/ 206477 w 290754"/>
                  <a:gd name="connsiteY4" fmla="*/ 648930 h 648930"/>
                  <a:gd name="connsiteX0" fmla="*/ 207289 w 291566"/>
                  <a:gd name="connsiteY0" fmla="*/ 648930 h 648930"/>
                  <a:gd name="connsiteX1" fmla="*/ 291566 w 291566"/>
                  <a:gd name="connsiteY1" fmla="*/ 640501 h 648930"/>
                  <a:gd name="connsiteX2" fmla="*/ 812 w 291566"/>
                  <a:gd name="connsiteY2" fmla="*/ 0 h 648930"/>
                  <a:gd name="connsiteX3" fmla="*/ 207289 w 291566"/>
                  <a:gd name="connsiteY3" fmla="*/ 648930 h 648930"/>
                  <a:gd name="connsiteX0" fmla="*/ 206946 w 291223"/>
                  <a:gd name="connsiteY0" fmla="*/ 648930 h 648930"/>
                  <a:gd name="connsiteX1" fmla="*/ 291223 w 291223"/>
                  <a:gd name="connsiteY1" fmla="*/ 640501 h 648930"/>
                  <a:gd name="connsiteX2" fmla="*/ 469 w 291223"/>
                  <a:gd name="connsiteY2" fmla="*/ 0 h 648930"/>
                  <a:gd name="connsiteX3" fmla="*/ 206946 w 291223"/>
                  <a:gd name="connsiteY3" fmla="*/ 648930 h 648930"/>
                  <a:gd name="connsiteX0" fmla="*/ 227538 w 291194"/>
                  <a:gd name="connsiteY0" fmla="*/ 648930 h 648930"/>
                  <a:gd name="connsiteX1" fmla="*/ 291194 w 291194"/>
                  <a:gd name="connsiteY1" fmla="*/ 640501 h 648930"/>
                  <a:gd name="connsiteX2" fmla="*/ 440 w 291194"/>
                  <a:gd name="connsiteY2" fmla="*/ 0 h 648930"/>
                  <a:gd name="connsiteX3" fmla="*/ 227538 w 291194"/>
                  <a:gd name="connsiteY3" fmla="*/ 648930 h 648930"/>
                  <a:gd name="connsiteX0" fmla="*/ 227538 w 291194"/>
                  <a:gd name="connsiteY0" fmla="*/ 648930 h 648930"/>
                  <a:gd name="connsiteX1" fmla="*/ 291194 w 291194"/>
                  <a:gd name="connsiteY1" fmla="*/ 640501 h 648930"/>
                  <a:gd name="connsiteX2" fmla="*/ 440 w 291194"/>
                  <a:gd name="connsiteY2" fmla="*/ 0 h 648930"/>
                  <a:gd name="connsiteX3" fmla="*/ 227538 w 291194"/>
                  <a:gd name="connsiteY3" fmla="*/ 648930 h 648930"/>
                  <a:gd name="connsiteX0" fmla="*/ 227538 w 291194"/>
                  <a:gd name="connsiteY0" fmla="*/ 648930 h 656998"/>
                  <a:gd name="connsiteX1" fmla="*/ 291194 w 291194"/>
                  <a:gd name="connsiteY1" fmla="*/ 656998 h 656998"/>
                  <a:gd name="connsiteX2" fmla="*/ 440 w 291194"/>
                  <a:gd name="connsiteY2" fmla="*/ 0 h 656998"/>
                  <a:gd name="connsiteX3" fmla="*/ 227538 w 291194"/>
                  <a:gd name="connsiteY3" fmla="*/ 648930 h 656998"/>
                  <a:gd name="connsiteX0" fmla="*/ 227538 w 295318"/>
                  <a:gd name="connsiteY0" fmla="*/ 648930 h 648930"/>
                  <a:gd name="connsiteX1" fmla="*/ 295318 w 295318"/>
                  <a:gd name="connsiteY1" fmla="*/ 640501 h 648930"/>
                  <a:gd name="connsiteX2" fmla="*/ 440 w 295318"/>
                  <a:gd name="connsiteY2" fmla="*/ 0 h 648930"/>
                  <a:gd name="connsiteX3" fmla="*/ 227538 w 295318"/>
                  <a:gd name="connsiteY3" fmla="*/ 648930 h 648930"/>
                </a:gdLst>
                <a:ahLst/>
                <a:cxnLst>
                  <a:cxn ang="0">
                    <a:pos x="connsiteX0" y="connsiteY0"/>
                  </a:cxn>
                  <a:cxn ang="0">
                    <a:pos x="connsiteX1" y="connsiteY1"/>
                  </a:cxn>
                  <a:cxn ang="0">
                    <a:pos x="connsiteX2" y="connsiteY2"/>
                  </a:cxn>
                  <a:cxn ang="0">
                    <a:pos x="connsiteX3" y="connsiteY3"/>
                  </a:cxn>
                </a:cxnLst>
                <a:rect l="l" t="t" r="r" b="b"/>
                <a:pathLst>
                  <a:path w="295318" h="648930">
                    <a:moveTo>
                      <a:pt x="227538" y="648930"/>
                    </a:moveTo>
                    <a:lnTo>
                      <a:pt x="295318" y="640501"/>
                    </a:lnTo>
                    <a:cubicBezTo>
                      <a:pt x="264656" y="401808"/>
                      <a:pt x="236414" y="251425"/>
                      <a:pt x="440" y="0"/>
                    </a:cubicBezTo>
                    <a:cubicBezTo>
                      <a:pt x="-13606" y="1405"/>
                      <a:pt x="313921" y="436834"/>
                      <a:pt x="227538" y="64893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flipH="1">
                <a:off x="3848960" y="2362200"/>
                <a:ext cx="799240" cy="1872906"/>
              </a:xfrm>
              <a:custGeom>
                <a:avLst/>
                <a:gdLst>
                  <a:gd name="connsiteX0" fmla="*/ 206477 w 290754"/>
                  <a:gd name="connsiteY0" fmla="*/ 632074 h 640501"/>
                  <a:gd name="connsiteX1" fmla="*/ 290754 w 290754"/>
                  <a:gd name="connsiteY1" fmla="*/ 640501 h 640501"/>
                  <a:gd name="connsiteX2" fmla="*/ 0 w 290754"/>
                  <a:gd name="connsiteY2" fmla="*/ 0 h 640501"/>
                  <a:gd name="connsiteX3" fmla="*/ 206477 w 290754"/>
                  <a:gd name="connsiteY3" fmla="*/ 632074 h 640501"/>
                  <a:gd name="connsiteX0" fmla="*/ 206477 w 290754"/>
                  <a:gd name="connsiteY0" fmla="*/ 632074 h 640501"/>
                  <a:gd name="connsiteX1" fmla="*/ 290754 w 290754"/>
                  <a:gd name="connsiteY1" fmla="*/ 640501 h 640501"/>
                  <a:gd name="connsiteX2" fmla="*/ 0 w 290754"/>
                  <a:gd name="connsiteY2" fmla="*/ 0 h 640501"/>
                  <a:gd name="connsiteX3" fmla="*/ 206477 w 290754"/>
                  <a:gd name="connsiteY3" fmla="*/ 632074 h 640501"/>
                  <a:gd name="connsiteX0" fmla="*/ 206477 w 290754"/>
                  <a:gd name="connsiteY0" fmla="*/ 632074 h 640501"/>
                  <a:gd name="connsiteX1" fmla="*/ 290754 w 290754"/>
                  <a:gd name="connsiteY1" fmla="*/ 640501 h 640501"/>
                  <a:gd name="connsiteX2" fmla="*/ 0 w 290754"/>
                  <a:gd name="connsiteY2" fmla="*/ 0 h 640501"/>
                  <a:gd name="connsiteX3" fmla="*/ 151698 w 290754"/>
                  <a:gd name="connsiteY3" fmla="*/ 349747 h 640501"/>
                  <a:gd name="connsiteX4" fmla="*/ 206477 w 290754"/>
                  <a:gd name="connsiteY4" fmla="*/ 632074 h 640501"/>
                  <a:gd name="connsiteX0" fmla="*/ 206477 w 290754"/>
                  <a:gd name="connsiteY0" fmla="*/ 648930 h 648930"/>
                  <a:gd name="connsiteX1" fmla="*/ 290754 w 290754"/>
                  <a:gd name="connsiteY1" fmla="*/ 640501 h 648930"/>
                  <a:gd name="connsiteX2" fmla="*/ 0 w 290754"/>
                  <a:gd name="connsiteY2" fmla="*/ 0 h 648930"/>
                  <a:gd name="connsiteX3" fmla="*/ 151698 w 290754"/>
                  <a:gd name="connsiteY3" fmla="*/ 349747 h 648930"/>
                  <a:gd name="connsiteX4" fmla="*/ 206477 w 290754"/>
                  <a:gd name="connsiteY4" fmla="*/ 648930 h 648930"/>
                  <a:gd name="connsiteX0" fmla="*/ 206477 w 290754"/>
                  <a:gd name="connsiteY0" fmla="*/ 648930 h 648930"/>
                  <a:gd name="connsiteX1" fmla="*/ 290754 w 290754"/>
                  <a:gd name="connsiteY1" fmla="*/ 640501 h 648930"/>
                  <a:gd name="connsiteX2" fmla="*/ 0 w 290754"/>
                  <a:gd name="connsiteY2" fmla="*/ 0 h 648930"/>
                  <a:gd name="connsiteX3" fmla="*/ 151698 w 290754"/>
                  <a:gd name="connsiteY3" fmla="*/ 349747 h 648930"/>
                  <a:gd name="connsiteX4" fmla="*/ 206477 w 290754"/>
                  <a:gd name="connsiteY4" fmla="*/ 648930 h 648930"/>
                  <a:gd name="connsiteX0" fmla="*/ 207289 w 291566"/>
                  <a:gd name="connsiteY0" fmla="*/ 648930 h 648930"/>
                  <a:gd name="connsiteX1" fmla="*/ 291566 w 291566"/>
                  <a:gd name="connsiteY1" fmla="*/ 640501 h 648930"/>
                  <a:gd name="connsiteX2" fmla="*/ 812 w 291566"/>
                  <a:gd name="connsiteY2" fmla="*/ 0 h 648930"/>
                  <a:gd name="connsiteX3" fmla="*/ 207289 w 291566"/>
                  <a:gd name="connsiteY3" fmla="*/ 648930 h 648930"/>
                  <a:gd name="connsiteX0" fmla="*/ 206946 w 291223"/>
                  <a:gd name="connsiteY0" fmla="*/ 648930 h 648930"/>
                  <a:gd name="connsiteX1" fmla="*/ 291223 w 291223"/>
                  <a:gd name="connsiteY1" fmla="*/ 640501 h 648930"/>
                  <a:gd name="connsiteX2" fmla="*/ 469 w 291223"/>
                  <a:gd name="connsiteY2" fmla="*/ 0 h 648930"/>
                  <a:gd name="connsiteX3" fmla="*/ 206946 w 291223"/>
                  <a:gd name="connsiteY3" fmla="*/ 648930 h 648930"/>
                  <a:gd name="connsiteX0" fmla="*/ 227538 w 291194"/>
                  <a:gd name="connsiteY0" fmla="*/ 648930 h 648930"/>
                  <a:gd name="connsiteX1" fmla="*/ 291194 w 291194"/>
                  <a:gd name="connsiteY1" fmla="*/ 640501 h 648930"/>
                  <a:gd name="connsiteX2" fmla="*/ 440 w 291194"/>
                  <a:gd name="connsiteY2" fmla="*/ 0 h 648930"/>
                  <a:gd name="connsiteX3" fmla="*/ 227538 w 291194"/>
                  <a:gd name="connsiteY3" fmla="*/ 648930 h 648930"/>
                  <a:gd name="connsiteX0" fmla="*/ 227538 w 291194"/>
                  <a:gd name="connsiteY0" fmla="*/ 648930 h 648930"/>
                  <a:gd name="connsiteX1" fmla="*/ 291194 w 291194"/>
                  <a:gd name="connsiteY1" fmla="*/ 640501 h 648930"/>
                  <a:gd name="connsiteX2" fmla="*/ 440 w 291194"/>
                  <a:gd name="connsiteY2" fmla="*/ 0 h 648930"/>
                  <a:gd name="connsiteX3" fmla="*/ 227538 w 291194"/>
                  <a:gd name="connsiteY3" fmla="*/ 648930 h 648930"/>
                  <a:gd name="connsiteX0" fmla="*/ 227538 w 291194"/>
                  <a:gd name="connsiteY0" fmla="*/ 648930 h 656998"/>
                  <a:gd name="connsiteX1" fmla="*/ 291194 w 291194"/>
                  <a:gd name="connsiteY1" fmla="*/ 656998 h 656998"/>
                  <a:gd name="connsiteX2" fmla="*/ 440 w 291194"/>
                  <a:gd name="connsiteY2" fmla="*/ 0 h 656998"/>
                  <a:gd name="connsiteX3" fmla="*/ 227538 w 291194"/>
                  <a:gd name="connsiteY3" fmla="*/ 648930 h 656998"/>
                  <a:gd name="connsiteX0" fmla="*/ 227538 w 295318"/>
                  <a:gd name="connsiteY0" fmla="*/ 648930 h 648930"/>
                  <a:gd name="connsiteX1" fmla="*/ 295318 w 295318"/>
                  <a:gd name="connsiteY1" fmla="*/ 640501 h 648930"/>
                  <a:gd name="connsiteX2" fmla="*/ 440 w 295318"/>
                  <a:gd name="connsiteY2" fmla="*/ 0 h 648930"/>
                  <a:gd name="connsiteX3" fmla="*/ 227538 w 295318"/>
                  <a:gd name="connsiteY3" fmla="*/ 648930 h 648930"/>
                </a:gdLst>
                <a:ahLst/>
                <a:cxnLst>
                  <a:cxn ang="0">
                    <a:pos x="connsiteX0" y="connsiteY0"/>
                  </a:cxn>
                  <a:cxn ang="0">
                    <a:pos x="connsiteX1" y="connsiteY1"/>
                  </a:cxn>
                  <a:cxn ang="0">
                    <a:pos x="connsiteX2" y="connsiteY2"/>
                  </a:cxn>
                  <a:cxn ang="0">
                    <a:pos x="connsiteX3" y="connsiteY3"/>
                  </a:cxn>
                </a:cxnLst>
                <a:rect l="l" t="t" r="r" b="b"/>
                <a:pathLst>
                  <a:path w="295318" h="648930">
                    <a:moveTo>
                      <a:pt x="227538" y="648930"/>
                    </a:moveTo>
                    <a:lnTo>
                      <a:pt x="295318" y="640501"/>
                    </a:lnTo>
                    <a:cubicBezTo>
                      <a:pt x="264656" y="401808"/>
                      <a:pt x="236414" y="251425"/>
                      <a:pt x="440" y="0"/>
                    </a:cubicBezTo>
                    <a:cubicBezTo>
                      <a:pt x="-13606" y="1405"/>
                      <a:pt x="313921" y="436834"/>
                      <a:pt x="227538" y="64893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2895600" y="2581328"/>
                <a:ext cx="752610" cy="1653778"/>
              </a:xfrm>
              <a:custGeom>
                <a:avLst/>
                <a:gdLst>
                  <a:gd name="connsiteX0" fmla="*/ 206477 w 290754"/>
                  <a:gd name="connsiteY0" fmla="*/ 632074 h 640501"/>
                  <a:gd name="connsiteX1" fmla="*/ 290754 w 290754"/>
                  <a:gd name="connsiteY1" fmla="*/ 640501 h 640501"/>
                  <a:gd name="connsiteX2" fmla="*/ 0 w 290754"/>
                  <a:gd name="connsiteY2" fmla="*/ 0 h 640501"/>
                  <a:gd name="connsiteX3" fmla="*/ 206477 w 290754"/>
                  <a:gd name="connsiteY3" fmla="*/ 632074 h 640501"/>
                  <a:gd name="connsiteX0" fmla="*/ 206477 w 290754"/>
                  <a:gd name="connsiteY0" fmla="*/ 632074 h 640501"/>
                  <a:gd name="connsiteX1" fmla="*/ 290754 w 290754"/>
                  <a:gd name="connsiteY1" fmla="*/ 640501 h 640501"/>
                  <a:gd name="connsiteX2" fmla="*/ 0 w 290754"/>
                  <a:gd name="connsiteY2" fmla="*/ 0 h 640501"/>
                  <a:gd name="connsiteX3" fmla="*/ 206477 w 290754"/>
                  <a:gd name="connsiteY3" fmla="*/ 632074 h 640501"/>
                  <a:gd name="connsiteX0" fmla="*/ 206477 w 290754"/>
                  <a:gd name="connsiteY0" fmla="*/ 632074 h 640501"/>
                  <a:gd name="connsiteX1" fmla="*/ 290754 w 290754"/>
                  <a:gd name="connsiteY1" fmla="*/ 640501 h 640501"/>
                  <a:gd name="connsiteX2" fmla="*/ 0 w 290754"/>
                  <a:gd name="connsiteY2" fmla="*/ 0 h 640501"/>
                  <a:gd name="connsiteX3" fmla="*/ 151698 w 290754"/>
                  <a:gd name="connsiteY3" fmla="*/ 349747 h 640501"/>
                  <a:gd name="connsiteX4" fmla="*/ 206477 w 290754"/>
                  <a:gd name="connsiteY4" fmla="*/ 632074 h 640501"/>
                  <a:gd name="connsiteX0" fmla="*/ 206477 w 290754"/>
                  <a:gd name="connsiteY0" fmla="*/ 648930 h 648930"/>
                  <a:gd name="connsiteX1" fmla="*/ 290754 w 290754"/>
                  <a:gd name="connsiteY1" fmla="*/ 640501 h 648930"/>
                  <a:gd name="connsiteX2" fmla="*/ 0 w 290754"/>
                  <a:gd name="connsiteY2" fmla="*/ 0 h 648930"/>
                  <a:gd name="connsiteX3" fmla="*/ 151698 w 290754"/>
                  <a:gd name="connsiteY3" fmla="*/ 349747 h 648930"/>
                  <a:gd name="connsiteX4" fmla="*/ 206477 w 290754"/>
                  <a:gd name="connsiteY4" fmla="*/ 648930 h 648930"/>
                  <a:gd name="connsiteX0" fmla="*/ 206477 w 290754"/>
                  <a:gd name="connsiteY0" fmla="*/ 648930 h 648930"/>
                  <a:gd name="connsiteX1" fmla="*/ 290754 w 290754"/>
                  <a:gd name="connsiteY1" fmla="*/ 640501 h 648930"/>
                  <a:gd name="connsiteX2" fmla="*/ 0 w 290754"/>
                  <a:gd name="connsiteY2" fmla="*/ 0 h 648930"/>
                  <a:gd name="connsiteX3" fmla="*/ 151698 w 290754"/>
                  <a:gd name="connsiteY3" fmla="*/ 349747 h 648930"/>
                  <a:gd name="connsiteX4" fmla="*/ 206477 w 290754"/>
                  <a:gd name="connsiteY4" fmla="*/ 648930 h 648930"/>
                  <a:gd name="connsiteX0" fmla="*/ 207289 w 291566"/>
                  <a:gd name="connsiteY0" fmla="*/ 648930 h 648930"/>
                  <a:gd name="connsiteX1" fmla="*/ 291566 w 291566"/>
                  <a:gd name="connsiteY1" fmla="*/ 640501 h 648930"/>
                  <a:gd name="connsiteX2" fmla="*/ 812 w 291566"/>
                  <a:gd name="connsiteY2" fmla="*/ 0 h 648930"/>
                  <a:gd name="connsiteX3" fmla="*/ 207289 w 291566"/>
                  <a:gd name="connsiteY3" fmla="*/ 648930 h 648930"/>
                  <a:gd name="connsiteX0" fmla="*/ 206946 w 291223"/>
                  <a:gd name="connsiteY0" fmla="*/ 648930 h 648930"/>
                  <a:gd name="connsiteX1" fmla="*/ 291223 w 291223"/>
                  <a:gd name="connsiteY1" fmla="*/ 640501 h 648930"/>
                  <a:gd name="connsiteX2" fmla="*/ 469 w 291223"/>
                  <a:gd name="connsiteY2" fmla="*/ 0 h 648930"/>
                  <a:gd name="connsiteX3" fmla="*/ 206946 w 291223"/>
                  <a:gd name="connsiteY3" fmla="*/ 648930 h 648930"/>
                  <a:gd name="connsiteX0" fmla="*/ 227538 w 291194"/>
                  <a:gd name="connsiteY0" fmla="*/ 648930 h 648930"/>
                  <a:gd name="connsiteX1" fmla="*/ 291194 w 291194"/>
                  <a:gd name="connsiteY1" fmla="*/ 640501 h 648930"/>
                  <a:gd name="connsiteX2" fmla="*/ 440 w 291194"/>
                  <a:gd name="connsiteY2" fmla="*/ 0 h 648930"/>
                  <a:gd name="connsiteX3" fmla="*/ 227538 w 291194"/>
                  <a:gd name="connsiteY3" fmla="*/ 648930 h 648930"/>
                  <a:gd name="connsiteX0" fmla="*/ 227538 w 291194"/>
                  <a:gd name="connsiteY0" fmla="*/ 648930 h 648930"/>
                  <a:gd name="connsiteX1" fmla="*/ 291194 w 291194"/>
                  <a:gd name="connsiteY1" fmla="*/ 640501 h 648930"/>
                  <a:gd name="connsiteX2" fmla="*/ 440 w 291194"/>
                  <a:gd name="connsiteY2" fmla="*/ 0 h 648930"/>
                  <a:gd name="connsiteX3" fmla="*/ 227538 w 291194"/>
                  <a:gd name="connsiteY3" fmla="*/ 648930 h 648930"/>
                  <a:gd name="connsiteX0" fmla="*/ 227538 w 291194"/>
                  <a:gd name="connsiteY0" fmla="*/ 648930 h 656998"/>
                  <a:gd name="connsiteX1" fmla="*/ 291194 w 291194"/>
                  <a:gd name="connsiteY1" fmla="*/ 656998 h 656998"/>
                  <a:gd name="connsiteX2" fmla="*/ 440 w 291194"/>
                  <a:gd name="connsiteY2" fmla="*/ 0 h 656998"/>
                  <a:gd name="connsiteX3" fmla="*/ 227538 w 291194"/>
                  <a:gd name="connsiteY3" fmla="*/ 648930 h 656998"/>
                  <a:gd name="connsiteX0" fmla="*/ 227538 w 295318"/>
                  <a:gd name="connsiteY0" fmla="*/ 648930 h 648930"/>
                  <a:gd name="connsiteX1" fmla="*/ 295318 w 295318"/>
                  <a:gd name="connsiteY1" fmla="*/ 640501 h 648930"/>
                  <a:gd name="connsiteX2" fmla="*/ 440 w 295318"/>
                  <a:gd name="connsiteY2" fmla="*/ 0 h 648930"/>
                  <a:gd name="connsiteX3" fmla="*/ 227538 w 295318"/>
                  <a:gd name="connsiteY3" fmla="*/ 648930 h 648930"/>
                </a:gdLst>
                <a:ahLst/>
                <a:cxnLst>
                  <a:cxn ang="0">
                    <a:pos x="connsiteX0" y="connsiteY0"/>
                  </a:cxn>
                  <a:cxn ang="0">
                    <a:pos x="connsiteX1" y="connsiteY1"/>
                  </a:cxn>
                  <a:cxn ang="0">
                    <a:pos x="connsiteX2" y="connsiteY2"/>
                  </a:cxn>
                  <a:cxn ang="0">
                    <a:pos x="connsiteX3" y="connsiteY3"/>
                  </a:cxn>
                </a:cxnLst>
                <a:rect l="l" t="t" r="r" b="b"/>
                <a:pathLst>
                  <a:path w="295318" h="648930">
                    <a:moveTo>
                      <a:pt x="227538" y="648930"/>
                    </a:moveTo>
                    <a:lnTo>
                      <a:pt x="295318" y="640501"/>
                    </a:lnTo>
                    <a:cubicBezTo>
                      <a:pt x="264656" y="401808"/>
                      <a:pt x="236414" y="251425"/>
                      <a:pt x="440" y="0"/>
                    </a:cubicBezTo>
                    <a:cubicBezTo>
                      <a:pt x="-13606" y="1405"/>
                      <a:pt x="313921" y="436834"/>
                      <a:pt x="227538" y="64893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33" name="Group 32"/>
          <p:cNvGrpSpPr/>
          <p:nvPr/>
        </p:nvGrpSpPr>
        <p:grpSpPr>
          <a:xfrm>
            <a:off x="2447633" y="3835454"/>
            <a:ext cx="1059248" cy="1059248"/>
            <a:chOff x="1313777" y="4428735"/>
            <a:chExt cx="1059248" cy="1059248"/>
          </a:xfrm>
          <a:effectLst>
            <a:outerShdw blurRad="76200" dist="12700" dir="2700000" sy="-23000" kx="-800400" algn="bl" rotWithShape="0">
              <a:prstClr val="black">
                <a:alpha val="20000"/>
              </a:prstClr>
            </a:outerShdw>
          </a:effectLst>
        </p:grpSpPr>
        <p:sp>
          <p:nvSpPr>
            <p:cNvPr id="34" name="Oval 33"/>
            <p:cNvSpPr/>
            <p:nvPr/>
          </p:nvSpPr>
          <p:spPr>
            <a:xfrm>
              <a:off x="1313777" y="4428735"/>
              <a:ext cx="1059248" cy="1059248"/>
            </a:xfrm>
            <a:prstGeom prst="ellipse">
              <a:avLst/>
            </a:prstGeom>
            <a:gradFill flip="none" rotWithShape="1">
              <a:gsLst>
                <a:gs pos="0">
                  <a:srgbClr val="2F8D15">
                    <a:shade val="30000"/>
                    <a:satMod val="115000"/>
                  </a:srgbClr>
                </a:gs>
                <a:gs pos="50000">
                  <a:srgbClr val="2F8D15">
                    <a:shade val="67500"/>
                    <a:satMod val="115000"/>
                  </a:srgbClr>
                </a:gs>
                <a:gs pos="100000">
                  <a:srgbClr val="2F8D15">
                    <a:shade val="100000"/>
                    <a:satMod val="115000"/>
                  </a:srgb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p:cNvGrpSpPr/>
            <p:nvPr/>
          </p:nvGrpSpPr>
          <p:grpSpPr>
            <a:xfrm>
              <a:off x="1436664" y="4718897"/>
              <a:ext cx="813474" cy="478924"/>
              <a:chOff x="1935978" y="2713463"/>
              <a:chExt cx="3134627" cy="2002759"/>
            </a:xfrm>
            <a:solidFill>
              <a:schemeClr val="bg1"/>
            </a:solidFill>
          </p:grpSpPr>
          <p:sp>
            <p:nvSpPr>
              <p:cNvPr id="36" name="Freeform 35"/>
              <p:cNvSpPr/>
              <p:nvPr/>
            </p:nvSpPr>
            <p:spPr>
              <a:xfrm>
                <a:off x="2920083" y="2713463"/>
                <a:ext cx="1730670" cy="2002759"/>
              </a:xfrm>
              <a:custGeom>
                <a:avLst/>
                <a:gdLst>
                  <a:gd name="connsiteX0" fmla="*/ 753823 w 1730670"/>
                  <a:gd name="connsiteY0" fmla="*/ 2002759 h 2002759"/>
                  <a:gd name="connsiteX1" fmla="*/ 1132964 w 1730670"/>
                  <a:gd name="connsiteY1" fmla="*/ 1998298 h 2002759"/>
                  <a:gd name="connsiteX2" fmla="*/ 1730670 w 1730670"/>
                  <a:gd name="connsiteY2" fmla="*/ 651231 h 2002759"/>
                  <a:gd name="connsiteX3" fmla="*/ 981308 w 1730670"/>
                  <a:gd name="connsiteY3" fmla="*/ 1739590 h 2002759"/>
                  <a:gd name="connsiteX4" fmla="*/ 405905 w 1730670"/>
                  <a:gd name="connsiteY4" fmla="*/ 0 h 2002759"/>
                  <a:gd name="connsiteX5" fmla="*/ 820730 w 1730670"/>
                  <a:gd name="connsiteY5" fmla="*/ 1650380 h 2002759"/>
                  <a:gd name="connsiteX6" fmla="*/ 0 w 1730670"/>
                  <a:gd name="connsiteY6" fmla="*/ 860874 h 2002759"/>
                  <a:gd name="connsiteX7" fmla="*/ 753823 w 1730670"/>
                  <a:gd name="connsiteY7" fmla="*/ 2002759 h 2002759"/>
                  <a:gd name="connsiteX0" fmla="*/ 753823 w 1730670"/>
                  <a:gd name="connsiteY0" fmla="*/ 2002759 h 2002759"/>
                  <a:gd name="connsiteX1" fmla="*/ 1132964 w 1730670"/>
                  <a:gd name="connsiteY1" fmla="*/ 1998298 h 2002759"/>
                  <a:gd name="connsiteX2" fmla="*/ 1730670 w 1730670"/>
                  <a:gd name="connsiteY2" fmla="*/ 651231 h 2002759"/>
                  <a:gd name="connsiteX3" fmla="*/ 981308 w 1730670"/>
                  <a:gd name="connsiteY3" fmla="*/ 1739590 h 2002759"/>
                  <a:gd name="connsiteX4" fmla="*/ 405905 w 1730670"/>
                  <a:gd name="connsiteY4" fmla="*/ 0 h 2002759"/>
                  <a:gd name="connsiteX5" fmla="*/ 820730 w 1730670"/>
                  <a:gd name="connsiteY5" fmla="*/ 1650380 h 2002759"/>
                  <a:gd name="connsiteX6" fmla="*/ 0 w 1730670"/>
                  <a:gd name="connsiteY6" fmla="*/ 860874 h 2002759"/>
                  <a:gd name="connsiteX7" fmla="*/ 753823 w 1730670"/>
                  <a:gd name="connsiteY7" fmla="*/ 2002759 h 2002759"/>
                  <a:gd name="connsiteX0" fmla="*/ 753823 w 1730670"/>
                  <a:gd name="connsiteY0" fmla="*/ 2002759 h 2002759"/>
                  <a:gd name="connsiteX1" fmla="*/ 1132964 w 1730670"/>
                  <a:gd name="connsiteY1" fmla="*/ 1998298 h 2002759"/>
                  <a:gd name="connsiteX2" fmla="*/ 1730670 w 1730670"/>
                  <a:gd name="connsiteY2" fmla="*/ 651231 h 2002759"/>
                  <a:gd name="connsiteX3" fmla="*/ 981308 w 1730670"/>
                  <a:gd name="connsiteY3" fmla="*/ 1739590 h 2002759"/>
                  <a:gd name="connsiteX4" fmla="*/ 405905 w 1730670"/>
                  <a:gd name="connsiteY4" fmla="*/ 0 h 2002759"/>
                  <a:gd name="connsiteX5" fmla="*/ 820730 w 1730670"/>
                  <a:gd name="connsiteY5" fmla="*/ 1650380 h 2002759"/>
                  <a:gd name="connsiteX6" fmla="*/ 0 w 1730670"/>
                  <a:gd name="connsiteY6" fmla="*/ 860874 h 2002759"/>
                  <a:gd name="connsiteX7" fmla="*/ 753823 w 1730670"/>
                  <a:gd name="connsiteY7" fmla="*/ 2002759 h 2002759"/>
                  <a:gd name="connsiteX0" fmla="*/ 753823 w 1730670"/>
                  <a:gd name="connsiteY0" fmla="*/ 2002759 h 2002759"/>
                  <a:gd name="connsiteX1" fmla="*/ 1132964 w 1730670"/>
                  <a:gd name="connsiteY1" fmla="*/ 1998298 h 2002759"/>
                  <a:gd name="connsiteX2" fmla="*/ 1730670 w 1730670"/>
                  <a:gd name="connsiteY2" fmla="*/ 651231 h 2002759"/>
                  <a:gd name="connsiteX3" fmla="*/ 981308 w 1730670"/>
                  <a:gd name="connsiteY3" fmla="*/ 1739590 h 2002759"/>
                  <a:gd name="connsiteX4" fmla="*/ 405905 w 1730670"/>
                  <a:gd name="connsiteY4" fmla="*/ 0 h 2002759"/>
                  <a:gd name="connsiteX5" fmla="*/ 820730 w 1730670"/>
                  <a:gd name="connsiteY5" fmla="*/ 1650380 h 2002759"/>
                  <a:gd name="connsiteX6" fmla="*/ 0 w 1730670"/>
                  <a:gd name="connsiteY6" fmla="*/ 860874 h 2002759"/>
                  <a:gd name="connsiteX7" fmla="*/ 753823 w 1730670"/>
                  <a:gd name="connsiteY7" fmla="*/ 2002759 h 2002759"/>
                  <a:gd name="connsiteX0" fmla="*/ 753823 w 1730670"/>
                  <a:gd name="connsiteY0" fmla="*/ 2002759 h 2002759"/>
                  <a:gd name="connsiteX1" fmla="*/ 1132964 w 1730670"/>
                  <a:gd name="connsiteY1" fmla="*/ 1998298 h 2002759"/>
                  <a:gd name="connsiteX2" fmla="*/ 1730670 w 1730670"/>
                  <a:gd name="connsiteY2" fmla="*/ 651231 h 2002759"/>
                  <a:gd name="connsiteX3" fmla="*/ 981308 w 1730670"/>
                  <a:gd name="connsiteY3" fmla="*/ 1739590 h 2002759"/>
                  <a:gd name="connsiteX4" fmla="*/ 405905 w 1730670"/>
                  <a:gd name="connsiteY4" fmla="*/ 0 h 2002759"/>
                  <a:gd name="connsiteX5" fmla="*/ 820730 w 1730670"/>
                  <a:gd name="connsiteY5" fmla="*/ 1650380 h 2002759"/>
                  <a:gd name="connsiteX6" fmla="*/ 0 w 1730670"/>
                  <a:gd name="connsiteY6" fmla="*/ 860874 h 2002759"/>
                  <a:gd name="connsiteX7" fmla="*/ 753823 w 1730670"/>
                  <a:gd name="connsiteY7" fmla="*/ 2002759 h 2002759"/>
                  <a:gd name="connsiteX0" fmla="*/ 753823 w 1730670"/>
                  <a:gd name="connsiteY0" fmla="*/ 2002759 h 2002759"/>
                  <a:gd name="connsiteX1" fmla="*/ 1132964 w 1730670"/>
                  <a:gd name="connsiteY1" fmla="*/ 1998298 h 2002759"/>
                  <a:gd name="connsiteX2" fmla="*/ 1730670 w 1730670"/>
                  <a:gd name="connsiteY2" fmla="*/ 651231 h 2002759"/>
                  <a:gd name="connsiteX3" fmla="*/ 981308 w 1730670"/>
                  <a:gd name="connsiteY3" fmla="*/ 1739590 h 2002759"/>
                  <a:gd name="connsiteX4" fmla="*/ 405905 w 1730670"/>
                  <a:gd name="connsiteY4" fmla="*/ 0 h 2002759"/>
                  <a:gd name="connsiteX5" fmla="*/ 820730 w 1730670"/>
                  <a:gd name="connsiteY5" fmla="*/ 1650380 h 2002759"/>
                  <a:gd name="connsiteX6" fmla="*/ 0 w 1730670"/>
                  <a:gd name="connsiteY6" fmla="*/ 860874 h 2002759"/>
                  <a:gd name="connsiteX7" fmla="*/ 753823 w 1730670"/>
                  <a:gd name="connsiteY7" fmla="*/ 2002759 h 2002759"/>
                  <a:gd name="connsiteX0" fmla="*/ 753823 w 1730670"/>
                  <a:gd name="connsiteY0" fmla="*/ 2002759 h 2002759"/>
                  <a:gd name="connsiteX1" fmla="*/ 1132964 w 1730670"/>
                  <a:gd name="connsiteY1" fmla="*/ 1998298 h 2002759"/>
                  <a:gd name="connsiteX2" fmla="*/ 1730670 w 1730670"/>
                  <a:gd name="connsiteY2" fmla="*/ 651231 h 2002759"/>
                  <a:gd name="connsiteX3" fmla="*/ 981308 w 1730670"/>
                  <a:gd name="connsiteY3" fmla="*/ 1739590 h 2002759"/>
                  <a:gd name="connsiteX4" fmla="*/ 405905 w 1730670"/>
                  <a:gd name="connsiteY4" fmla="*/ 0 h 2002759"/>
                  <a:gd name="connsiteX5" fmla="*/ 820730 w 1730670"/>
                  <a:gd name="connsiteY5" fmla="*/ 1650380 h 2002759"/>
                  <a:gd name="connsiteX6" fmla="*/ 0 w 1730670"/>
                  <a:gd name="connsiteY6" fmla="*/ 860874 h 2002759"/>
                  <a:gd name="connsiteX7" fmla="*/ 753823 w 1730670"/>
                  <a:gd name="connsiteY7" fmla="*/ 2002759 h 2002759"/>
                  <a:gd name="connsiteX0" fmla="*/ 753823 w 1730670"/>
                  <a:gd name="connsiteY0" fmla="*/ 2002759 h 2002759"/>
                  <a:gd name="connsiteX1" fmla="*/ 1132964 w 1730670"/>
                  <a:gd name="connsiteY1" fmla="*/ 1998298 h 2002759"/>
                  <a:gd name="connsiteX2" fmla="*/ 1730670 w 1730670"/>
                  <a:gd name="connsiteY2" fmla="*/ 651231 h 2002759"/>
                  <a:gd name="connsiteX3" fmla="*/ 981308 w 1730670"/>
                  <a:gd name="connsiteY3" fmla="*/ 1739590 h 2002759"/>
                  <a:gd name="connsiteX4" fmla="*/ 405905 w 1730670"/>
                  <a:gd name="connsiteY4" fmla="*/ 0 h 2002759"/>
                  <a:gd name="connsiteX5" fmla="*/ 820730 w 1730670"/>
                  <a:gd name="connsiteY5" fmla="*/ 1650380 h 2002759"/>
                  <a:gd name="connsiteX6" fmla="*/ 0 w 1730670"/>
                  <a:gd name="connsiteY6" fmla="*/ 860874 h 2002759"/>
                  <a:gd name="connsiteX7" fmla="*/ 753823 w 1730670"/>
                  <a:gd name="connsiteY7" fmla="*/ 2002759 h 2002759"/>
                  <a:gd name="connsiteX0" fmla="*/ 753823 w 1730670"/>
                  <a:gd name="connsiteY0" fmla="*/ 2002759 h 2002759"/>
                  <a:gd name="connsiteX1" fmla="*/ 1132964 w 1730670"/>
                  <a:gd name="connsiteY1" fmla="*/ 1998298 h 2002759"/>
                  <a:gd name="connsiteX2" fmla="*/ 1730670 w 1730670"/>
                  <a:gd name="connsiteY2" fmla="*/ 651231 h 2002759"/>
                  <a:gd name="connsiteX3" fmla="*/ 981308 w 1730670"/>
                  <a:gd name="connsiteY3" fmla="*/ 1739590 h 2002759"/>
                  <a:gd name="connsiteX4" fmla="*/ 405905 w 1730670"/>
                  <a:gd name="connsiteY4" fmla="*/ 0 h 2002759"/>
                  <a:gd name="connsiteX5" fmla="*/ 820730 w 1730670"/>
                  <a:gd name="connsiteY5" fmla="*/ 1650380 h 2002759"/>
                  <a:gd name="connsiteX6" fmla="*/ 0 w 1730670"/>
                  <a:gd name="connsiteY6" fmla="*/ 860874 h 2002759"/>
                  <a:gd name="connsiteX7" fmla="*/ 753823 w 1730670"/>
                  <a:gd name="connsiteY7" fmla="*/ 2002759 h 2002759"/>
                  <a:gd name="connsiteX0" fmla="*/ 753823 w 1730670"/>
                  <a:gd name="connsiteY0" fmla="*/ 2002759 h 2002759"/>
                  <a:gd name="connsiteX1" fmla="*/ 1132964 w 1730670"/>
                  <a:gd name="connsiteY1" fmla="*/ 1998298 h 2002759"/>
                  <a:gd name="connsiteX2" fmla="*/ 1730670 w 1730670"/>
                  <a:gd name="connsiteY2" fmla="*/ 651231 h 2002759"/>
                  <a:gd name="connsiteX3" fmla="*/ 981308 w 1730670"/>
                  <a:gd name="connsiteY3" fmla="*/ 1739590 h 2002759"/>
                  <a:gd name="connsiteX4" fmla="*/ 405905 w 1730670"/>
                  <a:gd name="connsiteY4" fmla="*/ 0 h 2002759"/>
                  <a:gd name="connsiteX5" fmla="*/ 820730 w 1730670"/>
                  <a:gd name="connsiteY5" fmla="*/ 1650380 h 2002759"/>
                  <a:gd name="connsiteX6" fmla="*/ 0 w 1730670"/>
                  <a:gd name="connsiteY6" fmla="*/ 860874 h 2002759"/>
                  <a:gd name="connsiteX7" fmla="*/ 753823 w 1730670"/>
                  <a:gd name="connsiteY7" fmla="*/ 2002759 h 2002759"/>
                  <a:gd name="connsiteX0" fmla="*/ 753823 w 1730670"/>
                  <a:gd name="connsiteY0" fmla="*/ 2002759 h 2002759"/>
                  <a:gd name="connsiteX1" fmla="*/ 1132964 w 1730670"/>
                  <a:gd name="connsiteY1" fmla="*/ 1998298 h 2002759"/>
                  <a:gd name="connsiteX2" fmla="*/ 1730670 w 1730670"/>
                  <a:gd name="connsiteY2" fmla="*/ 651231 h 2002759"/>
                  <a:gd name="connsiteX3" fmla="*/ 981308 w 1730670"/>
                  <a:gd name="connsiteY3" fmla="*/ 1739590 h 2002759"/>
                  <a:gd name="connsiteX4" fmla="*/ 405905 w 1730670"/>
                  <a:gd name="connsiteY4" fmla="*/ 0 h 2002759"/>
                  <a:gd name="connsiteX5" fmla="*/ 820730 w 1730670"/>
                  <a:gd name="connsiteY5" fmla="*/ 1650380 h 2002759"/>
                  <a:gd name="connsiteX6" fmla="*/ 0 w 1730670"/>
                  <a:gd name="connsiteY6" fmla="*/ 860874 h 2002759"/>
                  <a:gd name="connsiteX7" fmla="*/ 753823 w 1730670"/>
                  <a:gd name="connsiteY7" fmla="*/ 2002759 h 2002759"/>
                  <a:gd name="connsiteX0" fmla="*/ 753823 w 1730670"/>
                  <a:gd name="connsiteY0" fmla="*/ 2002759 h 2002759"/>
                  <a:gd name="connsiteX1" fmla="*/ 1132964 w 1730670"/>
                  <a:gd name="connsiteY1" fmla="*/ 1998298 h 2002759"/>
                  <a:gd name="connsiteX2" fmla="*/ 1730670 w 1730670"/>
                  <a:gd name="connsiteY2" fmla="*/ 651231 h 2002759"/>
                  <a:gd name="connsiteX3" fmla="*/ 981308 w 1730670"/>
                  <a:gd name="connsiteY3" fmla="*/ 1739590 h 2002759"/>
                  <a:gd name="connsiteX4" fmla="*/ 405905 w 1730670"/>
                  <a:gd name="connsiteY4" fmla="*/ 0 h 2002759"/>
                  <a:gd name="connsiteX5" fmla="*/ 820730 w 1730670"/>
                  <a:gd name="connsiteY5" fmla="*/ 1650380 h 2002759"/>
                  <a:gd name="connsiteX6" fmla="*/ 0 w 1730670"/>
                  <a:gd name="connsiteY6" fmla="*/ 860874 h 2002759"/>
                  <a:gd name="connsiteX7" fmla="*/ 753823 w 1730670"/>
                  <a:gd name="connsiteY7" fmla="*/ 2002759 h 2002759"/>
                  <a:gd name="connsiteX0" fmla="*/ 753823 w 1730670"/>
                  <a:gd name="connsiteY0" fmla="*/ 2002759 h 2002759"/>
                  <a:gd name="connsiteX1" fmla="*/ 1132964 w 1730670"/>
                  <a:gd name="connsiteY1" fmla="*/ 1998298 h 2002759"/>
                  <a:gd name="connsiteX2" fmla="*/ 1730670 w 1730670"/>
                  <a:gd name="connsiteY2" fmla="*/ 651231 h 2002759"/>
                  <a:gd name="connsiteX3" fmla="*/ 981308 w 1730670"/>
                  <a:gd name="connsiteY3" fmla="*/ 1739590 h 2002759"/>
                  <a:gd name="connsiteX4" fmla="*/ 405905 w 1730670"/>
                  <a:gd name="connsiteY4" fmla="*/ 0 h 2002759"/>
                  <a:gd name="connsiteX5" fmla="*/ 820730 w 1730670"/>
                  <a:gd name="connsiteY5" fmla="*/ 1650380 h 2002759"/>
                  <a:gd name="connsiteX6" fmla="*/ 0 w 1730670"/>
                  <a:gd name="connsiteY6" fmla="*/ 860874 h 2002759"/>
                  <a:gd name="connsiteX7" fmla="*/ 753823 w 1730670"/>
                  <a:gd name="connsiteY7" fmla="*/ 2002759 h 2002759"/>
                  <a:gd name="connsiteX0" fmla="*/ 753823 w 1730670"/>
                  <a:gd name="connsiteY0" fmla="*/ 2002759 h 2002759"/>
                  <a:gd name="connsiteX1" fmla="*/ 1132964 w 1730670"/>
                  <a:gd name="connsiteY1" fmla="*/ 1998298 h 2002759"/>
                  <a:gd name="connsiteX2" fmla="*/ 1730670 w 1730670"/>
                  <a:gd name="connsiteY2" fmla="*/ 651231 h 2002759"/>
                  <a:gd name="connsiteX3" fmla="*/ 981308 w 1730670"/>
                  <a:gd name="connsiteY3" fmla="*/ 1739590 h 2002759"/>
                  <a:gd name="connsiteX4" fmla="*/ 405905 w 1730670"/>
                  <a:gd name="connsiteY4" fmla="*/ 0 h 2002759"/>
                  <a:gd name="connsiteX5" fmla="*/ 820730 w 1730670"/>
                  <a:gd name="connsiteY5" fmla="*/ 1650380 h 2002759"/>
                  <a:gd name="connsiteX6" fmla="*/ 0 w 1730670"/>
                  <a:gd name="connsiteY6" fmla="*/ 860874 h 2002759"/>
                  <a:gd name="connsiteX7" fmla="*/ 753823 w 1730670"/>
                  <a:gd name="connsiteY7" fmla="*/ 2002759 h 2002759"/>
                  <a:gd name="connsiteX0" fmla="*/ 753823 w 1730670"/>
                  <a:gd name="connsiteY0" fmla="*/ 2002759 h 2002759"/>
                  <a:gd name="connsiteX1" fmla="*/ 1132964 w 1730670"/>
                  <a:gd name="connsiteY1" fmla="*/ 1998298 h 2002759"/>
                  <a:gd name="connsiteX2" fmla="*/ 1730670 w 1730670"/>
                  <a:gd name="connsiteY2" fmla="*/ 651231 h 2002759"/>
                  <a:gd name="connsiteX3" fmla="*/ 981308 w 1730670"/>
                  <a:gd name="connsiteY3" fmla="*/ 1739590 h 2002759"/>
                  <a:gd name="connsiteX4" fmla="*/ 405905 w 1730670"/>
                  <a:gd name="connsiteY4" fmla="*/ 0 h 2002759"/>
                  <a:gd name="connsiteX5" fmla="*/ 820730 w 1730670"/>
                  <a:gd name="connsiteY5" fmla="*/ 1650380 h 2002759"/>
                  <a:gd name="connsiteX6" fmla="*/ 0 w 1730670"/>
                  <a:gd name="connsiteY6" fmla="*/ 860874 h 2002759"/>
                  <a:gd name="connsiteX7" fmla="*/ 753823 w 1730670"/>
                  <a:gd name="connsiteY7" fmla="*/ 2002759 h 2002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0670" h="2002759">
                    <a:moveTo>
                      <a:pt x="753823" y="2002759"/>
                    </a:moveTo>
                    <a:lnTo>
                      <a:pt x="1132964" y="1998298"/>
                    </a:lnTo>
                    <a:cubicBezTo>
                      <a:pt x="1131477" y="1464526"/>
                      <a:pt x="1321792" y="895070"/>
                      <a:pt x="1730670" y="651231"/>
                    </a:cubicBezTo>
                    <a:cubicBezTo>
                      <a:pt x="1320306" y="741927"/>
                      <a:pt x="1124043" y="1265292"/>
                      <a:pt x="981308" y="1739590"/>
                    </a:cubicBezTo>
                    <a:cubicBezTo>
                      <a:pt x="883177" y="1177569"/>
                      <a:pt x="878717" y="615547"/>
                      <a:pt x="405905" y="0"/>
                    </a:cubicBezTo>
                    <a:cubicBezTo>
                      <a:pt x="740441" y="670560"/>
                      <a:pt x="776125" y="1122556"/>
                      <a:pt x="820730" y="1650380"/>
                    </a:cubicBezTo>
                    <a:cubicBezTo>
                      <a:pt x="636362" y="1364909"/>
                      <a:pt x="563508" y="1052675"/>
                      <a:pt x="0" y="860874"/>
                    </a:cubicBezTo>
                    <a:cubicBezTo>
                      <a:pt x="438614" y="1192437"/>
                      <a:pt x="685429" y="1408028"/>
                      <a:pt x="753823" y="200275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2077051" y="2816054"/>
                <a:ext cx="1708367" cy="1900168"/>
              </a:xfrm>
              <a:custGeom>
                <a:avLst/>
                <a:gdLst>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 name="connsiteX0" fmla="*/ 883177 w 1708367"/>
                  <a:gd name="connsiteY0" fmla="*/ 1895707 h 1900168"/>
                  <a:gd name="connsiteX1" fmla="*/ 1190951 w 1708367"/>
                  <a:gd name="connsiteY1" fmla="*/ 1900168 h 1900168"/>
                  <a:gd name="connsiteX2" fmla="*/ 1708367 w 1708367"/>
                  <a:gd name="connsiteY2" fmla="*/ 0 h 1900168"/>
                  <a:gd name="connsiteX3" fmla="*/ 1092820 w 1708367"/>
                  <a:gd name="connsiteY3" fmla="*/ 1632539 h 1900168"/>
                  <a:gd name="connsiteX4" fmla="*/ 450510 w 1708367"/>
                  <a:gd name="connsiteY4" fmla="*/ 593245 h 1900168"/>
                  <a:gd name="connsiteX5" fmla="*/ 932242 w 1708367"/>
                  <a:gd name="connsiteY5" fmla="*/ 1601315 h 1900168"/>
                  <a:gd name="connsiteX6" fmla="*/ 0 w 1708367"/>
                  <a:gd name="connsiteY6" fmla="*/ 945623 h 1900168"/>
                  <a:gd name="connsiteX7" fmla="*/ 883177 w 1708367"/>
                  <a:gd name="connsiteY7" fmla="*/ 1895707 h 190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08367" h="1900168">
                    <a:moveTo>
                      <a:pt x="883177" y="1895707"/>
                    </a:moveTo>
                    <a:lnTo>
                      <a:pt x="1190951" y="1900168"/>
                    </a:lnTo>
                    <a:cubicBezTo>
                      <a:pt x="1283134" y="1275700"/>
                      <a:pt x="1094306" y="1240016"/>
                      <a:pt x="1708367" y="0"/>
                    </a:cubicBezTo>
                    <a:cubicBezTo>
                      <a:pt x="1195411" y="704758"/>
                      <a:pt x="1164187" y="1066057"/>
                      <a:pt x="1092820" y="1632539"/>
                    </a:cubicBezTo>
                    <a:cubicBezTo>
                      <a:pt x="976848" y="1210280"/>
                      <a:pt x="909940" y="774638"/>
                      <a:pt x="450510" y="593245"/>
                    </a:cubicBezTo>
                    <a:cubicBezTo>
                      <a:pt x="789507" y="764230"/>
                      <a:pt x="887637" y="1242989"/>
                      <a:pt x="932242" y="1601315"/>
                    </a:cubicBezTo>
                    <a:cubicBezTo>
                      <a:pt x="701783" y="1266779"/>
                      <a:pt x="466865" y="959004"/>
                      <a:pt x="0" y="945623"/>
                    </a:cubicBezTo>
                    <a:cubicBezTo>
                      <a:pt x="602166" y="1141885"/>
                      <a:pt x="856415" y="1690524"/>
                      <a:pt x="883177" y="189570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3139213" y="2976632"/>
                <a:ext cx="1931392" cy="1739590"/>
              </a:xfrm>
              <a:custGeom>
                <a:avLst/>
                <a:gdLst>
                  <a:gd name="connsiteX0" fmla="*/ 883177 w 1931392"/>
                  <a:gd name="connsiteY0" fmla="*/ 1739590 h 1739590"/>
                  <a:gd name="connsiteX1" fmla="*/ 1048215 w 1931392"/>
                  <a:gd name="connsiteY1" fmla="*/ 1739590 h 1739590"/>
                  <a:gd name="connsiteX2" fmla="*/ 1931392 w 1931392"/>
                  <a:gd name="connsiteY2" fmla="*/ 1057136 h 1739590"/>
                  <a:gd name="connsiteX3" fmla="*/ 1021452 w 1931392"/>
                  <a:gd name="connsiteY3" fmla="*/ 1418435 h 1739590"/>
                  <a:gd name="connsiteX4" fmla="*/ 1579013 w 1931392"/>
                  <a:gd name="connsiteY4" fmla="*/ 0 h 1739590"/>
                  <a:gd name="connsiteX5" fmla="*/ 887638 w 1931392"/>
                  <a:gd name="connsiteY5" fmla="*/ 1289081 h 1739590"/>
                  <a:gd name="connsiteX6" fmla="*/ 0 w 1931392"/>
                  <a:gd name="connsiteY6" fmla="*/ 749362 h 1739590"/>
                  <a:gd name="connsiteX7" fmla="*/ 883177 w 1931392"/>
                  <a:gd name="connsiteY7" fmla="*/ 1739590 h 1739590"/>
                  <a:gd name="connsiteX0" fmla="*/ 883177 w 1931392"/>
                  <a:gd name="connsiteY0" fmla="*/ 1739590 h 1739590"/>
                  <a:gd name="connsiteX1" fmla="*/ 1048215 w 1931392"/>
                  <a:gd name="connsiteY1" fmla="*/ 1739590 h 1739590"/>
                  <a:gd name="connsiteX2" fmla="*/ 1931392 w 1931392"/>
                  <a:gd name="connsiteY2" fmla="*/ 1057136 h 1739590"/>
                  <a:gd name="connsiteX3" fmla="*/ 1021452 w 1931392"/>
                  <a:gd name="connsiteY3" fmla="*/ 1418435 h 1739590"/>
                  <a:gd name="connsiteX4" fmla="*/ 1579013 w 1931392"/>
                  <a:gd name="connsiteY4" fmla="*/ 0 h 1739590"/>
                  <a:gd name="connsiteX5" fmla="*/ 887638 w 1931392"/>
                  <a:gd name="connsiteY5" fmla="*/ 1289081 h 1739590"/>
                  <a:gd name="connsiteX6" fmla="*/ 0 w 1931392"/>
                  <a:gd name="connsiteY6" fmla="*/ 749362 h 1739590"/>
                  <a:gd name="connsiteX7" fmla="*/ 883177 w 1931392"/>
                  <a:gd name="connsiteY7" fmla="*/ 1739590 h 1739590"/>
                  <a:gd name="connsiteX0" fmla="*/ 883177 w 1931392"/>
                  <a:gd name="connsiteY0" fmla="*/ 1739590 h 1739590"/>
                  <a:gd name="connsiteX1" fmla="*/ 1048215 w 1931392"/>
                  <a:gd name="connsiteY1" fmla="*/ 1739590 h 1739590"/>
                  <a:gd name="connsiteX2" fmla="*/ 1931392 w 1931392"/>
                  <a:gd name="connsiteY2" fmla="*/ 1057136 h 1739590"/>
                  <a:gd name="connsiteX3" fmla="*/ 1021452 w 1931392"/>
                  <a:gd name="connsiteY3" fmla="*/ 1418435 h 1739590"/>
                  <a:gd name="connsiteX4" fmla="*/ 1579013 w 1931392"/>
                  <a:gd name="connsiteY4" fmla="*/ 0 h 1739590"/>
                  <a:gd name="connsiteX5" fmla="*/ 887638 w 1931392"/>
                  <a:gd name="connsiteY5" fmla="*/ 1289081 h 1739590"/>
                  <a:gd name="connsiteX6" fmla="*/ 0 w 1931392"/>
                  <a:gd name="connsiteY6" fmla="*/ 749362 h 1739590"/>
                  <a:gd name="connsiteX7" fmla="*/ 883177 w 1931392"/>
                  <a:gd name="connsiteY7" fmla="*/ 1739590 h 1739590"/>
                  <a:gd name="connsiteX0" fmla="*/ 883177 w 1931392"/>
                  <a:gd name="connsiteY0" fmla="*/ 1739590 h 1739590"/>
                  <a:gd name="connsiteX1" fmla="*/ 1048215 w 1931392"/>
                  <a:gd name="connsiteY1" fmla="*/ 1739590 h 1739590"/>
                  <a:gd name="connsiteX2" fmla="*/ 1931392 w 1931392"/>
                  <a:gd name="connsiteY2" fmla="*/ 1057136 h 1739590"/>
                  <a:gd name="connsiteX3" fmla="*/ 1021452 w 1931392"/>
                  <a:gd name="connsiteY3" fmla="*/ 1418435 h 1739590"/>
                  <a:gd name="connsiteX4" fmla="*/ 1579013 w 1931392"/>
                  <a:gd name="connsiteY4" fmla="*/ 0 h 1739590"/>
                  <a:gd name="connsiteX5" fmla="*/ 887638 w 1931392"/>
                  <a:gd name="connsiteY5" fmla="*/ 1289081 h 1739590"/>
                  <a:gd name="connsiteX6" fmla="*/ 0 w 1931392"/>
                  <a:gd name="connsiteY6" fmla="*/ 749362 h 1739590"/>
                  <a:gd name="connsiteX7" fmla="*/ 883177 w 1931392"/>
                  <a:gd name="connsiteY7" fmla="*/ 1739590 h 1739590"/>
                  <a:gd name="connsiteX0" fmla="*/ 883177 w 1931392"/>
                  <a:gd name="connsiteY0" fmla="*/ 1739590 h 1739590"/>
                  <a:gd name="connsiteX1" fmla="*/ 1048215 w 1931392"/>
                  <a:gd name="connsiteY1" fmla="*/ 1739590 h 1739590"/>
                  <a:gd name="connsiteX2" fmla="*/ 1931392 w 1931392"/>
                  <a:gd name="connsiteY2" fmla="*/ 1057136 h 1739590"/>
                  <a:gd name="connsiteX3" fmla="*/ 1021452 w 1931392"/>
                  <a:gd name="connsiteY3" fmla="*/ 1418435 h 1739590"/>
                  <a:gd name="connsiteX4" fmla="*/ 1579013 w 1931392"/>
                  <a:gd name="connsiteY4" fmla="*/ 0 h 1739590"/>
                  <a:gd name="connsiteX5" fmla="*/ 887638 w 1931392"/>
                  <a:gd name="connsiteY5" fmla="*/ 1289081 h 1739590"/>
                  <a:gd name="connsiteX6" fmla="*/ 0 w 1931392"/>
                  <a:gd name="connsiteY6" fmla="*/ 749362 h 1739590"/>
                  <a:gd name="connsiteX7" fmla="*/ 883177 w 1931392"/>
                  <a:gd name="connsiteY7" fmla="*/ 1739590 h 1739590"/>
                  <a:gd name="connsiteX0" fmla="*/ 883177 w 1931392"/>
                  <a:gd name="connsiteY0" fmla="*/ 1739590 h 1739590"/>
                  <a:gd name="connsiteX1" fmla="*/ 1048215 w 1931392"/>
                  <a:gd name="connsiteY1" fmla="*/ 1739590 h 1739590"/>
                  <a:gd name="connsiteX2" fmla="*/ 1931392 w 1931392"/>
                  <a:gd name="connsiteY2" fmla="*/ 1057136 h 1739590"/>
                  <a:gd name="connsiteX3" fmla="*/ 1021452 w 1931392"/>
                  <a:gd name="connsiteY3" fmla="*/ 1418435 h 1739590"/>
                  <a:gd name="connsiteX4" fmla="*/ 1579013 w 1931392"/>
                  <a:gd name="connsiteY4" fmla="*/ 0 h 1739590"/>
                  <a:gd name="connsiteX5" fmla="*/ 887638 w 1931392"/>
                  <a:gd name="connsiteY5" fmla="*/ 1289081 h 1739590"/>
                  <a:gd name="connsiteX6" fmla="*/ 0 w 1931392"/>
                  <a:gd name="connsiteY6" fmla="*/ 749362 h 1739590"/>
                  <a:gd name="connsiteX7" fmla="*/ 883177 w 1931392"/>
                  <a:gd name="connsiteY7" fmla="*/ 1739590 h 1739590"/>
                  <a:gd name="connsiteX0" fmla="*/ 883177 w 1931392"/>
                  <a:gd name="connsiteY0" fmla="*/ 1739590 h 1739590"/>
                  <a:gd name="connsiteX1" fmla="*/ 1048215 w 1931392"/>
                  <a:gd name="connsiteY1" fmla="*/ 1739590 h 1739590"/>
                  <a:gd name="connsiteX2" fmla="*/ 1931392 w 1931392"/>
                  <a:gd name="connsiteY2" fmla="*/ 1057136 h 1739590"/>
                  <a:gd name="connsiteX3" fmla="*/ 1021452 w 1931392"/>
                  <a:gd name="connsiteY3" fmla="*/ 1418435 h 1739590"/>
                  <a:gd name="connsiteX4" fmla="*/ 1579013 w 1931392"/>
                  <a:gd name="connsiteY4" fmla="*/ 0 h 1739590"/>
                  <a:gd name="connsiteX5" fmla="*/ 887638 w 1931392"/>
                  <a:gd name="connsiteY5" fmla="*/ 1289081 h 1739590"/>
                  <a:gd name="connsiteX6" fmla="*/ 0 w 1931392"/>
                  <a:gd name="connsiteY6" fmla="*/ 749362 h 1739590"/>
                  <a:gd name="connsiteX7" fmla="*/ 883177 w 1931392"/>
                  <a:gd name="connsiteY7" fmla="*/ 1739590 h 1739590"/>
                  <a:gd name="connsiteX0" fmla="*/ 883177 w 1931392"/>
                  <a:gd name="connsiteY0" fmla="*/ 1739590 h 1739590"/>
                  <a:gd name="connsiteX1" fmla="*/ 1048215 w 1931392"/>
                  <a:gd name="connsiteY1" fmla="*/ 1739590 h 1739590"/>
                  <a:gd name="connsiteX2" fmla="*/ 1931392 w 1931392"/>
                  <a:gd name="connsiteY2" fmla="*/ 1057136 h 1739590"/>
                  <a:gd name="connsiteX3" fmla="*/ 1021452 w 1931392"/>
                  <a:gd name="connsiteY3" fmla="*/ 1418435 h 1739590"/>
                  <a:gd name="connsiteX4" fmla="*/ 1579013 w 1931392"/>
                  <a:gd name="connsiteY4" fmla="*/ 0 h 1739590"/>
                  <a:gd name="connsiteX5" fmla="*/ 887638 w 1931392"/>
                  <a:gd name="connsiteY5" fmla="*/ 1289081 h 1739590"/>
                  <a:gd name="connsiteX6" fmla="*/ 0 w 1931392"/>
                  <a:gd name="connsiteY6" fmla="*/ 749362 h 1739590"/>
                  <a:gd name="connsiteX7" fmla="*/ 883177 w 1931392"/>
                  <a:gd name="connsiteY7" fmla="*/ 1739590 h 1739590"/>
                  <a:gd name="connsiteX0" fmla="*/ 883177 w 1931392"/>
                  <a:gd name="connsiteY0" fmla="*/ 1739590 h 1739590"/>
                  <a:gd name="connsiteX1" fmla="*/ 1048215 w 1931392"/>
                  <a:gd name="connsiteY1" fmla="*/ 1739590 h 1739590"/>
                  <a:gd name="connsiteX2" fmla="*/ 1931392 w 1931392"/>
                  <a:gd name="connsiteY2" fmla="*/ 1057136 h 1739590"/>
                  <a:gd name="connsiteX3" fmla="*/ 1021452 w 1931392"/>
                  <a:gd name="connsiteY3" fmla="*/ 1418435 h 1739590"/>
                  <a:gd name="connsiteX4" fmla="*/ 1579013 w 1931392"/>
                  <a:gd name="connsiteY4" fmla="*/ 0 h 1739590"/>
                  <a:gd name="connsiteX5" fmla="*/ 887638 w 1931392"/>
                  <a:gd name="connsiteY5" fmla="*/ 1289081 h 1739590"/>
                  <a:gd name="connsiteX6" fmla="*/ 0 w 1931392"/>
                  <a:gd name="connsiteY6" fmla="*/ 749362 h 1739590"/>
                  <a:gd name="connsiteX7" fmla="*/ 883177 w 1931392"/>
                  <a:gd name="connsiteY7" fmla="*/ 1739590 h 1739590"/>
                  <a:gd name="connsiteX0" fmla="*/ 883177 w 1931392"/>
                  <a:gd name="connsiteY0" fmla="*/ 1739590 h 1739590"/>
                  <a:gd name="connsiteX1" fmla="*/ 1048215 w 1931392"/>
                  <a:gd name="connsiteY1" fmla="*/ 1739590 h 1739590"/>
                  <a:gd name="connsiteX2" fmla="*/ 1931392 w 1931392"/>
                  <a:gd name="connsiteY2" fmla="*/ 1057136 h 1739590"/>
                  <a:gd name="connsiteX3" fmla="*/ 1021452 w 1931392"/>
                  <a:gd name="connsiteY3" fmla="*/ 1418435 h 1739590"/>
                  <a:gd name="connsiteX4" fmla="*/ 1579013 w 1931392"/>
                  <a:gd name="connsiteY4" fmla="*/ 0 h 1739590"/>
                  <a:gd name="connsiteX5" fmla="*/ 887638 w 1931392"/>
                  <a:gd name="connsiteY5" fmla="*/ 1289081 h 1739590"/>
                  <a:gd name="connsiteX6" fmla="*/ 0 w 1931392"/>
                  <a:gd name="connsiteY6" fmla="*/ 749362 h 1739590"/>
                  <a:gd name="connsiteX7" fmla="*/ 883177 w 1931392"/>
                  <a:gd name="connsiteY7" fmla="*/ 1739590 h 1739590"/>
                  <a:gd name="connsiteX0" fmla="*/ 883177 w 1931392"/>
                  <a:gd name="connsiteY0" fmla="*/ 1739590 h 1739590"/>
                  <a:gd name="connsiteX1" fmla="*/ 1048215 w 1931392"/>
                  <a:gd name="connsiteY1" fmla="*/ 1739590 h 1739590"/>
                  <a:gd name="connsiteX2" fmla="*/ 1931392 w 1931392"/>
                  <a:gd name="connsiteY2" fmla="*/ 1057136 h 1739590"/>
                  <a:gd name="connsiteX3" fmla="*/ 1021452 w 1931392"/>
                  <a:gd name="connsiteY3" fmla="*/ 1418435 h 1739590"/>
                  <a:gd name="connsiteX4" fmla="*/ 1579013 w 1931392"/>
                  <a:gd name="connsiteY4" fmla="*/ 0 h 1739590"/>
                  <a:gd name="connsiteX5" fmla="*/ 887638 w 1931392"/>
                  <a:gd name="connsiteY5" fmla="*/ 1289081 h 1739590"/>
                  <a:gd name="connsiteX6" fmla="*/ 0 w 1931392"/>
                  <a:gd name="connsiteY6" fmla="*/ 749362 h 1739590"/>
                  <a:gd name="connsiteX7" fmla="*/ 883177 w 1931392"/>
                  <a:gd name="connsiteY7" fmla="*/ 1739590 h 1739590"/>
                  <a:gd name="connsiteX0" fmla="*/ 883177 w 1931392"/>
                  <a:gd name="connsiteY0" fmla="*/ 1739590 h 1739590"/>
                  <a:gd name="connsiteX1" fmla="*/ 1048215 w 1931392"/>
                  <a:gd name="connsiteY1" fmla="*/ 1739590 h 1739590"/>
                  <a:gd name="connsiteX2" fmla="*/ 1931392 w 1931392"/>
                  <a:gd name="connsiteY2" fmla="*/ 1057136 h 1739590"/>
                  <a:gd name="connsiteX3" fmla="*/ 1021452 w 1931392"/>
                  <a:gd name="connsiteY3" fmla="*/ 1418435 h 1739590"/>
                  <a:gd name="connsiteX4" fmla="*/ 1579013 w 1931392"/>
                  <a:gd name="connsiteY4" fmla="*/ 0 h 1739590"/>
                  <a:gd name="connsiteX5" fmla="*/ 887638 w 1931392"/>
                  <a:gd name="connsiteY5" fmla="*/ 1289081 h 1739590"/>
                  <a:gd name="connsiteX6" fmla="*/ 0 w 1931392"/>
                  <a:gd name="connsiteY6" fmla="*/ 749362 h 1739590"/>
                  <a:gd name="connsiteX7" fmla="*/ 883177 w 1931392"/>
                  <a:gd name="connsiteY7" fmla="*/ 1739590 h 1739590"/>
                  <a:gd name="connsiteX0" fmla="*/ 883177 w 1931392"/>
                  <a:gd name="connsiteY0" fmla="*/ 1739590 h 1739590"/>
                  <a:gd name="connsiteX1" fmla="*/ 1048215 w 1931392"/>
                  <a:gd name="connsiteY1" fmla="*/ 1739590 h 1739590"/>
                  <a:gd name="connsiteX2" fmla="*/ 1931392 w 1931392"/>
                  <a:gd name="connsiteY2" fmla="*/ 1057136 h 1739590"/>
                  <a:gd name="connsiteX3" fmla="*/ 1021452 w 1931392"/>
                  <a:gd name="connsiteY3" fmla="*/ 1418435 h 1739590"/>
                  <a:gd name="connsiteX4" fmla="*/ 1579013 w 1931392"/>
                  <a:gd name="connsiteY4" fmla="*/ 0 h 1739590"/>
                  <a:gd name="connsiteX5" fmla="*/ 887638 w 1931392"/>
                  <a:gd name="connsiteY5" fmla="*/ 1289081 h 1739590"/>
                  <a:gd name="connsiteX6" fmla="*/ 0 w 1931392"/>
                  <a:gd name="connsiteY6" fmla="*/ 749362 h 1739590"/>
                  <a:gd name="connsiteX7" fmla="*/ 883177 w 1931392"/>
                  <a:gd name="connsiteY7" fmla="*/ 1739590 h 1739590"/>
                  <a:gd name="connsiteX0" fmla="*/ 883177 w 1931392"/>
                  <a:gd name="connsiteY0" fmla="*/ 1739590 h 1739590"/>
                  <a:gd name="connsiteX1" fmla="*/ 1048215 w 1931392"/>
                  <a:gd name="connsiteY1" fmla="*/ 1739590 h 1739590"/>
                  <a:gd name="connsiteX2" fmla="*/ 1931392 w 1931392"/>
                  <a:gd name="connsiteY2" fmla="*/ 1057136 h 1739590"/>
                  <a:gd name="connsiteX3" fmla="*/ 1021452 w 1931392"/>
                  <a:gd name="connsiteY3" fmla="*/ 1418435 h 1739590"/>
                  <a:gd name="connsiteX4" fmla="*/ 1579013 w 1931392"/>
                  <a:gd name="connsiteY4" fmla="*/ 0 h 1739590"/>
                  <a:gd name="connsiteX5" fmla="*/ 887638 w 1931392"/>
                  <a:gd name="connsiteY5" fmla="*/ 1289081 h 1739590"/>
                  <a:gd name="connsiteX6" fmla="*/ 0 w 1931392"/>
                  <a:gd name="connsiteY6" fmla="*/ 749362 h 1739590"/>
                  <a:gd name="connsiteX7" fmla="*/ 883177 w 1931392"/>
                  <a:gd name="connsiteY7" fmla="*/ 1739590 h 1739590"/>
                  <a:gd name="connsiteX0" fmla="*/ 883177 w 1931392"/>
                  <a:gd name="connsiteY0" fmla="*/ 1739590 h 1739590"/>
                  <a:gd name="connsiteX1" fmla="*/ 1048215 w 1931392"/>
                  <a:gd name="connsiteY1" fmla="*/ 1739590 h 1739590"/>
                  <a:gd name="connsiteX2" fmla="*/ 1931392 w 1931392"/>
                  <a:gd name="connsiteY2" fmla="*/ 1057136 h 1739590"/>
                  <a:gd name="connsiteX3" fmla="*/ 1021452 w 1931392"/>
                  <a:gd name="connsiteY3" fmla="*/ 1418435 h 1739590"/>
                  <a:gd name="connsiteX4" fmla="*/ 1579013 w 1931392"/>
                  <a:gd name="connsiteY4" fmla="*/ 0 h 1739590"/>
                  <a:gd name="connsiteX5" fmla="*/ 887638 w 1931392"/>
                  <a:gd name="connsiteY5" fmla="*/ 1289081 h 1739590"/>
                  <a:gd name="connsiteX6" fmla="*/ 0 w 1931392"/>
                  <a:gd name="connsiteY6" fmla="*/ 749362 h 1739590"/>
                  <a:gd name="connsiteX7" fmla="*/ 883177 w 1931392"/>
                  <a:gd name="connsiteY7" fmla="*/ 1739590 h 1739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31392" h="1739590">
                    <a:moveTo>
                      <a:pt x="883177" y="1739590"/>
                    </a:moveTo>
                    <a:lnTo>
                      <a:pt x="1048215" y="1739590"/>
                    </a:lnTo>
                    <a:cubicBezTo>
                      <a:pt x="1106201" y="1418435"/>
                      <a:pt x="1400594" y="918861"/>
                      <a:pt x="1931392" y="1057136"/>
                    </a:cubicBezTo>
                    <a:cubicBezTo>
                      <a:pt x="1480883" y="887638"/>
                      <a:pt x="1253397" y="999149"/>
                      <a:pt x="1021452" y="1418435"/>
                    </a:cubicBezTo>
                    <a:cubicBezTo>
                      <a:pt x="988742" y="914399"/>
                      <a:pt x="1072004" y="388062"/>
                      <a:pt x="1579013" y="0"/>
                    </a:cubicBezTo>
                    <a:cubicBezTo>
                      <a:pt x="973874" y="331564"/>
                      <a:pt x="966440" y="796940"/>
                      <a:pt x="887638" y="1289081"/>
                    </a:cubicBezTo>
                    <a:cubicBezTo>
                      <a:pt x="801402" y="961979"/>
                      <a:pt x="385089" y="692862"/>
                      <a:pt x="0" y="749362"/>
                    </a:cubicBezTo>
                    <a:cubicBezTo>
                      <a:pt x="660152" y="851953"/>
                      <a:pt x="825191" y="1262318"/>
                      <a:pt x="883177" y="173959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2488206" y="3159512"/>
                <a:ext cx="1886786" cy="1556710"/>
              </a:xfrm>
              <a:custGeom>
                <a:avLst/>
                <a:gdLst>
                  <a:gd name="connsiteX0" fmla="*/ 758283 w 1886786"/>
                  <a:gd name="connsiteY0" fmla="*/ 1556710 h 1556710"/>
                  <a:gd name="connsiteX1" fmla="*/ 963465 w 1886786"/>
                  <a:gd name="connsiteY1" fmla="*/ 1556710 h 1556710"/>
                  <a:gd name="connsiteX2" fmla="*/ 1886786 w 1886786"/>
                  <a:gd name="connsiteY2" fmla="*/ 744901 h 1556710"/>
                  <a:gd name="connsiteX3" fmla="*/ 892098 w 1886786"/>
                  <a:gd name="connsiteY3" fmla="*/ 1320304 h 1556710"/>
                  <a:gd name="connsiteX4" fmla="*/ 0 w 1886786"/>
                  <a:gd name="connsiteY4" fmla="*/ 0 h 1556710"/>
                  <a:gd name="connsiteX5" fmla="*/ 758283 w 1886786"/>
                  <a:gd name="connsiteY5" fmla="*/ 1556710 h 1556710"/>
                  <a:gd name="connsiteX0" fmla="*/ 758283 w 1886786"/>
                  <a:gd name="connsiteY0" fmla="*/ 1556710 h 1556710"/>
                  <a:gd name="connsiteX1" fmla="*/ 963465 w 1886786"/>
                  <a:gd name="connsiteY1" fmla="*/ 1556710 h 1556710"/>
                  <a:gd name="connsiteX2" fmla="*/ 1886786 w 1886786"/>
                  <a:gd name="connsiteY2" fmla="*/ 744901 h 1556710"/>
                  <a:gd name="connsiteX3" fmla="*/ 892098 w 1886786"/>
                  <a:gd name="connsiteY3" fmla="*/ 1320304 h 1556710"/>
                  <a:gd name="connsiteX4" fmla="*/ 0 w 1886786"/>
                  <a:gd name="connsiteY4" fmla="*/ 0 h 1556710"/>
                  <a:gd name="connsiteX5" fmla="*/ 758283 w 1886786"/>
                  <a:gd name="connsiteY5" fmla="*/ 1556710 h 1556710"/>
                  <a:gd name="connsiteX0" fmla="*/ 758283 w 1886786"/>
                  <a:gd name="connsiteY0" fmla="*/ 1556710 h 1556710"/>
                  <a:gd name="connsiteX1" fmla="*/ 963465 w 1886786"/>
                  <a:gd name="connsiteY1" fmla="*/ 1556710 h 1556710"/>
                  <a:gd name="connsiteX2" fmla="*/ 1886786 w 1886786"/>
                  <a:gd name="connsiteY2" fmla="*/ 744901 h 1556710"/>
                  <a:gd name="connsiteX3" fmla="*/ 892098 w 1886786"/>
                  <a:gd name="connsiteY3" fmla="*/ 1320304 h 1556710"/>
                  <a:gd name="connsiteX4" fmla="*/ 0 w 1886786"/>
                  <a:gd name="connsiteY4" fmla="*/ 0 h 1556710"/>
                  <a:gd name="connsiteX5" fmla="*/ 758283 w 1886786"/>
                  <a:gd name="connsiteY5" fmla="*/ 1556710 h 1556710"/>
                  <a:gd name="connsiteX0" fmla="*/ 758283 w 1886786"/>
                  <a:gd name="connsiteY0" fmla="*/ 1556710 h 1556710"/>
                  <a:gd name="connsiteX1" fmla="*/ 963465 w 1886786"/>
                  <a:gd name="connsiteY1" fmla="*/ 1556710 h 1556710"/>
                  <a:gd name="connsiteX2" fmla="*/ 1886786 w 1886786"/>
                  <a:gd name="connsiteY2" fmla="*/ 744901 h 1556710"/>
                  <a:gd name="connsiteX3" fmla="*/ 892098 w 1886786"/>
                  <a:gd name="connsiteY3" fmla="*/ 1320304 h 1556710"/>
                  <a:gd name="connsiteX4" fmla="*/ 0 w 1886786"/>
                  <a:gd name="connsiteY4" fmla="*/ 0 h 1556710"/>
                  <a:gd name="connsiteX5" fmla="*/ 758283 w 1886786"/>
                  <a:gd name="connsiteY5" fmla="*/ 1556710 h 1556710"/>
                  <a:gd name="connsiteX0" fmla="*/ 758283 w 1886786"/>
                  <a:gd name="connsiteY0" fmla="*/ 1556710 h 1556710"/>
                  <a:gd name="connsiteX1" fmla="*/ 963465 w 1886786"/>
                  <a:gd name="connsiteY1" fmla="*/ 1556710 h 1556710"/>
                  <a:gd name="connsiteX2" fmla="*/ 1886786 w 1886786"/>
                  <a:gd name="connsiteY2" fmla="*/ 744901 h 1556710"/>
                  <a:gd name="connsiteX3" fmla="*/ 892098 w 1886786"/>
                  <a:gd name="connsiteY3" fmla="*/ 1320304 h 1556710"/>
                  <a:gd name="connsiteX4" fmla="*/ 0 w 1886786"/>
                  <a:gd name="connsiteY4" fmla="*/ 0 h 1556710"/>
                  <a:gd name="connsiteX5" fmla="*/ 758283 w 1886786"/>
                  <a:gd name="connsiteY5" fmla="*/ 1556710 h 1556710"/>
                  <a:gd name="connsiteX0" fmla="*/ 758283 w 1886786"/>
                  <a:gd name="connsiteY0" fmla="*/ 1556710 h 1556710"/>
                  <a:gd name="connsiteX1" fmla="*/ 963465 w 1886786"/>
                  <a:gd name="connsiteY1" fmla="*/ 1556710 h 1556710"/>
                  <a:gd name="connsiteX2" fmla="*/ 1886786 w 1886786"/>
                  <a:gd name="connsiteY2" fmla="*/ 744901 h 1556710"/>
                  <a:gd name="connsiteX3" fmla="*/ 892098 w 1886786"/>
                  <a:gd name="connsiteY3" fmla="*/ 1320304 h 1556710"/>
                  <a:gd name="connsiteX4" fmla="*/ 0 w 1886786"/>
                  <a:gd name="connsiteY4" fmla="*/ 0 h 1556710"/>
                  <a:gd name="connsiteX5" fmla="*/ 758283 w 1886786"/>
                  <a:gd name="connsiteY5" fmla="*/ 1556710 h 1556710"/>
                  <a:gd name="connsiteX0" fmla="*/ 758283 w 1886786"/>
                  <a:gd name="connsiteY0" fmla="*/ 1556710 h 1556710"/>
                  <a:gd name="connsiteX1" fmla="*/ 963465 w 1886786"/>
                  <a:gd name="connsiteY1" fmla="*/ 1556710 h 1556710"/>
                  <a:gd name="connsiteX2" fmla="*/ 1886786 w 1886786"/>
                  <a:gd name="connsiteY2" fmla="*/ 744901 h 1556710"/>
                  <a:gd name="connsiteX3" fmla="*/ 892098 w 1886786"/>
                  <a:gd name="connsiteY3" fmla="*/ 1320304 h 1556710"/>
                  <a:gd name="connsiteX4" fmla="*/ 0 w 1886786"/>
                  <a:gd name="connsiteY4" fmla="*/ 0 h 1556710"/>
                  <a:gd name="connsiteX5" fmla="*/ 758283 w 1886786"/>
                  <a:gd name="connsiteY5" fmla="*/ 1556710 h 1556710"/>
                  <a:gd name="connsiteX0" fmla="*/ 758283 w 1886786"/>
                  <a:gd name="connsiteY0" fmla="*/ 1556710 h 1556710"/>
                  <a:gd name="connsiteX1" fmla="*/ 963465 w 1886786"/>
                  <a:gd name="connsiteY1" fmla="*/ 1556710 h 1556710"/>
                  <a:gd name="connsiteX2" fmla="*/ 1886786 w 1886786"/>
                  <a:gd name="connsiteY2" fmla="*/ 744901 h 1556710"/>
                  <a:gd name="connsiteX3" fmla="*/ 892098 w 1886786"/>
                  <a:gd name="connsiteY3" fmla="*/ 1320304 h 1556710"/>
                  <a:gd name="connsiteX4" fmla="*/ 0 w 1886786"/>
                  <a:gd name="connsiteY4" fmla="*/ 0 h 1556710"/>
                  <a:gd name="connsiteX5" fmla="*/ 758283 w 1886786"/>
                  <a:gd name="connsiteY5" fmla="*/ 1556710 h 1556710"/>
                  <a:gd name="connsiteX0" fmla="*/ 758283 w 1886786"/>
                  <a:gd name="connsiteY0" fmla="*/ 1556710 h 1556710"/>
                  <a:gd name="connsiteX1" fmla="*/ 963465 w 1886786"/>
                  <a:gd name="connsiteY1" fmla="*/ 1556710 h 1556710"/>
                  <a:gd name="connsiteX2" fmla="*/ 1886786 w 1886786"/>
                  <a:gd name="connsiteY2" fmla="*/ 744901 h 1556710"/>
                  <a:gd name="connsiteX3" fmla="*/ 892098 w 1886786"/>
                  <a:gd name="connsiteY3" fmla="*/ 1320304 h 1556710"/>
                  <a:gd name="connsiteX4" fmla="*/ 0 w 1886786"/>
                  <a:gd name="connsiteY4" fmla="*/ 0 h 1556710"/>
                  <a:gd name="connsiteX5" fmla="*/ 758283 w 1886786"/>
                  <a:gd name="connsiteY5" fmla="*/ 1556710 h 1556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86786" h="1556710">
                    <a:moveTo>
                      <a:pt x="758283" y="1556710"/>
                    </a:moveTo>
                    <a:lnTo>
                      <a:pt x="963465" y="1556710"/>
                    </a:lnTo>
                    <a:cubicBezTo>
                      <a:pt x="1101741" y="1152292"/>
                      <a:pt x="1338146" y="761256"/>
                      <a:pt x="1886786" y="744901"/>
                    </a:cubicBezTo>
                    <a:cubicBezTo>
                      <a:pt x="1211766" y="713678"/>
                      <a:pt x="1121069" y="1034832"/>
                      <a:pt x="892098" y="1320304"/>
                    </a:cubicBezTo>
                    <a:cubicBezTo>
                      <a:pt x="710705" y="889124"/>
                      <a:pt x="779099" y="248301"/>
                      <a:pt x="0" y="0"/>
                    </a:cubicBezTo>
                    <a:cubicBezTo>
                      <a:pt x="654205" y="358325"/>
                      <a:pt x="733007" y="1019965"/>
                      <a:pt x="758283" y="155671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935978" y="3678254"/>
                <a:ext cx="1699054" cy="1037968"/>
              </a:xfrm>
              <a:custGeom>
                <a:avLst/>
                <a:gdLst>
                  <a:gd name="connsiteX0" fmla="*/ 871151 w 1699054"/>
                  <a:gd name="connsiteY0" fmla="*/ 1037968 h 1037968"/>
                  <a:gd name="connsiteX1" fmla="*/ 1241854 w 1699054"/>
                  <a:gd name="connsiteY1" fmla="*/ 1025611 h 1037968"/>
                  <a:gd name="connsiteX2" fmla="*/ 1699054 w 1699054"/>
                  <a:gd name="connsiteY2" fmla="*/ 0 h 1037968"/>
                  <a:gd name="connsiteX3" fmla="*/ 1099751 w 1699054"/>
                  <a:gd name="connsiteY3" fmla="*/ 858795 h 1037968"/>
                  <a:gd name="connsiteX4" fmla="*/ 339811 w 1699054"/>
                  <a:gd name="connsiteY4" fmla="*/ 518984 h 1037968"/>
                  <a:gd name="connsiteX5" fmla="*/ 939113 w 1699054"/>
                  <a:gd name="connsiteY5" fmla="*/ 840260 h 1037968"/>
                  <a:gd name="connsiteX6" fmla="*/ 0 w 1699054"/>
                  <a:gd name="connsiteY6" fmla="*/ 790833 h 1037968"/>
                  <a:gd name="connsiteX7" fmla="*/ 871151 w 1699054"/>
                  <a:gd name="connsiteY7" fmla="*/ 1037968 h 1037968"/>
                  <a:gd name="connsiteX0" fmla="*/ 871151 w 1699054"/>
                  <a:gd name="connsiteY0" fmla="*/ 1037968 h 1037968"/>
                  <a:gd name="connsiteX1" fmla="*/ 1241854 w 1699054"/>
                  <a:gd name="connsiteY1" fmla="*/ 1025611 h 1037968"/>
                  <a:gd name="connsiteX2" fmla="*/ 1699054 w 1699054"/>
                  <a:gd name="connsiteY2" fmla="*/ 0 h 1037968"/>
                  <a:gd name="connsiteX3" fmla="*/ 1099751 w 1699054"/>
                  <a:gd name="connsiteY3" fmla="*/ 858795 h 1037968"/>
                  <a:gd name="connsiteX4" fmla="*/ 339811 w 1699054"/>
                  <a:gd name="connsiteY4" fmla="*/ 518984 h 1037968"/>
                  <a:gd name="connsiteX5" fmla="*/ 939113 w 1699054"/>
                  <a:gd name="connsiteY5" fmla="*/ 840260 h 1037968"/>
                  <a:gd name="connsiteX6" fmla="*/ 0 w 1699054"/>
                  <a:gd name="connsiteY6" fmla="*/ 790833 h 1037968"/>
                  <a:gd name="connsiteX7" fmla="*/ 871151 w 1699054"/>
                  <a:gd name="connsiteY7" fmla="*/ 1037968 h 1037968"/>
                  <a:gd name="connsiteX0" fmla="*/ 871151 w 1699054"/>
                  <a:gd name="connsiteY0" fmla="*/ 1037968 h 1037968"/>
                  <a:gd name="connsiteX1" fmla="*/ 1241854 w 1699054"/>
                  <a:gd name="connsiteY1" fmla="*/ 1025611 h 1037968"/>
                  <a:gd name="connsiteX2" fmla="*/ 1699054 w 1699054"/>
                  <a:gd name="connsiteY2" fmla="*/ 0 h 1037968"/>
                  <a:gd name="connsiteX3" fmla="*/ 1099751 w 1699054"/>
                  <a:gd name="connsiteY3" fmla="*/ 858795 h 1037968"/>
                  <a:gd name="connsiteX4" fmla="*/ 339811 w 1699054"/>
                  <a:gd name="connsiteY4" fmla="*/ 518984 h 1037968"/>
                  <a:gd name="connsiteX5" fmla="*/ 939113 w 1699054"/>
                  <a:gd name="connsiteY5" fmla="*/ 840260 h 1037968"/>
                  <a:gd name="connsiteX6" fmla="*/ 0 w 1699054"/>
                  <a:gd name="connsiteY6" fmla="*/ 790833 h 1037968"/>
                  <a:gd name="connsiteX7" fmla="*/ 871151 w 1699054"/>
                  <a:gd name="connsiteY7" fmla="*/ 1037968 h 1037968"/>
                  <a:gd name="connsiteX0" fmla="*/ 871151 w 1699054"/>
                  <a:gd name="connsiteY0" fmla="*/ 1037968 h 1037968"/>
                  <a:gd name="connsiteX1" fmla="*/ 1241854 w 1699054"/>
                  <a:gd name="connsiteY1" fmla="*/ 1025611 h 1037968"/>
                  <a:gd name="connsiteX2" fmla="*/ 1699054 w 1699054"/>
                  <a:gd name="connsiteY2" fmla="*/ 0 h 1037968"/>
                  <a:gd name="connsiteX3" fmla="*/ 1099751 w 1699054"/>
                  <a:gd name="connsiteY3" fmla="*/ 858795 h 1037968"/>
                  <a:gd name="connsiteX4" fmla="*/ 339811 w 1699054"/>
                  <a:gd name="connsiteY4" fmla="*/ 518984 h 1037968"/>
                  <a:gd name="connsiteX5" fmla="*/ 939113 w 1699054"/>
                  <a:gd name="connsiteY5" fmla="*/ 840260 h 1037968"/>
                  <a:gd name="connsiteX6" fmla="*/ 0 w 1699054"/>
                  <a:gd name="connsiteY6" fmla="*/ 790833 h 1037968"/>
                  <a:gd name="connsiteX7" fmla="*/ 871151 w 1699054"/>
                  <a:gd name="connsiteY7" fmla="*/ 1037968 h 1037968"/>
                  <a:gd name="connsiteX0" fmla="*/ 871151 w 1699054"/>
                  <a:gd name="connsiteY0" fmla="*/ 1037968 h 1037968"/>
                  <a:gd name="connsiteX1" fmla="*/ 1241854 w 1699054"/>
                  <a:gd name="connsiteY1" fmla="*/ 1025611 h 1037968"/>
                  <a:gd name="connsiteX2" fmla="*/ 1699054 w 1699054"/>
                  <a:gd name="connsiteY2" fmla="*/ 0 h 1037968"/>
                  <a:gd name="connsiteX3" fmla="*/ 1099751 w 1699054"/>
                  <a:gd name="connsiteY3" fmla="*/ 858795 h 1037968"/>
                  <a:gd name="connsiteX4" fmla="*/ 339811 w 1699054"/>
                  <a:gd name="connsiteY4" fmla="*/ 518984 h 1037968"/>
                  <a:gd name="connsiteX5" fmla="*/ 939113 w 1699054"/>
                  <a:gd name="connsiteY5" fmla="*/ 840260 h 1037968"/>
                  <a:gd name="connsiteX6" fmla="*/ 0 w 1699054"/>
                  <a:gd name="connsiteY6" fmla="*/ 790833 h 1037968"/>
                  <a:gd name="connsiteX7" fmla="*/ 871151 w 1699054"/>
                  <a:gd name="connsiteY7" fmla="*/ 1037968 h 1037968"/>
                  <a:gd name="connsiteX0" fmla="*/ 871151 w 1699054"/>
                  <a:gd name="connsiteY0" fmla="*/ 1037968 h 1037968"/>
                  <a:gd name="connsiteX1" fmla="*/ 1241854 w 1699054"/>
                  <a:gd name="connsiteY1" fmla="*/ 1025611 h 1037968"/>
                  <a:gd name="connsiteX2" fmla="*/ 1699054 w 1699054"/>
                  <a:gd name="connsiteY2" fmla="*/ 0 h 1037968"/>
                  <a:gd name="connsiteX3" fmla="*/ 1099751 w 1699054"/>
                  <a:gd name="connsiteY3" fmla="*/ 858795 h 1037968"/>
                  <a:gd name="connsiteX4" fmla="*/ 339811 w 1699054"/>
                  <a:gd name="connsiteY4" fmla="*/ 518984 h 1037968"/>
                  <a:gd name="connsiteX5" fmla="*/ 939113 w 1699054"/>
                  <a:gd name="connsiteY5" fmla="*/ 840260 h 1037968"/>
                  <a:gd name="connsiteX6" fmla="*/ 0 w 1699054"/>
                  <a:gd name="connsiteY6" fmla="*/ 790833 h 1037968"/>
                  <a:gd name="connsiteX7" fmla="*/ 871151 w 1699054"/>
                  <a:gd name="connsiteY7" fmla="*/ 1037968 h 1037968"/>
                  <a:gd name="connsiteX0" fmla="*/ 871151 w 1699054"/>
                  <a:gd name="connsiteY0" fmla="*/ 1037968 h 1037968"/>
                  <a:gd name="connsiteX1" fmla="*/ 1241854 w 1699054"/>
                  <a:gd name="connsiteY1" fmla="*/ 1025611 h 1037968"/>
                  <a:gd name="connsiteX2" fmla="*/ 1699054 w 1699054"/>
                  <a:gd name="connsiteY2" fmla="*/ 0 h 1037968"/>
                  <a:gd name="connsiteX3" fmla="*/ 1099751 w 1699054"/>
                  <a:gd name="connsiteY3" fmla="*/ 858795 h 1037968"/>
                  <a:gd name="connsiteX4" fmla="*/ 339811 w 1699054"/>
                  <a:gd name="connsiteY4" fmla="*/ 518984 h 1037968"/>
                  <a:gd name="connsiteX5" fmla="*/ 939113 w 1699054"/>
                  <a:gd name="connsiteY5" fmla="*/ 840260 h 1037968"/>
                  <a:gd name="connsiteX6" fmla="*/ 0 w 1699054"/>
                  <a:gd name="connsiteY6" fmla="*/ 790833 h 1037968"/>
                  <a:gd name="connsiteX7" fmla="*/ 871151 w 1699054"/>
                  <a:gd name="connsiteY7" fmla="*/ 1037968 h 1037968"/>
                  <a:gd name="connsiteX0" fmla="*/ 871151 w 1699054"/>
                  <a:gd name="connsiteY0" fmla="*/ 1037968 h 1037968"/>
                  <a:gd name="connsiteX1" fmla="*/ 1241854 w 1699054"/>
                  <a:gd name="connsiteY1" fmla="*/ 1025611 h 1037968"/>
                  <a:gd name="connsiteX2" fmla="*/ 1699054 w 1699054"/>
                  <a:gd name="connsiteY2" fmla="*/ 0 h 1037968"/>
                  <a:gd name="connsiteX3" fmla="*/ 1099751 w 1699054"/>
                  <a:gd name="connsiteY3" fmla="*/ 858795 h 1037968"/>
                  <a:gd name="connsiteX4" fmla="*/ 339811 w 1699054"/>
                  <a:gd name="connsiteY4" fmla="*/ 518984 h 1037968"/>
                  <a:gd name="connsiteX5" fmla="*/ 939113 w 1699054"/>
                  <a:gd name="connsiteY5" fmla="*/ 840260 h 1037968"/>
                  <a:gd name="connsiteX6" fmla="*/ 0 w 1699054"/>
                  <a:gd name="connsiteY6" fmla="*/ 790833 h 1037968"/>
                  <a:gd name="connsiteX7" fmla="*/ 871151 w 1699054"/>
                  <a:gd name="connsiteY7" fmla="*/ 1037968 h 1037968"/>
                  <a:gd name="connsiteX0" fmla="*/ 871151 w 1699054"/>
                  <a:gd name="connsiteY0" fmla="*/ 1037968 h 1037968"/>
                  <a:gd name="connsiteX1" fmla="*/ 1241854 w 1699054"/>
                  <a:gd name="connsiteY1" fmla="*/ 1025611 h 1037968"/>
                  <a:gd name="connsiteX2" fmla="*/ 1699054 w 1699054"/>
                  <a:gd name="connsiteY2" fmla="*/ 0 h 1037968"/>
                  <a:gd name="connsiteX3" fmla="*/ 1099751 w 1699054"/>
                  <a:gd name="connsiteY3" fmla="*/ 858795 h 1037968"/>
                  <a:gd name="connsiteX4" fmla="*/ 339811 w 1699054"/>
                  <a:gd name="connsiteY4" fmla="*/ 518984 h 1037968"/>
                  <a:gd name="connsiteX5" fmla="*/ 939113 w 1699054"/>
                  <a:gd name="connsiteY5" fmla="*/ 840260 h 1037968"/>
                  <a:gd name="connsiteX6" fmla="*/ 0 w 1699054"/>
                  <a:gd name="connsiteY6" fmla="*/ 790833 h 1037968"/>
                  <a:gd name="connsiteX7" fmla="*/ 871151 w 1699054"/>
                  <a:gd name="connsiteY7" fmla="*/ 1037968 h 1037968"/>
                  <a:gd name="connsiteX0" fmla="*/ 871151 w 1699054"/>
                  <a:gd name="connsiteY0" fmla="*/ 1037968 h 1037968"/>
                  <a:gd name="connsiteX1" fmla="*/ 1241854 w 1699054"/>
                  <a:gd name="connsiteY1" fmla="*/ 1025611 h 1037968"/>
                  <a:gd name="connsiteX2" fmla="*/ 1699054 w 1699054"/>
                  <a:gd name="connsiteY2" fmla="*/ 0 h 1037968"/>
                  <a:gd name="connsiteX3" fmla="*/ 1099751 w 1699054"/>
                  <a:gd name="connsiteY3" fmla="*/ 858795 h 1037968"/>
                  <a:gd name="connsiteX4" fmla="*/ 339811 w 1699054"/>
                  <a:gd name="connsiteY4" fmla="*/ 518984 h 1037968"/>
                  <a:gd name="connsiteX5" fmla="*/ 939113 w 1699054"/>
                  <a:gd name="connsiteY5" fmla="*/ 840260 h 1037968"/>
                  <a:gd name="connsiteX6" fmla="*/ 0 w 1699054"/>
                  <a:gd name="connsiteY6" fmla="*/ 790833 h 1037968"/>
                  <a:gd name="connsiteX7" fmla="*/ 871151 w 1699054"/>
                  <a:gd name="connsiteY7" fmla="*/ 1037968 h 1037968"/>
                  <a:gd name="connsiteX0" fmla="*/ 871151 w 1699054"/>
                  <a:gd name="connsiteY0" fmla="*/ 1037968 h 1037968"/>
                  <a:gd name="connsiteX1" fmla="*/ 1241854 w 1699054"/>
                  <a:gd name="connsiteY1" fmla="*/ 1025611 h 1037968"/>
                  <a:gd name="connsiteX2" fmla="*/ 1699054 w 1699054"/>
                  <a:gd name="connsiteY2" fmla="*/ 0 h 1037968"/>
                  <a:gd name="connsiteX3" fmla="*/ 1099751 w 1699054"/>
                  <a:gd name="connsiteY3" fmla="*/ 858795 h 1037968"/>
                  <a:gd name="connsiteX4" fmla="*/ 339811 w 1699054"/>
                  <a:gd name="connsiteY4" fmla="*/ 518984 h 1037968"/>
                  <a:gd name="connsiteX5" fmla="*/ 939113 w 1699054"/>
                  <a:gd name="connsiteY5" fmla="*/ 840260 h 1037968"/>
                  <a:gd name="connsiteX6" fmla="*/ 0 w 1699054"/>
                  <a:gd name="connsiteY6" fmla="*/ 790833 h 1037968"/>
                  <a:gd name="connsiteX7" fmla="*/ 871151 w 1699054"/>
                  <a:gd name="connsiteY7" fmla="*/ 1037968 h 1037968"/>
                  <a:gd name="connsiteX0" fmla="*/ 871151 w 1699054"/>
                  <a:gd name="connsiteY0" fmla="*/ 1037968 h 1037968"/>
                  <a:gd name="connsiteX1" fmla="*/ 1241854 w 1699054"/>
                  <a:gd name="connsiteY1" fmla="*/ 1025611 h 1037968"/>
                  <a:gd name="connsiteX2" fmla="*/ 1699054 w 1699054"/>
                  <a:gd name="connsiteY2" fmla="*/ 0 h 1037968"/>
                  <a:gd name="connsiteX3" fmla="*/ 1099751 w 1699054"/>
                  <a:gd name="connsiteY3" fmla="*/ 858795 h 1037968"/>
                  <a:gd name="connsiteX4" fmla="*/ 339811 w 1699054"/>
                  <a:gd name="connsiteY4" fmla="*/ 518984 h 1037968"/>
                  <a:gd name="connsiteX5" fmla="*/ 939113 w 1699054"/>
                  <a:gd name="connsiteY5" fmla="*/ 840260 h 1037968"/>
                  <a:gd name="connsiteX6" fmla="*/ 0 w 1699054"/>
                  <a:gd name="connsiteY6" fmla="*/ 790833 h 1037968"/>
                  <a:gd name="connsiteX7" fmla="*/ 871151 w 1699054"/>
                  <a:gd name="connsiteY7" fmla="*/ 1037968 h 1037968"/>
                  <a:gd name="connsiteX0" fmla="*/ 871151 w 1699054"/>
                  <a:gd name="connsiteY0" fmla="*/ 1037968 h 1037968"/>
                  <a:gd name="connsiteX1" fmla="*/ 1241854 w 1699054"/>
                  <a:gd name="connsiteY1" fmla="*/ 1025611 h 1037968"/>
                  <a:gd name="connsiteX2" fmla="*/ 1699054 w 1699054"/>
                  <a:gd name="connsiteY2" fmla="*/ 0 h 1037968"/>
                  <a:gd name="connsiteX3" fmla="*/ 1099751 w 1699054"/>
                  <a:gd name="connsiteY3" fmla="*/ 858795 h 1037968"/>
                  <a:gd name="connsiteX4" fmla="*/ 339811 w 1699054"/>
                  <a:gd name="connsiteY4" fmla="*/ 518984 h 1037968"/>
                  <a:gd name="connsiteX5" fmla="*/ 939113 w 1699054"/>
                  <a:gd name="connsiteY5" fmla="*/ 840260 h 1037968"/>
                  <a:gd name="connsiteX6" fmla="*/ 0 w 1699054"/>
                  <a:gd name="connsiteY6" fmla="*/ 790833 h 1037968"/>
                  <a:gd name="connsiteX7" fmla="*/ 871151 w 1699054"/>
                  <a:gd name="connsiteY7" fmla="*/ 1037968 h 1037968"/>
                  <a:gd name="connsiteX0" fmla="*/ 871151 w 1699054"/>
                  <a:gd name="connsiteY0" fmla="*/ 1037968 h 1037968"/>
                  <a:gd name="connsiteX1" fmla="*/ 1241854 w 1699054"/>
                  <a:gd name="connsiteY1" fmla="*/ 1025611 h 1037968"/>
                  <a:gd name="connsiteX2" fmla="*/ 1699054 w 1699054"/>
                  <a:gd name="connsiteY2" fmla="*/ 0 h 1037968"/>
                  <a:gd name="connsiteX3" fmla="*/ 1099751 w 1699054"/>
                  <a:gd name="connsiteY3" fmla="*/ 858795 h 1037968"/>
                  <a:gd name="connsiteX4" fmla="*/ 228600 w 1699054"/>
                  <a:gd name="connsiteY4" fmla="*/ 710514 h 1037968"/>
                  <a:gd name="connsiteX5" fmla="*/ 939113 w 1699054"/>
                  <a:gd name="connsiteY5" fmla="*/ 840260 h 1037968"/>
                  <a:gd name="connsiteX6" fmla="*/ 0 w 1699054"/>
                  <a:gd name="connsiteY6" fmla="*/ 790833 h 1037968"/>
                  <a:gd name="connsiteX7" fmla="*/ 871151 w 1699054"/>
                  <a:gd name="connsiteY7" fmla="*/ 1037968 h 1037968"/>
                  <a:gd name="connsiteX0" fmla="*/ 871151 w 1699054"/>
                  <a:gd name="connsiteY0" fmla="*/ 1037968 h 1037968"/>
                  <a:gd name="connsiteX1" fmla="*/ 1241854 w 1699054"/>
                  <a:gd name="connsiteY1" fmla="*/ 1025611 h 1037968"/>
                  <a:gd name="connsiteX2" fmla="*/ 1699054 w 1699054"/>
                  <a:gd name="connsiteY2" fmla="*/ 0 h 1037968"/>
                  <a:gd name="connsiteX3" fmla="*/ 1099751 w 1699054"/>
                  <a:gd name="connsiteY3" fmla="*/ 858795 h 1037968"/>
                  <a:gd name="connsiteX4" fmla="*/ 271849 w 1699054"/>
                  <a:gd name="connsiteY4" fmla="*/ 556054 h 1037968"/>
                  <a:gd name="connsiteX5" fmla="*/ 939113 w 1699054"/>
                  <a:gd name="connsiteY5" fmla="*/ 840260 h 1037968"/>
                  <a:gd name="connsiteX6" fmla="*/ 0 w 1699054"/>
                  <a:gd name="connsiteY6" fmla="*/ 790833 h 1037968"/>
                  <a:gd name="connsiteX7" fmla="*/ 871151 w 1699054"/>
                  <a:gd name="connsiteY7" fmla="*/ 1037968 h 1037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99054" h="1037968">
                    <a:moveTo>
                      <a:pt x="871151" y="1037968"/>
                    </a:moveTo>
                    <a:lnTo>
                      <a:pt x="1241854" y="1025611"/>
                    </a:lnTo>
                    <a:cubicBezTo>
                      <a:pt x="1202724" y="603423"/>
                      <a:pt x="1268627" y="187411"/>
                      <a:pt x="1699054" y="0"/>
                    </a:cubicBezTo>
                    <a:cubicBezTo>
                      <a:pt x="1221259" y="107092"/>
                      <a:pt x="1114167" y="448962"/>
                      <a:pt x="1099751" y="858795"/>
                    </a:cubicBezTo>
                    <a:cubicBezTo>
                      <a:pt x="840260" y="387179"/>
                      <a:pt x="562233" y="255373"/>
                      <a:pt x="271849" y="556054"/>
                    </a:cubicBezTo>
                    <a:cubicBezTo>
                      <a:pt x="700216" y="341871"/>
                      <a:pt x="881449" y="615779"/>
                      <a:pt x="939113" y="840260"/>
                    </a:cubicBezTo>
                    <a:cubicBezTo>
                      <a:pt x="836139" y="737287"/>
                      <a:pt x="486032" y="282146"/>
                      <a:pt x="0" y="790833"/>
                    </a:cubicBezTo>
                    <a:cubicBezTo>
                      <a:pt x="395417" y="446903"/>
                      <a:pt x="858794" y="739347"/>
                      <a:pt x="871151" y="103796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2931235" y="3048000"/>
                <a:ext cx="1922470" cy="1668222"/>
              </a:xfrm>
              <a:custGeom>
                <a:avLst/>
                <a:gdLst>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428207 w 1922470"/>
                  <a:gd name="connsiteY8" fmla="*/ 1159727 h 1668222"/>
                  <a:gd name="connsiteX9" fmla="*/ 0 w 1922470"/>
                  <a:gd name="connsiteY9" fmla="*/ 624468 h 1668222"/>
                  <a:gd name="connsiteX10" fmla="*/ 454970 w 1922470"/>
                  <a:gd name="connsiteY10"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428207 w 1922470"/>
                  <a:gd name="connsiteY8" fmla="*/ 1159727 h 1668222"/>
                  <a:gd name="connsiteX9" fmla="*/ 0 w 1922470"/>
                  <a:gd name="connsiteY9" fmla="*/ 624468 h 1668222"/>
                  <a:gd name="connsiteX10" fmla="*/ 454970 w 1922470"/>
                  <a:gd name="connsiteY10"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 name="connsiteX0" fmla="*/ 454970 w 1922470"/>
                  <a:gd name="connsiteY0" fmla="*/ 1668222 h 1668222"/>
                  <a:gd name="connsiteX1" fmla="*/ 967926 w 1922470"/>
                  <a:gd name="connsiteY1" fmla="*/ 1668222 h 1668222"/>
                  <a:gd name="connsiteX2" fmla="*/ 1922470 w 1922470"/>
                  <a:gd name="connsiteY2" fmla="*/ 1021452 h 1668222"/>
                  <a:gd name="connsiteX3" fmla="*/ 883177 w 1922470"/>
                  <a:gd name="connsiteY3" fmla="*/ 1498724 h 1668222"/>
                  <a:gd name="connsiteX4" fmla="*/ 1324765 w 1922470"/>
                  <a:gd name="connsiteY4" fmla="*/ 53526 h 1668222"/>
                  <a:gd name="connsiteX5" fmla="*/ 735981 w 1922470"/>
                  <a:gd name="connsiteY5" fmla="*/ 1449658 h 1668222"/>
                  <a:gd name="connsiteX6" fmla="*/ 142736 w 1922470"/>
                  <a:gd name="connsiteY6" fmla="*/ 0 h 1668222"/>
                  <a:gd name="connsiteX7" fmla="*/ 579863 w 1922470"/>
                  <a:gd name="connsiteY7" fmla="*/ 1449658 h 1668222"/>
                  <a:gd name="connsiteX8" fmla="*/ 0 w 1922470"/>
                  <a:gd name="connsiteY8" fmla="*/ 624468 h 1668222"/>
                  <a:gd name="connsiteX9" fmla="*/ 454970 w 1922470"/>
                  <a:gd name="connsiteY9" fmla="*/ 1668222 h 1668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22470" h="1668222">
                    <a:moveTo>
                      <a:pt x="454970" y="1668222"/>
                    </a:moveTo>
                    <a:lnTo>
                      <a:pt x="967926" y="1668222"/>
                    </a:lnTo>
                    <a:cubicBezTo>
                      <a:pt x="987254" y="1162700"/>
                      <a:pt x="1234069" y="840058"/>
                      <a:pt x="1922470" y="1021452"/>
                    </a:cubicBezTo>
                    <a:cubicBezTo>
                      <a:pt x="1442224" y="819243"/>
                      <a:pt x="993203" y="991715"/>
                      <a:pt x="883177" y="1498724"/>
                    </a:cubicBezTo>
                    <a:cubicBezTo>
                      <a:pt x="892098" y="1088358"/>
                      <a:pt x="914401" y="557561"/>
                      <a:pt x="1324765" y="53526"/>
                    </a:cubicBezTo>
                    <a:cubicBezTo>
                      <a:pt x="847493" y="527824"/>
                      <a:pt x="825191" y="966439"/>
                      <a:pt x="735981" y="1449658"/>
                    </a:cubicBezTo>
                    <a:cubicBezTo>
                      <a:pt x="605140" y="953058"/>
                      <a:pt x="429694" y="487680"/>
                      <a:pt x="142736" y="0"/>
                    </a:cubicBezTo>
                    <a:cubicBezTo>
                      <a:pt x="408878" y="590270"/>
                      <a:pt x="545667" y="970899"/>
                      <a:pt x="579863" y="1449658"/>
                    </a:cubicBezTo>
                    <a:cubicBezTo>
                      <a:pt x="444562" y="1179055"/>
                      <a:pt x="163551" y="686172"/>
                      <a:pt x="0" y="624468"/>
                    </a:cubicBezTo>
                    <a:cubicBezTo>
                      <a:pt x="316695" y="976847"/>
                      <a:pt x="437128" y="1306922"/>
                      <a:pt x="454970" y="166822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52" name="Group 51"/>
          <p:cNvGrpSpPr/>
          <p:nvPr/>
        </p:nvGrpSpPr>
        <p:grpSpPr>
          <a:xfrm>
            <a:off x="3377511" y="3224459"/>
            <a:ext cx="1059248" cy="1059248"/>
            <a:chOff x="5287260" y="4428735"/>
            <a:chExt cx="1059248" cy="1059248"/>
          </a:xfrm>
          <a:effectLst>
            <a:outerShdw blurRad="76200" dist="12700" dir="2700000" sy="-23000" kx="-800400" algn="bl" rotWithShape="0">
              <a:prstClr val="black">
                <a:alpha val="20000"/>
              </a:prstClr>
            </a:outerShdw>
          </a:effectLst>
        </p:grpSpPr>
        <p:sp>
          <p:nvSpPr>
            <p:cNvPr id="53" name="Oval 52"/>
            <p:cNvSpPr/>
            <p:nvPr/>
          </p:nvSpPr>
          <p:spPr>
            <a:xfrm>
              <a:off x="5287260" y="4428735"/>
              <a:ext cx="1059248" cy="1059248"/>
            </a:xfrm>
            <a:prstGeom prst="ellipse">
              <a:avLst/>
            </a:prstGeom>
            <a:gradFill flip="none" rotWithShape="1">
              <a:gsLst>
                <a:gs pos="0">
                  <a:srgbClr val="2F8D15">
                    <a:shade val="30000"/>
                    <a:satMod val="115000"/>
                  </a:srgbClr>
                </a:gs>
                <a:gs pos="50000">
                  <a:srgbClr val="2F8D15">
                    <a:shade val="67500"/>
                    <a:satMod val="115000"/>
                  </a:srgbClr>
                </a:gs>
                <a:gs pos="100000">
                  <a:srgbClr val="2F8D15">
                    <a:shade val="100000"/>
                    <a:satMod val="115000"/>
                  </a:srgb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4" name="Group 48"/>
            <p:cNvGrpSpPr/>
            <p:nvPr/>
          </p:nvGrpSpPr>
          <p:grpSpPr>
            <a:xfrm>
              <a:off x="5599008" y="4652643"/>
              <a:ext cx="435752" cy="611432"/>
              <a:chOff x="2895600" y="1775920"/>
              <a:chExt cx="1752600" cy="2459186"/>
            </a:xfrm>
            <a:solidFill>
              <a:schemeClr val="bg1"/>
            </a:solidFill>
          </p:grpSpPr>
          <p:sp>
            <p:nvSpPr>
              <p:cNvPr id="55" name="Freeform 54"/>
              <p:cNvSpPr/>
              <p:nvPr/>
            </p:nvSpPr>
            <p:spPr>
              <a:xfrm>
                <a:off x="3170473" y="1786659"/>
                <a:ext cx="794673" cy="2448447"/>
              </a:xfrm>
              <a:custGeom>
                <a:avLst/>
                <a:gdLst>
                  <a:gd name="connsiteX0" fmla="*/ 235974 w 311823"/>
                  <a:gd name="connsiteY0" fmla="*/ 960752 h 960752"/>
                  <a:gd name="connsiteX1" fmla="*/ 311823 w 311823"/>
                  <a:gd name="connsiteY1" fmla="*/ 960752 h 960752"/>
                  <a:gd name="connsiteX2" fmla="*/ 0 w 311823"/>
                  <a:gd name="connsiteY2" fmla="*/ 0 h 960752"/>
                  <a:gd name="connsiteX3" fmla="*/ 235974 w 311823"/>
                  <a:gd name="connsiteY3" fmla="*/ 960752 h 960752"/>
                  <a:gd name="connsiteX0" fmla="*/ 235974 w 311823"/>
                  <a:gd name="connsiteY0" fmla="*/ 960752 h 960752"/>
                  <a:gd name="connsiteX1" fmla="*/ 311823 w 311823"/>
                  <a:gd name="connsiteY1" fmla="*/ 960752 h 960752"/>
                  <a:gd name="connsiteX2" fmla="*/ 0 w 311823"/>
                  <a:gd name="connsiteY2" fmla="*/ 0 h 960752"/>
                  <a:gd name="connsiteX3" fmla="*/ 235974 w 311823"/>
                  <a:gd name="connsiteY3" fmla="*/ 960752 h 960752"/>
                  <a:gd name="connsiteX0" fmla="*/ 235974 w 311823"/>
                  <a:gd name="connsiteY0" fmla="*/ 960752 h 960752"/>
                  <a:gd name="connsiteX1" fmla="*/ 311823 w 311823"/>
                  <a:gd name="connsiteY1" fmla="*/ 960752 h 960752"/>
                  <a:gd name="connsiteX2" fmla="*/ 0 w 311823"/>
                  <a:gd name="connsiteY2" fmla="*/ 0 h 960752"/>
                  <a:gd name="connsiteX3" fmla="*/ 235974 w 311823"/>
                  <a:gd name="connsiteY3" fmla="*/ 960752 h 960752"/>
                  <a:gd name="connsiteX0" fmla="*/ 235974 w 311823"/>
                  <a:gd name="connsiteY0" fmla="*/ 960752 h 960752"/>
                  <a:gd name="connsiteX1" fmla="*/ 311823 w 311823"/>
                  <a:gd name="connsiteY1" fmla="*/ 960752 h 960752"/>
                  <a:gd name="connsiteX2" fmla="*/ 0 w 311823"/>
                  <a:gd name="connsiteY2" fmla="*/ 0 h 960752"/>
                  <a:gd name="connsiteX3" fmla="*/ 235974 w 311823"/>
                  <a:gd name="connsiteY3" fmla="*/ 960752 h 960752"/>
                  <a:gd name="connsiteX0" fmla="*/ 235974 w 311823"/>
                  <a:gd name="connsiteY0" fmla="*/ 960752 h 960752"/>
                  <a:gd name="connsiteX1" fmla="*/ 311823 w 311823"/>
                  <a:gd name="connsiteY1" fmla="*/ 960752 h 960752"/>
                  <a:gd name="connsiteX2" fmla="*/ 0 w 311823"/>
                  <a:gd name="connsiteY2" fmla="*/ 0 h 960752"/>
                  <a:gd name="connsiteX3" fmla="*/ 235974 w 311823"/>
                  <a:gd name="connsiteY3" fmla="*/ 960752 h 960752"/>
                </a:gdLst>
                <a:ahLst/>
                <a:cxnLst>
                  <a:cxn ang="0">
                    <a:pos x="connsiteX0" y="connsiteY0"/>
                  </a:cxn>
                  <a:cxn ang="0">
                    <a:pos x="connsiteX1" y="connsiteY1"/>
                  </a:cxn>
                  <a:cxn ang="0">
                    <a:pos x="connsiteX2" y="connsiteY2"/>
                  </a:cxn>
                  <a:cxn ang="0">
                    <a:pos x="connsiteX3" y="connsiteY3"/>
                  </a:cxn>
                </a:cxnLst>
                <a:rect l="l" t="t" r="r" b="b"/>
                <a:pathLst>
                  <a:path w="311823" h="960752">
                    <a:moveTo>
                      <a:pt x="235974" y="960752"/>
                    </a:moveTo>
                    <a:lnTo>
                      <a:pt x="311823" y="960752"/>
                    </a:lnTo>
                    <a:cubicBezTo>
                      <a:pt x="292159" y="648929"/>
                      <a:pt x="251425" y="345534"/>
                      <a:pt x="0" y="0"/>
                    </a:cubicBezTo>
                    <a:cubicBezTo>
                      <a:pt x="209286" y="425596"/>
                      <a:pt x="233165" y="636287"/>
                      <a:pt x="235974" y="9607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55"/>
              <p:cNvSpPr/>
              <p:nvPr/>
            </p:nvSpPr>
            <p:spPr>
              <a:xfrm>
                <a:off x="3438027" y="1775920"/>
                <a:ext cx="934278" cy="2459186"/>
              </a:xfrm>
              <a:custGeom>
                <a:avLst/>
                <a:gdLst>
                  <a:gd name="connsiteX0" fmla="*/ 0 w 366603"/>
                  <a:gd name="connsiteY0" fmla="*/ 964966 h 964966"/>
                  <a:gd name="connsiteX1" fmla="*/ 63208 w 366603"/>
                  <a:gd name="connsiteY1" fmla="*/ 964966 h 964966"/>
                  <a:gd name="connsiteX2" fmla="*/ 366603 w 366603"/>
                  <a:gd name="connsiteY2" fmla="*/ 0 h 964966"/>
                  <a:gd name="connsiteX3" fmla="*/ 0 w 366603"/>
                  <a:gd name="connsiteY3" fmla="*/ 964966 h 964966"/>
                  <a:gd name="connsiteX0" fmla="*/ 0 w 366603"/>
                  <a:gd name="connsiteY0" fmla="*/ 964966 h 964966"/>
                  <a:gd name="connsiteX1" fmla="*/ 63208 w 366603"/>
                  <a:gd name="connsiteY1" fmla="*/ 964966 h 964966"/>
                  <a:gd name="connsiteX2" fmla="*/ 366603 w 366603"/>
                  <a:gd name="connsiteY2" fmla="*/ 0 h 964966"/>
                  <a:gd name="connsiteX3" fmla="*/ 0 w 366603"/>
                  <a:gd name="connsiteY3" fmla="*/ 964966 h 964966"/>
                  <a:gd name="connsiteX0" fmla="*/ 0 w 366603"/>
                  <a:gd name="connsiteY0" fmla="*/ 964966 h 964966"/>
                  <a:gd name="connsiteX1" fmla="*/ 63208 w 366603"/>
                  <a:gd name="connsiteY1" fmla="*/ 964966 h 964966"/>
                  <a:gd name="connsiteX2" fmla="*/ 366603 w 366603"/>
                  <a:gd name="connsiteY2" fmla="*/ 0 h 964966"/>
                  <a:gd name="connsiteX3" fmla="*/ 0 w 366603"/>
                  <a:gd name="connsiteY3" fmla="*/ 964966 h 964966"/>
                  <a:gd name="connsiteX0" fmla="*/ 0 w 366603"/>
                  <a:gd name="connsiteY0" fmla="*/ 964966 h 964966"/>
                  <a:gd name="connsiteX1" fmla="*/ 63208 w 366603"/>
                  <a:gd name="connsiteY1" fmla="*/ 964966 h 964966"/>
                  <a:gd name="connsiteX2" fmla="*/ 366603 w 366603"/>
                  <a:gd name="connsiteY2" fmla="*/ 0 h 964966"/>
                  <a:gd name="connsiteX3" fmla="*/ 0 w 366603"/>
                  <a:gd name="connsiteY3" fmla="*/ 964966 h 964966"/>
                  <a:gd name="connsiteX0" fmla="*/ 0 w 366603"/>
                  <a:gd name="connsiteY0" fmla="*/ 964966 h 964966"/>
                  <a:gd name="connsiteX1" fmla="*/ 63208 w 366603"/>
                  <a:gd name="connsiteY1" fmla="*/ 964966 h 964966"/>
                  <a:gd name="connsiteX2" fmla="*/ 366603 w 366603"/>
                  <a:gd name="connsiteY2" fmla="*/ 0 h 964966"/>
                  <a:gd name="connsiteX3" fmla="*/ 0 w 366603"/>
                  <a:gd name="connsiteY3" fmla="*/ 964966 h 964966"/>
                  <a:gd name="connsiteX0" fmla="*/ 0 w 366603"/>
                  <a:gd name="connsiteY0" fmla="*/ 964966 h 964966"/>
                  <a:gd name="connsiteX1" fmla="*/ 63208 w 366603"/>
                  <a:gd name="connsiteY1" fmla="*/ 964966 h 964966"/>
                  <a:gd name="connsiteX2" fmla="*/ 366603 w 366603"/>
                  <a:gd name="connsiteY2" fmla="*/ 0 h 964966"/>
                  <a:gd name="connsiteX3" fmla="*/ 0 w 366603"/>
                  <a:gd name="connsiteY3" fmla="*/ 964966 h 964966"/>
                  <a:gd name="connsiteX0" fmla="*/ 0 w 366603"/>
                  <a:gd name="connsiteY0" fmla="*/ 964966 h 964966"/>
                  <a:gd name="connsiteX1" fmla="*/ 63208 w 366603"/>
                  <a:gd name="connsiteY1" fmla="*/ 964966 h 964966"/>
                  <a:gd name="connsiteX2" fmla="*/ 366603 w 366603"/>
                  <a:gd name="connsiteY2" fmla="*/ 0 h 964966"/>
                  <a:gd name="connsiteX3" fmla="*/ 0 w 366603"/>
                  <a:gd name="connsiteY3" fmla="*/ 964966 h 964966"/>
                </a:gdLst>
                <a:ahLst/>
                <a:cxnLst>
                  <a:cxn ang="0">
                    <a:pos x="connsiteX0" y="connsiteY0"/>
                  </a:cxn>
                  <a:cxn ang="0">
                    <a:pos x="connsiteX1" y="connsiteY1"/>
                  </a:cxn>
                  <a:cxn ang="0">
                    <a:pos x="connsiteX2" y="connsiteY2"/>
                  </a:cxn>
                  <a:cxn ang="0">
                    <a:pos x="connsiteX3" y="connsiteY3"/>
                  </a:cxn>
                </a:cxnLst>
                <a:rect l="l" t="t" r="r" b="b"/>
                <a:pathLst>
                  <a:path w="366603" h="964966">
                    <a:moveTo>
                      <a:pt x="0" y="964966"/>
                    </a:moveTo>
                    <a:lnTo>
                      <a:pt x="63208" y="964966"/>
                    </a:lnTo>
                    <a:cubicBezTo>
                      <a:pt x="75849" y="647525"/>
                      <a:pt x="134842" y="342723"/>
                      <a:pt x="366603" y="0"/>
                    </a:cubicBezTo>
                    <a:cubicBezTo>
                      <a:pt x="37925" y="330083"/>
                      <a:pt x="54780" y="651739"/>
                      <a:pt x="0" y="964966"/>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56"/>
              <p:cNvSpPr/>
              <p:nvPr/>
            </p:nvSpPr>
            <p:spPr>
              <a:xfrm>
                <a:off x="3020131" y="2237690"/>
                <a:ext cx="773194" cy="1997416"/>
              </a:xfrm>
              <a:custGeom>
                <a:avLst/>
                <a:gdLst>
                  <a:gd name="connsiteX0" fmla="*/ 223332 w 303395"/>
                  <a:gd name="connsiteY0" fmla="*/ 779557 h 779557"/>
                  <a:gd name="connsiteX1" fmla="*/ 303395 w 303395"/>
                  <a:gd name="connsiteY1" fmla="*/ 766916 h 779557"/>
                  <a:gd name="connsiteX2" fmla="*/ 0 w 303395"/>
                  <a:gd name="connsiteY2" fmla="*/ 0 h 779557"/>
                  <a:gd name="connsiteX3" fmla="*/ 223332 w 303395"/>
                  <a:gd name="connsiteY3" fmla="*/ 779557 h 779557"/>
                  <a:gd name="connsiteX0" fmla="*/ 223332 w 303395"/>
                  <a:gd name="connsiteY0" fmla="*/ 779557 h 783771"/>
                  <a:gd name="connsiteX1" fmla="*/ 303395 w 303395"/>
                  <a:gd name="connsiteY1" fmla="*/ 783771 h 783771"/>
                  <a:gd name="connsiteX2" fmla="*/ 0 w 303395"/>
                  <a:gd name="connsiteY2" fmla="*/ 0 h 783771"/>
                  <a:gd name="connsiteX3" fmla="*/ 223332 w 303395"/>
                  <a:gd name="connsiteY3" fmla="*/ 779557 h 783771"/>
                  <a:gd name="connsiteX0" fmla="*/ 223332 w 303395"/>
                  <a:gd name="connsiteY0" fmla="*/ 779557 h 783771"/>
                  <a:gd name="connsiteX1" fmla="*/ 303395 w 303395"/>
                  <a:gd name="connsiteY1" fmla="*/ 783771 h 783771"/>
                  <a:gd name="connsiteX2" fmla="*/ 0 w 303395"/>
                  <a:gd name="connsiteY2" fmla="*/ 0 h 783771"/>
                  <a:gd name="connsiteX3" fmla="*/ 223332 w 303395"/>
                  <a:gd name="connsiteY3" fmla="*/ 779557 h 783771"/>
                  <a:gd name="connsiteX0" fmla="*/ 223332 w 303395"/>
                  <a:gd name="connsiteY0" fmla="*/ 779557 h 783771"/>
                  <a:gd name="connsiteX1" fmla="*/ 303395 w 303395"/>
                  <a:gd name="connsiteY1" fmla="*/ 783771 h 783771"/>
                  <a:gd name="connsiteX2" fmla="*/ 0 w 303395"/>
                  <a:gd name="connsiteY2" fmla="*/ 0 h 783771"/>
                  <a:gd name="connsiteX3" fmla="*/ 223332 w 303395"/>
                  <a:gd name="connsiteY3" fmla="*/ 779557 h 783771"/>
                  <a:gd name="connsiteX0" fmla="*/ 223332 w 303395"/>
                  <a:gd name="connsiteY0" fmla="*/ 779557 h 783771"/>
                  <a:gd name="connsiteX1" fmla="*/ 303395 w 303395"/>
                  <a:gd name="connsiteY1" fmla="*/ 783771 h 783771"/>
                  <a:gd name="connsiteX2" fmla="*/ 0 w 303395"/>
                  <a:gd name="connsiteY2" fmla="*/ 0 h 783771"/>
                  <a:gd name="connsiteX3" fmla="*/ 223332 w 303395"/>
                  <a:gd name="connsiteY3" fmla="*/ 779557 h 783771"/>
                  <a:gd name="connsiteX0" fmla="*/ 223332 w 303395"/>
                  <a:gd name="connsiteY0" fmla="*/ 779557 h 783771"/>
                  <a:gd name="connsiteX1" fmla="*/ 303395 w 303395"/>
                  <a:gd name="connsiteY1" fmla="*/ 783771 h 783771"/>
                  <a:gd name="connsiteX2" fmla="*/ 0 w 303395"/>
                  <a:gd name="connsiteY2" fmla="*/ 0 h 783771"/>
                  <a:gd name="connsiteX3" fmla="*/ 223332 w 303395"/>
                  <a:gd name="connsiteY3" fmla="*/ 779557 h 783771"/>
                </a:gdLst>
                <a:ahLst/>
                <a:cxnLst>
                  <a:cxn ang="0">
                    <a:pos x="connsiteX0" y="connsiteY0"/>
                  </a:cxn>
                  <a:cxn ang="0">
                    <a:pos x="connsiteX1" y="connsiteY1"/>
                  </a:cxn>
                  <a:cxn ang="0">
                    <a:pos x="connsiteX2" y="connsiteY2"/>
                  </a:cxn>
                  <a:cxn ang="0">
                    <a:pos x="connsiteX3" y="connsiteY3"/>
                  </a:cxn>
                </a:cxnLst>
                <a:rect l="l" t="t" r="r" b="b"/>
                <a:pathLst>
                  <a:path w="303395" h="783771">
                    <a:moveTo>
                      <a:pt x="223332" y="779557"/>
                    </a:moveTo>
                    <a:lnTo>
                      <a:pt x="303395" y="783771"/>
                    </a:lnTo>
                    <a:cubicBezTo>
                      <a:pt x="252829" y="518300"/>
                      <a:pt x="269685" y="261257"/>
                      <a:pt x="0" y="0"/>
                    </a:cubicBezTo>
                    <a:cubicBezTo>
                      <a:pt x="242997" y="339915"/>
                      <a:pt x="216309" y="528132"/>
                      <a:pt x="223332" y="77955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flipH="1">
                <a:off x="3565181" y="2581328"/>
                <a:ext cx="752610" cy="1653778"/>
              </a:xfrm>
              <a:custGeom>
                <a:avLst/>
                <a:gdLst>
                  <a:gd name="connsiteX0" fmla="*/ 206477 w 290754"/>
                  <a:gd name="connsiteY0" fmla="*/ 632074 h 640501"/>
                  <a:gd name="connsiteX1" fmla="*/ 290754 w 290754"/>
                  <a:gd name="connsiteY1" fmla="*/ 640501 h 640501"/>
                  <a:gd name="connsiteX2" fmla="*/ 0 w 290754"/>
                  <a:gd name="connsiteY2" fmla="*/ 0 h 640501"/>
                  <a:gd name="connsiteX3" fmla="*/ 206477 w 290754"/>
                  <a:gd name="connsiteY3" fmla="*/ 632074 h 640501"/>
                  <a:gd name="connsiteX0" fmla="*/ 206477 w 290754"/>
                  <a:gd name="connsiteY0" fmla="*/ 632074 h 640501"/>
                  <a:gd name="connsiteX1" fmla="*/ 290754 w 290754"/>
                  <a:gd name="connsiteY1" fmla="*/ 640501 h 640501"/>
                  <a:gd name="connsiteX2" fmla="*/ 0 w 290754"/>
                  <a:gd name="connsiteY2" fmla="*/ 0 h 640501"/>
                  <a:gd name="connsiteX3" fmla="*/ 206477 w 290754"/>
                  <a:gd name="connsiteY3" fmla="*/ 632074 h 640501"/>
                  <a:gd name="connsiteX0" fmla="*/ 206477 w 290754"/>
                  <a:gd name="connsiteY0" fmla="*/ 632074 h 640501"/>
                  <a:gd name="connsiteX1" fmla="*/ 290754 w 290754"/>
                  <a:gd name="connsiteY1" fmla="*/ 640501 h 640501"/>
                  <a:gd name="connsiteX2" fmla="*/ 0 w 290754"/>
                  <a:gd name="connsiteY2" fmla="*/ 0 h 640501"/>
                  <a:gd name="connsiteX3" fmla="*/ 151698 w 290754"/>
                  <a:gd name="connsiteY3" fmla="*/ 349747 h 640501"/>
                  <a:gd name="connsiteX4" fmla="*/ 206477 w 290754"/>
                  <a:gd name="connsiteY4" fmla="*/ 632074 h 640501"/>
                  <a:gd name="connsiteX0" fmla="*/ 206477 w 290754"/>
                  <a:gd name="connsiteY0" fmla="*/ 648930 h 648930"/>
                  <a:gd name="connsiteX1" fmla="*/ 290754 w 290754"/>
                  <a:gd name="connsiteY1" fmla="*/ 640501 h 648930"/>
                  <a:gd name="connsiteX2" fmla="*/ 0 w 290754"/>
                  <a:gd name="connsiteY2" fmla="*/ 0 h 648930"/>
                  <a:gd name="connsiteX3" fmla="*/ 151698 w 290754"/>
                  <a:gd name="connsiteY3" fmla="*/ 349747 h 648930"/>
                  <a:gd name="connsiteX4" fmla="*/ 206477 w 290754"/>
                  <a:gd name="connsiteY4" fmla="*/ 648930 h 648930"/>
                  <a:gd name="connsiteX0" fmla="*/ 206477 w 290754"/>
                  <a:gd name="connsiteY0" fmla="*/ 648930 h 648930"/>
                  <a:gd name="connsiteX1" fmla="*/ 290754 w 290754"/>
                  <a:gd name="connsiteY1" fmla="*/ 640501 h 648930"/>
                  <a:gd name="connsiteX2" fmla="*/ 0 w 290754"/>
                  <a:gd name="connsiteY2" fmla="*/ 0 h 648930"/>
                  <a:gd name="connsiteX3" fmla="*/ 151698 w 290754"/>
                  <a:gd name="connsiteY3" fmla="*/ 349747 h 648930"/>
                  <a:gd name="connsiteX4" fmla="*/ 206477 w 290754"/>
                  <a:gd name="connsiteY4" fmla="*/ 648930 h 648930"/>
                  <a:gd name="connsiteX0" fmla="*/ 207289 w 291566"/>
                  <a:gd name="connsiteY0" fmla="*/ 648930 h 648930"/>
                  <a:gd name="connsiteX1" fmla="*/ 291566 w 291566"/>
                  <a:gd name="connsiteY1" fmla="*/ 640501 h 648930"/>
                  <a:gd name="connsiteX2" fmla="*/ 812 w 291566"/>
                  <a:gd name="connsiteY2" fmla="*/ 0 h 648930"/>
                  <a:gd name="connsiteX3" fmla="*/ 207289 w 291566"/>
                  <a:gd name="connsiteY3" fmla="*/ 648930 h 648930"/>
                  <a:gd name="connsiteX0" fmla="*/ 206946 w 291223"/>
                  <a:gd name="connsiteY0" fmla="*/ 648930 h 648930"/>
                  <a:gd name="connsiteX1" fmla="*/ 291223 w 291223"/>
                  <a:gd name="connsiteY1" fmla="*/ 640501 h 648930"/>
                  <a:gd name="connsiteX2" fmla="*/ 469 w 291223"/>
                  <a:gd name="connsiteY2" fmla="*/ 0 h 648930"/>
                  <a:gd name="connsiteX3" fmla="*/ 206946 w 291223"/>
                  <a:gd name="connsiteY3" fmla="*/ 648930 h 648930"/>
                  <a:gd name="connsiteX0" fmla="*/ 227538 w 291194"/>
                  <a:gd name="connsiteY0" fmla="*/ 648930 h 648930"/>
                  <a:gd name="connsiteX1" fmla="*/ 291194 w 291194"/>
                  <a:gd name="connsiteY1" fmla="*/ 640501 h 648930"/>
                  <a:gd name="connsiteX2" fmla="*/ 440 w 291194"/>
                  <a:gd name="connsiteY2" fmla="*/ 0 h 648930"/>
                  <a:gd name="connsiteX3" fmla="*/ 227538 w 291194"/>
                  <a:gd name="connsiteY3" fmla="*/ 648930 h 648930"/>
                  <a:gd name="connsiteX0" fmla="*/ 227538 w 291194"/>
                  <a:gd name="connsiteY0" fmla="*/ 648930 h 648930"/>
                  <a:gd name="connsiteX1" fmla="*/ 291194 w 291194"/>
                  <a:gd name="connsiteY1" fmla="*/ 640501 h 648930"/>
                  <a:gd name="connsiteX2" fmla="*/ 440 w 291194"/>
                  <a:gd name="connsiteY2" fmla="*/ 0 h 648930"/>
                  <a:gd name="connsiteX3" fmla="*/ 227538 w 291194"/>
                  <a:gd name="connsiteY3" fmla="*/ 648930 h 648930"/>
                  <a:gd name="connsiteX0" fmla="*/ 227538 w 291194"/>
                  <a:gd name="connsiteY0" fmla="*/ 648930 h 656998"/>
                  <a:gd name="connsiteX1" fmla="*/ 291194 w 291194"/>
                  <a:gd name="connsiteY1" fmla="*/ 656998 h 656998"/>
                  <a:gd name="connsiteX2" fmla="*/ 440 w 291194"/>
                  <a:gd name="connsiteY2" fmla="*/ 0 h 656998"/>
                  <a:gd name="connsiteX3" fmla="*/ 227538 w 291194"/>
                  <a:gd name="connsiteY3" fmla="*/ 648930 h 656998"/>
                  <a:gd name="connsiteX0" fmla="*/ 227538 w 295318"/>
                  <a:gd name="connsiteY0" fmla="*/ 648930 h 648930"/>
                  <a:gd name="connsiteX1" fmla="*/ 295318 w 295318"/>
                  <a:gd name="connsiteY1" fmla="*/ 640501 h 648930"/>
                  <a:gd name="connsiteX2" fmla="*/ 440 w 295318"/>
                  <a:gd name="connsiteY2" fmla="*/ 0 h 648930"/>
                  <a:gd name="connsiteX3" fmla="*/ 227538 w 295318"/>
                  <a:gd name="connsiteY3" fmla="*/ 648930 h 648930"/>
                </a:gdLst>
                <a:ahLst/>
                <a:cxnLst>
                  <a:cxn ang="0">
                    <a:pos x="connsiteX0" y="connsiteY0"/>
                  </a:cxn>
                  <a:cxn ang="0">
                    <a:pos x="connsiteX1" y="connsiteY1"/>
                  </a:cxn>
                  <a:cxn ang="0">
                    <a:pos x="connsiteX2" y="connsiteY2"/>
                  </a:cxn>
                  <a:cxn ang="0">
                    <a:pos x="connsiteX3" y="connsiteY3"/>
                  </a:cxn>
                </a:cxnLst>
                <a:rect l="l" t="t" r="r" b="b"/>
                <a:pathLst>
                  <a:path w="295318" h="648930">
                    <a:moveTo>
                      <a:pt x="227538" y="648930"/>
                    </a:moveTo>
                    <a:lnTo>
                      <a:pt x="295318" y="640501"/>
                    </a:lnTo>
                    <a:cubicBezTo>
                      <a:pt x="264656" y="401808"/>
                      <a:pt x="236414" y="251425"/>
                      <a:pt x="440" y="0"/>
                    </a:cubicBezTo>
                    <a:cubicBezTo>
                      <a:pt x="-13606" y="1405"/>
                      <a:pt x="313921" y="436834"/>
                      <a:pt x="227538" y="64893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flipH="1">
                <a:off x="3848960" y="2362200"/>
                <a:ext cx="799240" cy="1872906"/>
              </a:xfrm>
              <a:custGeom>
                <a:avLst/>
                <a:gdLst>
                  <a:gd name="connsiteX0" fmla="*/ 206477 w 290754"/>
                  <a:gd name="connsiteY0" fmla="*/ 632074 h 640501"/>
                  <a:gd name="connsiteX1" fmla="*/ 290754 w 290754"/>
                  <a:gd name="connsiteY1" fmla="*/ 640501 h 640501"/>
                  <a:gd name="connsiteX2" fmla="*/ 0 w 290754"/>
                  <a:gd name="connsiteY2" fmla="*/ 0 h 640501"/>
                  <a:gd name="connsiteX3" fmla="*/ 206477 w 290754"/>
                  <a:gd name="connsiteY3" fmla="*/ 632074 h 640501"/>
                  <a:gd name="connsiteX0" fmla="*/ 206477 w 290754"/>
                  <a:gd name="connsiteY0" fmla="*/ 632074 h 640501"/>
                  <a:gd name="connsiteX1" fmla="*/ 290754 w 290754"/>
                  <a:gd name="connsiteY1" fmla="*/ 640501 h 640501"/>
                  <a:gd name="connsiteX2" fmla="*/ 0 w 290754"/>
                  <a:gd name="connsiteY2" fmla="*/ 0 h 640501"/>
                  <a:gd name="connsiteX3" fmla="*/ 206477 w 290754"/>
                  <a:gd name="connsiteY3" fmla="*/ 632074 h 640501"/>
                  <a:gd name="connsiteX0" fmla="*/ 206477 w 290754"/>
                  <a:gd name="connsiteY0" fmla="*/ 632074 h 640501"/>
                  <a:gd name="connsiteX1" fmla="*/ 290754 w 290754"/>
                  <a:gd name="connsiteY1" fmla="*/ 640501 h 640501"/>
                  <a:gd name="connsiteX2" fmla="*/ 0 w 290754"/>
                  <a:gd name="connsiteY2" fmla="*/ 0 h 640501"/>
                  <a:gd name="connsiteX3" fmla="*/ 151698 w 290754"/>
                  <a:gd name="connsiteY3" fmla="*/ 349747 h 640501"/>
                  <a:gd name="connsiteX4" fmla="*/ 206477 w 290754"/>
                  <a:gd name="connsiteY4" fmla="*/ 632074 h 640501"/>
                  <a:gd name="connsiteX0" fmla="*/ 206477 w 290754"/>
                  <a:gd name="connsiteY0" fmla="*/ 648930 h 648930"/>
                  <a:gd name="connsiteX1" fmla="*/ 290754 w 290754"/>
                  <a:gd name="connsiteY1" fmla="*/ 640501 h 648930"/>
                  <a:gd name="connsiteX2" fmla="*/ 0 w 290754"/>
                  <a:gd name="connsiteY2" fmla="*/ 0 h 648930"/>
                  <a:gd name="connsiteX3" fmla="*/ 151698 w 290754"/>
                  <a:gd name="connsiteY3" fmla="*/ 349747 h 648930"/>
                  <a:gd name="connsiteX4" fmla="*/ 206477 w 290754"/>
                  <a:gd name="connsiteY4" fmla="*/ 648930 h 648930"/>
                  <a:gd name="connsiteX0" fmla="*/ 206477 w 290754"/>
                  <a:gd name="connsiteY0" fmla="*/ 648930 h 648930"/>
                  <a:gd name="connsiteX1" fmla="*/ 290754 w 290754"/>
                  <a:gd name="connsiteY1" fmla="*/ 640501 h 648930"/>
                  <a:gd name="connsiteX2" fmla="*/ 0 w 290754"/>
                  <a:gd name="connsiteY2" fmla="*/ 0 h 648930"/>
                  <a:gd name="connsiteX3" fmla="*/ 151698 w 290754"/>
                  <a:gd name="connsiteY3" fmla="*/ 349747 h 648930"/>
                  <a:gd name="connsiteX4" fmla="*/ 206477 w 290754"/>
                  <a:gd name="connsiteY4" fmla="*/ 648930 h 648930"/>
                  <a:gd name="connsiteX0" fmla="*/ 207289 w 291566"/>
                  <a:gd name="connsiteY0" fmla="*/ 648930 h 648930"/>
                  <a:gd name="connsiteX1" fmla="*/ 291566 w 291566"/>
                  <a:gd name="connsiteY1" fmla="*/ 640501 h 648930"/>
                  <a:gd name="connsiteX2" fmla="*/ 812 w 291566"/>
                  <a:gd name="connsiteY2" fmla="*/ 0 h 648930"/>
                  <a:gd name="connsiteX3" fmla="*/ 207289 w 291566"/>
                  <a:gd name="connsiteY3" fmla="*/ 648930 h 648930"/>
                  <a:gd name="connsiteX0" fmla="*/ 206946 w 291223"/>
                  <a:gd name="connsiteY0" fmla="*/ 648930 h 648930"/>
                  <a:gd name="connsiteX1" fmla="*/ 291223 w 291223"/>
                  <a:gd name="connsiteY1" fmla="*/ 640501 h 648930"/>
                  <a:gd name="connsiteX2" fmla="*/ 469 w 291223"/>
                  <a:gd name="connsiteY2" fmla="*/ 0 h 648930"/>
                  <a:gd name="connsiteX3" fmla="*/ 206946 w 291223"/>
                  <a:gd name="connsiteY3" fmla="*/ 648930 h 648930"/>
                  <a:gd name="connsiteX0" fmla="*/ 227538 w 291194"/>
                  <a:gd name="connsiteY0" fmla="*/ 648930 h 648930"/>
                  <a:gd name="connsiteX1" fmla="*/ 291194 w 291194"/>
                  <a:gd name="connsiteY1" fmla="*/ 640501 h 648930"/>
                  <a:gd name="connsiteX2" fmla="*/ 440 w 291194"/>
                  <a:gd name="connsiteY2" fmla="*/ 0 h 648930"/>
                  <a:gd name="connsiteX3" fmla="*/ 227538 w 291194"/>
                  <a:gd name="connsiteY3" fmla="*/ 648930 h 648930"/>
                  <a:gd name="connsiteX0" fmla="*/ 227538 w 291194"/>
                  <a:gd name="connsiteY0" fmla="*/ 648930 h 648930"/>
                  <a:gd name="connsiteX1" fmla="*/ 291194 w 291194"/>
                  <a:gd name="connsiteY1" fmla="*/ 640501 h 648930"/>
                  <a:gd name="connsiteX2" fmla="*/ 440 w 291194"/>
                  <a:gd name="connsiteY2" fmla="*/ 0 h 648930"/>
                  <a:gd name="connsiteX3" fmla="*/ 227538 w 291194"/>
                  <a:gd name="connsiteY3" fmla="*/ 648930 h 648930"/>
                  <a:gd name="connsiteX0" fmla="*/ 227538 w 291194"/>
                  <a:gd name="connsiteY0" fmla="*/ 648930 h 656998"/>
                  <a:gd name="connsiteX1" fmla="*/ 291194 w 291194"/>
                  <a:gd name="connsiteY1" fmla="*/ 656998 h 656998"/>
                  <a:gd name="connsiteX2" fmla="*/ 440 w 291194"/>
                  <a:gd name="connsiteY2" fmla="*/ 0 h 656998"/>
                  <a:gd name="connsiteX3" fmla="*/ 227538 w 291194"/>
                  <a:gd name="connsiteY3" fmla="*/ 648930 h 656998"/>
                  <a:gd name="connsiteX0" fmla="*/ 227538 w 295318"/>
                  <a:gd name="connsiteY0" fmla="*/ 648930 h 648930"/>
                  <a:gd name="connsiteX1" fmla="*/ 295318 w 295318"/>
                  <a:gd name="connsiteY1" fmla="*/ 640501 h 648930"/>
                  <a:gd name="connsiteX2" fmla="*/ 440 w 295318"/>
                  <a:gd name="connsiteY2" fmla="*/ 0 h 648930"/>
                  <a:gd name="connsiteX3" fmla="*/ 227538 w 295318"/>
                  <a:gd name="connsiteY3" fmla="*/ 648930 h 648930"/>
                </a:gdLst>
                <a:ahLst/>
                <a:cxnLst>
                  <a:cxn ang="0">
                    <a:pos x="connsiteX0" y="connsiteY0"/>
                  </a:cxn>
                  <a:cxn ang="0">
                    <a:pos x="connsiteX1" y="connsiteY1"/>
                  </a:cxn>
                  <a:cxn ang="0">
                    <a:pos x="connsiteX2" y="connsiteY2"/>
                  </a:cxn>
                  <a:cxn ang="0">
                    <a:pos x="connsiteX3" y="connsiteY3"/>
                  </a:cxn>
                </a:cxnLst>
                <a:rect l="l" t="t" r="r" b="b"/>
                <a:pathLst>
                  <a:path w="295318" h="648930">
                    <a:moveTo>
                      <a:pt x="227538" y="648930"/>
                    </a:moveTo>
                    <a:lnTo>
                      <a:pt x="295318" y="640501"/>
                    </a:lnTo>
                    <a:cubicBezTo>
                      <a:pt x="264656" y="401808"/>
                      <a:pt x="236414" y="251425"/>
                      <a:pt x="440" y="0"/>
                    </a:cubicBezTo>
                    <a:cubicBezTo>
                      <a:pt x="-13606" y="1405"/>
                      <a:pt x="313921" y="436834"/>
                      <a:pt x="227538" y="64893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59"/>
              <p:cNvSpPr/>
              <p:nvPr/>
            </p:nvSpPr>
            <p:spPr>
              <a:xfrm>
                <a:off x="2895600" y="2581328"/>
                <a:ext cx="752610" cy="1653778"/>
              </a:xfrm>
              <a:custGeom>
                <a:avLst/>
                <a:gdLst>
                  <a:gd name="connsiteX0" fmla="*/ 206477 w 290754"/>
                  <a:gd name="connsiteY0" fmla="*/ 632074 h 640501"/>
                  <a:gd name="connsiteX1" fmla="*/ 290754 w 290754"/>
                  <a:gd name="connsiteY1" fmla="*/ 640501 h 640501"/>
                  <a:gd name="connsiteX2" fmla="*/ 0 w 290754"/>
                  <a:gd name="connsiteY2" fmla="*/ 0 h 640501"/>
                  <a:gd name="connsiteX3" fmla="*/ 206477 w 290754"/>
                  <a:gd name="connsiteY3" fmla="*/ 632074 h 640501"/>
                  <a:gd name="connsiteX0" fmla="*/ 206477 w 290754"/>
                  <a:gd name="connsiteY0" fmla="*/ 632074 h 640501"/>
                  <a:gd name="connsiteX1" fmla="*/ 290754 w 290754"/>
                  <a:gd name="connsiteY1" fmla="*/ 640501 h 640501"/>
                  <a:gd name="connsiteX2" fmla="*/ 0 w 290754"/>
                  <a:gd name="connsiteY2" fmla="*/ 0 h 640501"/>
                  <a:gd name="connsiteX3" fmla="*/ 206477 w 290754"/>
                  <a:gd name="connsiteY3" fmla="*/ 632074 h 640501"/>
                  <a:gd name="connsiteX0" fmla="*/ 206477 w 290754"/>
                  <a:gd name="connsiteY0" fmla="*/ 632074 h 640501"/>
                  <a:gd name="connsiteX1" fmla="*/ 290754 w 290754"/>
                  <a:gd name="connsiteY1" fmla="*/ 640501 h 640501"/>
                  <a:gd name="connsiteX2" fmla="*/ 0 w 290754"/>
                  <a:gd name="connsiteY2" fmla="*/ 0 h 640501"/>
                  <a:gd name="connsiteX3" fmla="*/ 151698 w 290754"/>
                  <a:gd name="connsiteY3" fmla="*/ 349747 h 640501"/>
                  <a:gd name="connsiteX4" fmla="*/ 206477 w 290754"/>
                  <a:gd name="connsiteY4" fmla="*/ 632074 h 640501"/>
                  <a:gd name="connsiteX0" fmla="*/ 206477 w 290754"/>
                  <a:gd name="connsiteY0" fmla="*/ 648930 h 648930"/>
                  <a:gd name="connsiteX1" fmla="*/ 290754 w 290754"/>
                  <a:gd name="connsiteY1" fmla="*/ 640501 h 648930"/>
                  <a:gd name="connsiteX2" fmla="*/ 0 w 290754"/>
                  <a:gd name="connsiteY2" fmla="*/ 0 h 648930"/>
                  <a:gd name="connsiteX3" fmla="*/ 151698 w 290754"/>
                  <a:gd name="connsiteY3" fmla="*/ 349747 h 648930"/>
                  <a:gd name="connsiteX4" fmla="*/ 206477 w 290754"/>
                  <a:gd name="connsiteY4" fmla="*/ 648930 h 648930"/>
                  <a:gd name="connsiteX0" fmla="*/ 206477 w 290754"/>
                  <a:gd name="connsiteY0" fmla="*/ 648930 h 648930"/>
                  <a:gd name="connsiteX1" fmla="*/ 290754 w 290754"/>
                  <a:gd name="connsiteY1" fmla="*/ 640501 h 648930"/>
                  <a:gd name="connsiteX2" fmla="*/ 0 w 290754"/>
                  <a:gd name="connsiteY2" fmla="*/ 0 h 648930"/>
                  <a:gd name="connsiteX3" fmla="*/ 151698 w 290754"/>
                  <a:gd name="connsiteY3" fmla="*/ 349747 h 648930"/>
                  <a:gd name="connsiteX4" fmla="*/ 206477 w 290754"/>
                  <a:gd name="connsiteY4" fmla="*/ 648930 h 648930"/>
                  <a:gd name="connsiteX0" fmla="*/ 207289 w 291566"/>
                  <a:gd name="connsiteY0" fmla="*/ 648930 h 648930"/>
                  <a:gd name="connsiteX1" fmla="*/ 291566 w 291566"/>
                  <a:gd name="connsiteY1" fmla="*/ 640501 h 648930"/>
                  <a:gd name="connsiteX2" fmla="*/ 812 w 291566"/>
                  <a:gd name="connsiteY2" fmla="*/ 0 h 648930"/>
                  <a:gd name="connsiteX3" fmla="*/ 207289 w 291566"/>
                  <a:gd name="connsiteY3" fmla="*/ 648930 h 648930"/>
                  <a:gd name="connsiteX0" fmla="*/ 206946 w 291223"/>
                  <a:gd name="connsiteY0" fmla="*/ 648930 h 648930"/>
                  <a:gd name="connsiteX1" fmla="*/ 291223 w 291223"/>
                  <a:gd name="connsiteY1" fmla="*/ 640501 h 648930"/>
                  <a:gd name="connsiteX2" fmla="*/ 469 w 291223"/>
                  <a:gd name="connsiteY2" fmla="*/ 0 h 648930"/>
                  <a:gd name="connsiteX3" fmla="*/ 206946 w 291223"/>
                  <a:gd name="connsiteY3" fmla="*/ 648930 h 648930"/>
                  <a:gd name="connsiteX0" fmla="*/ 227538 w 291194"/>
                  <a:gd name="connsiteY0" fmla="*/ 648930 h 648930"/>
                  <a:gd name="connsiteX1" fmla="*/ 291194 w 291194"/>
                  <a:gd name="connsiteY1" fmla="*/ 640501 h 648930"/>
                  <a:gd name="connsiteX2" fmla="*/ 440 w 291194"/>
                  <a:gd name="connsiteY2" fmla="*/ 0 h 648930"/>
                  <a:gd name="connsiteX3" fmla="*/ 227538 w 291194"/>
                  <a:gd name="connsiteY3" fmla="*/ 648930 h 648930"/>
                  <a:gd name="connsiteX0" fmla="*/ 227538 w 291194"/>
                  <a:gd name="connsiteY0" fmla="*/ 648930 h 648930"/>
                  <a:gd name="connsiteX1" fmla="*/ 291194 w 291194"/>
                  <a:gd name="connsiteY1" fmla="*/ 640501 h 648930"/>
                  <a:gd name="connsiteX2" fmla="*/ 440 w 291194"/>
                  <a:gd name="connsiteY2" fmla="*/ 0 h 648930"/>
                  <a:gd name="connsiteX3" fmla="*/ 227538 w 291194"/>
                  <a:gd name="connsiteY3" fmla="*/ 648930 h 648930"/>
                  <a:gd name="connsiteX0" fmla="*/ 227538 w 291194"/>
                  <a:gd name="connsiteY0" fmla="*/ 648930 h 656998"/>
                  <a:gd name="connsiteX1" fmla="*/ 291194 w 291194"/>
                  <a:gd name="connsiteY1" fmla="*/ 656998 h 656998"/>
                  <a:gd name="connsiteX2" fmla="*/ 440 w 291194"/>
                  <a:gd name="connsiteY2" fmla="*/ 0 h 656998"/>
                  <a:gd name="connsiteX3" fmla="*/ 227538 w 291194"/>
                  <a:gd name="connsiteY3" fmla="*/ 648930 h 656998"/>
                  <a:gd name="connsiteX0" fmla="*/ 227538 w 295318"/>
                  <a:gd name="connsiteY0" fmla="*/ 648930 h 648930"/>
                  <a:gd name="connsiteX1" fmla="*/ 295318 w 295318"/>
                  <a:gd name="connsiteY1" fmla="*/ 640501 h 648930"/>
                  <a:gd name="connsiteX2" fmla="*/ 440 w 295318"/>
                  <a:gd name="connsiteY2" fmla="*/ 0 h 648930"/>
                  <a:gd name="connsiteX3" fmla="*/ 227538 w 295318"/>
                  <a:gd name="connsiteY3" fmla="*/ 648930 h 648930"/>
                </a:gdLst>
                <a:ahLst/>
                <a:cxnLst>
                  <a:cxn ang="0">
                    <a:pos x="connsiteX0" y="connsiteY0"/>
                  </a:cxn>
                  <a:cxn ang="0">
                    <a:pos x="connsiteX1" y="connsiteY1"/>
                  </a:cxn>
                  <a:cxn ang="0">
                    <a:pos x="connsiteX2" y="connsiteY2"/>
                  </a:cxn>
                  <a:cxn ang="0">
                    <a:pos x="connsiteX3" y="connsiteY3"/>
                  </a:cxn>
                </a:cxnLst>
                <a:rect l="l" t="t" r="r" b="b"/>
                <a:pathLst>
                  <a:path w="295318" h="648930">
                    <a:moveTo>
                      <a:pt x="227538" y="648930"/>
                    </a:moveTo>
                    <a:lnTo>
                      <a:pt x="295318" y="640501"/>
                    </a:lnTo>
                    <a:cubicBezTo>
                      <a:pt x="264656" y="401808"/>
                      <a:pt x="236414" y="251425"/>
                      <a:pt x="440" y="0"/>
                    </a:cubicBezTo>
                    <a:cubicBezTo>
                      <a:pt x="-13606" y="1405"/>
                      <a:pt x="313921" y="436834"/>
                      <a:pt x="227538" y="64893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2" name="Group 41"/>
          <p:cNvGrpSpPr/>
          <p:nvPr/>
        </p:nvGrpSpPr>
        <p:grpSpPr>
          <a:xfrm>
            <a:off x="4295275" y="3835454"/>
            <a:ext cx="1059248" cy="1059248"/>
            <a:chOff x="3325457" y="4428735"/>
            <a:chExt cx="1059248" cy="1059248"/>
          </a:xfrm>
          <a:effectLst>
            <a:outerShdw blurRad="76200" dist="12700" dir="2700000" sy="-23000" kx="-800400" algn="bl" rotWithShape="0">
              <a:prstClr val="black">
                <a:alpha val="20000"/>
              </a:prstClr>
            </a:outerShdw>
          </a:effectLst>
        </p:grpSpPr>
        <p:sp>
          <p:nvSpPr>
            <p:cNvPr id="43" name="Oval 42"/>
            <p:cNvSpPr/>
            <p:nvPr/>
          </p:nvSpPr>
          <p:spPr>
            <a:xfrm>
              <a:off x="3325457" y="4428735"/>
              <a:ext cx="1059248" cy="1059248"/>
            </a:xfrm>
            <a:prstGeom prst="ellipse">
              <a:avLst/>
            </a:prstGeom>
            <a:gradFill flip="none" rotWithShape="1">
              <a:gsLst>
                <a:gs pos="0">
                  <a:srgbClr val="2F8D15">
                    <a:shade val="30000"/>
                    <a:satMod val="115000"/>
                  </a:srgbClr>
                </a:gs>
                <a:gs pos="50000">
                  <a:srgbClr val="2F8D15">
                    <a:shade val="67500"/>
                    <a:satMod val="115000"/>
                  </a:srgbClr>
                </a:gs>
                <a:gs pos="100000">
                  <a:srgbClr val="2F8D15">
                    <a:shade val="100000"/>
                    <a:satMod val="115000"/>
                  </a:srgb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3632470" y="4618944"/>
              <a:ext cx="445222" cy="678830"/>
            </a:xfrm>
            <a:custGeom>
              <a:avLst/>
              <a:gdLst>
                <a:gd name="connsiteX0" fmla="*/ 332893 w 665785"/>
                <a:gd name="connsiteY0" fmla="*/ 1028173 h 1028173"/>
                <a:gd name="connsiteX1" fmla="*/ 391886 w 665785"/>
                <a:gd name="connsiteY1" fmla="*/ 1023959 h 1028173"/>
                <a:gd name="connsiteX2" fmla="*/ 665785 w 665785"/>
                <a:gd name="connsiteY2" fmla="*/ 796413 h 1028173"/>
                <a:gd name="connsiteX3" fmla="*/ 573081 w 665785"/>
                <a:gd name="connsiteY3" fmla="*/ 661570 h 1028173"/>
                <a:gd name="connsiteX4" fmla="*/ 459307 w 665785"/>
                <a:gd name="connsiteY4" fmla="*/ 728991 h 1028173"/>
                <a:gd name="connsiteX5" fmla="*/ 505659 w 665785"/>
                <a:gd name="connsiteY5" fmla="*/ 648929 h 1028173"/>
                <a:gd name="connsiteX6" fmla="*/ 623647 w 665785"/>
                <a:gd name="connsiteY6" fmla="*/ 644715 h 1028173"/>
                <a:gd name="connsiteX7" fmla="*/ 518301 w 665785"/>
                <a:gd name="connsiteY7" fmla="*/ 606790 h 1028173"/>
                <a:gd name="connsiteX8" fmla="*/ 577294 w 665785"/>
                <a:gd name="connsiteY8" fmla="*/ 539369 h 1028173"/>
                <a:gd name="connsiteX9" fmla="*/ 627860 w 665785"/>
                <a:gd name="connsiteY9" fmla="*/ 556225 h 1028173"/>
                <a:gd name="connsiteX10" fmla="*/ 387672 w 665785"/>
                <a:gd name="connsiteY10" fmla="*/ 682639 h 1028173"/>
                <a:gd name="connsiteX11" fmla="*/ 370817 w 665785"/>
                <a:gd name="connsiteY11" fmla="*/ 0 h 1028173"/>
                <a:gd name="connsiteX12" fmla="*/ 324465 w 665785"/>
                <a:gd name="connsiteY12" fmla="*/ 577294 h 1028173"/>
                <a:gd name="connsiteX13" fmla="*/ 67422 w 665785"/>
                <a:gd name="connsiteY13" fmla="*/ 400313 h 1028173"/>
                <a:gd name="connsiteX14" fmla="*/ 299182 w 665785"/>
                <a:gd name="connsiteY14" fmla="*/ 716350 h 1028173"/>
                <a:gd name="connsiteX15" fmla="*/ 0 w 665785"/>
                <a:gd name="connsiteY15" fmla="*/ 657356 h 1028173"/>
                <a:gd name="connsiteX16" fmla="*/ 332893 w 665785"/>
                <a:gd name="connsiteY16" fmla="*/ 1028173 h 1028173"/>
                <a:gd name="connsiteX0" fmla="*/ 332893 w 665785"/>
                <a:gd name="connsiteY0" fmla="*/ 1028173 h 1028173"/>
                <a:gd name="connsiteX1" fmla="*/ 391886 w 665785"/>
                <a:gd name="connsiteY1" fmla="*/ 1023959 h 1028173"/>
                <a:gd name="connsiteX2" fmla="*/ 665785 w 665785"/>
                <a:gd name="connsiteY2" fmla="*/ 796413 h 1028173"/>
                <a:gd name="connsiteX3" fmla="*/ 573081 w 665785"/>
                <a:gd name="connsiteY3" fmla="*/ 661570 h 1028173"/>
                <a:gd name="connsiteX4" fmla="*/ 459307 w 665785"/>
                <a:gd name="connsiteY4" fmla="*/ 728991 h 1028173"/>
                <a:gd name="connsiteX5" fmla="*/ 505659 w 665785"/>
                <a:gd name="connsiteY5" fmla="*/ 648929 h 1028173"/>
                <a:gd name="connsiteX6" fmla="*/ 623647 w 665785"/>
                <a:gd name="connsiteY6" fmla="*/ 644715 h 1028173"/>
                <a:gd name="connsiteX7" fmla="*/ 518301 w 665785"/>
                <a:gd name="connsiteY7" fmla="*/ 606790 h 1028173"/>
                <a:gd name="connsiteX8" fmla="*/ 577294 w 665785"/>
                <a:gd name="connsiteY8" fmla="*/ 539369 h 1028173"/>
                <a:gd name="connsiteX9" fmla="*/ 627860 w 665785"/>
                <a:gd name="connsiteY9" fmla="*/ 556225 h 1028173"/>
                <a:gd name="connsiteX10" fmla="*/ 387672 w 665785"/>
                <a:gd name="connsiteY10" fmla="*/ 682639 h 1028173"/>
                <a:gd name="connsiteX11" fmla="*/ 370817 w 665785"/>
                <a:gd name="connsiteY11" fmla="*/ 0 h 1028173"/>
                <a:gd name="connsiteX12" fmla="*/ 324465 w 665785"/>
                <a:gd name="connsiteY12" fmla="*/ 577294 h 1028173"/>
                <a:gd name="connsiteX13" fmla="*/ 67422 w 665785"/>
                <a:gd name="connsiteY13" fmla="*/ 400313 h 1028173"/>
                <a:gd name="connsiteX14" fmla="*/ 299182 w 665785"/>
                <a:gd name="connsiteY14" fmla="*/ 716350 h 1028173"/>
                <a:gd name="connsiteX15" fmla="*/ 0 w 665785"/>
                <a:gd name="connsiteY15" fmla="*/ 657356 h 1028173"/>
                <a:gd name="connsiteX16" fmla="*/ 332893 w 665785"/>
                <a:gd name="connsiteY16" fmla="*/ 1028173 h 1028173"/>
                <a:gd name="connsiteX0" fmla="*/ 332893 w 665785"/>
                <a:gd name="connsiteY0" fmla="*/ 1028173 h 1028173"/>
                <a:gd name="connsiteX1" fmla="*/ 391886 w 665785"/>
                <a:gd name="connsiteY1" fmla="*/ 1023959 h 1028173"/>
                <a:gd name="connsiteX2" fmla="*/ 665785 w 665785"/>
                <a:gd name="connsiteY2" fmla="*/ 796413 h 1028173"/>
                <a:gd name="connsiteX3" fmla="*/ 573081 w 665785"/>
                <a:gd name="connsiteY3" fmla="*/ 661570 h 1028173"/>
                <a:gd name="connsiteX4" fmla="*/ 459307 w 665785"/>
                <a:gd name="connsiteY4" fmla="*/ 728991 h 1028173"/>
                <a:gd name="connsiteX5" fmla="*/ 505659 w 665785"/>
                <a:gd name="connsiteY5" fmla="*/ 648929 h 1028173"/>
                <a:gd name="connsiteX6" fmla="*/ 623647 w 665785"/>
                <a:gd name="connsiteY6" fmla="*/ 644715 h 1028173"/>
                <a:gd name="connsiteX7" fmla="*/ 518301 w 665785"/>
                <a:gd name="connsiteY7" fmla="*/ 606790 h 1028173"/>
                <a:gd name="connsiteX8" fmla="*/ 577294 w 665785"/>
                <a:gd name="connsiteY8" fmla="*/ 539369 h 1028173"/>
                <a:gd name="connsiteX9" fmla="*/ 627860 w 665785"/>
                <a:gd name="connsiteY9" fmla="*/ 556225 h 1028173"/>
                <a:gd name="connsiteX10" fmla="*/ 387672 w 665785"/>
                <a:gd name="connsiteY10" fmla="*/ 682639 h 1028173"/>
                <a:gd name="connsiteX11" fmla="*/ 370817 w 665785"/>
                <a:gd name="connsiteY11" fmla="*/ 0 h 1028173"/>
                <a:gd name="connsiteX12" fmla="*/ 324465 w 665785"/>
                <a:gd name="connsiteY12" fmla="*/ 577294 h 1028173"/>
                <a:gd name="connsiteX13" fmla="*/ 67422 w 665785"/>
                <a:gd name="connsiteY13" fmla="*/ 400313 h 1028173"/>
                <a:gd name="connsiteX14" fmla="*/ 299182 w 665785"/>
                <a:gd name="connsiteY14" fmla="*/ 716350 h 1028173"/>
                <a:gd name="connsiteX15" fmla="*/ 0 w 665785"/>
                <a:gd name="connsiteY15" fmla="*/ 657356 h 1028173"/>
                <a:gd name="connsiteX16" fmla="*/ 332893 w 665785"/>
                <a:gd name="connsiteY16" fmla="*/ 1028173 h 1028173"/>
                <a:gd name="connsiteX0" fmla="*/ 332893 w 665785"/>
                <a:gd name="connsiteY0" fmla="*/ 1028173 h 1028173"/>
                <a:gd name="connsiteX1" fmla="*/ 391886 w 665785"/>
                <a:gd name="connsiteY1" fmla="*/ 1023959 h 1028173"/>
                <a:gd name="connsiteX2" fmla="*/ 665785 w 665785"/>
                <a:gd name="connsiteY2" fmla="*/ 796413 h 1028173"/>
                <a:gd name="connsiteX3" fmla="*/ 573081 w 665785"/>
                <a:gd name="connsiteY3" fmla="*/ 661570 h 1028173"/>
                <a:gd name="connsiteX4" fmla="*/ 459307 w 665785"/>
                <a:gd name="connsiteY4" fmla="*/ 728991 h 1028173"/>
                <a:gd name="connsiteX5" fmla="*/ 505659 w 665785"/>
                <a:gd name="connsiteY5" fmla="*/ 648929 h 1028173"/>
                <a:gd name="connsiteX6" fmla="*/ 623647 w 665785"/>
                <a:gd name="connsiteY6" fmla="*/ 644715 h 1028173"/>
                <a:gd name="connsiteX7" fmla="*/ 518301 w 665785"/>
                <a:gd name="connsiteY7" fmla="*/ 606790 h 1028173"/>
                <a:gd name="connsiteX8" fmla="*/ 577294 w 665785"/>
                <a:gd name="connsiteY8" fmla="*/ 539369 h 1028173"/>
                <a:gd name="connsiteX9" fmla="*/ 627860 w 665785"/>
                <a:gd name="connsiteY9" fmla="*/ 556225 h 1028173"/>
                <a:gd name="connsiteX10" fmla="*/ 387672 w 665785"/>
                <a:gd name="connsiteY10" fmla="*/ 682639 h 1028173"/>
                <a:gd name="connsiteX11" fmla="*/ 370817 w 665785"/>
                <a:gd name="connsiteY11" fmla="*/ 0 h 1028173"/>
                <a:gd name="connsiteX12" fmla="*/ 324465 w 665785"/>
                <a:gd name="connsiteY12" fmla="*/ 577294 h 1028173"/>
                <a:gd name="connsiteX13" fmla="*/ 67422 w 665785"/>
                <a:gd name="connsiteY13" fmla="*/ 400313 h 1028173"/>
                <a:gd name="connsiteX14" fmla="*/ 299182 w 665785"/>
                <a:gd name="connsiteY14" fmla="*/ 716350 h 1028173"/>
                <a:gd name="connsiteX15" fmla="*/ 0 w 665785"/>
                <a:gd name="connsiteY15" fmla="*/ 657356 h 1028173"/>
                <a:gd name="connsiteX16" fmla="*/ 332893 w 665785"/>
                <a:gd name="connsiteY16" fmla="*/ 1028173 h 1028173"/>
                <a:gd name="connsiteX0" fmla="*/ 332893 w 665785"/>
                <a:gd name="connsiteY0" fmla="*/ 1036600 h 1036600"/>
                <a:gd name="connsiteX1" fmla="*/ 391886 w 665785"/>
                <a:gd name="connsiteY1" fmla="*/ 1023959 h 1036600"/>
                <a:gd name="connsiteX2" fmla="*/ 665785 w 665785"/>
                <a:gd name="connsiteY2" fmla="*/ 796413 h 1036600"/>
                <a:gd name="connsiteX3" fmla="*/ 573081 w 665785"/>
                <a:gd name="connsiteY3" fmla="*/ 661570 h 1036600"/>
                <a:gd name="connsiteX4" fmla="*/ 459307 w 665785"/>
                <a:gd name="connsiteY4" fmla="*/ 728991 h 1036600"/>
                <a:gd name="connsiteX5" fmla="*/ 505659 w 665785"/>
                <a:gd name="connsiteY5" fmla="*/ 648929 h 1036600"/>
                <a:gd name="connsiteX6" fmla="*/ 623647 w 665785"/>
                <a:gd name="connsiteY6" fmla="*/ 644715 h 1036600"/>
                <a:gd name="connsiteX7" fmla="*/ 518301 w 665785"/>
                <a:gd name="connsiteY7" fmla="*/ 606790 h 1036600"/>
                <a:gd name="connsiteX8" fmla="*/ 577294 w 665785"/>
                <a:gd name="connsiteY8" fmla="*/ 539369 h 1036600"/>
                <a:gd name="connsiteX9" fmla="*/ 627860 w 665785"/>
                <a:gd name="connsiteY9" fmla="*/ 556225 h 1036600"/>
                <a:gd name="connsiteX10" fmla="*/ 387672 w 665785"/>
                <a:gd name="connsiteY10" fmla="*/ 682639 h 1036600"/>
                <a:gd name="connsiteX11" fmla="*/ 370817 w 665785"/>
                <a:gd name="connsiteY11" fmla="*/ 0 h 1036600"/>
                <a:gd name="connsiteX12" fmla="*/ 324465 w 665785"/>
                <a:gd name="connsiteY12" fmla="*/ 577294 h 1036600"/>
                <a:gd name="connsiteX13" fmla="*/ 67422 w 665785"/>
                <a:gd name="connsiteY13" fmla="*/ 400313 h 1036600"/>
                <a:gd name="connsiteX14" fmla="*/ 299182 w 665785"/>
                <a:gd name="connsiteY14" fmla="*/ 716350 h 1036600"/>
                <a:gd name="connsiteX15" fmla="*/ 0 w 665785"/>
                <a:gd name="connsiteY15" fmla="*/ 657356 h 1036600"/>
                <a:gd name="connsiteX16" fmla="*/ 332893 w 665785"/>
                <a:gd name="connsiteY16" fmla="*/ 1036600 h 1036600"/>
                <a:gd name="connsiteX0" fmla="*/ 332893 w 665785"/>
                <a:gd name="connsiteY0" fmla="*/ 1036600 h 1036600"/>
                <a:gd name="connsiteX1" fmla="*/ 391886 w 665785"/>
                <a:gd name="connsiteY1" fmla="*/ 1023959 h 1036600"/>
                <a:gd name="connsiteX2" fmla="*/ 665785 w 665785"/>
                <a:gd name="connsiteY2" fmla="*/ 796413 h 1036600"/>
                <a:gd name="connsiteX3" fmla="*/ 573081 w 665785"/>
                <a:gd name="connsiteY3" fmla="*/ 661570 h 1036600"/>
                <a:gd name="connsiteX4" fmla="*/ 459307 w 665785"/>
                <a:gd name="connsiteY4" fmla="*/ 728991 h 1036600"/>
                <a:gd name="connsiteX5" fmla="*/ 505659 w 665785"/>
                <a:gd name="connsiteY5" fmla="*/ 648929 h 1036600"/>
                <a:gd name="connsiteX6" fmla="*/ 623647 w 665785"/>
                <a:gd name="connsiteY6" fmla="*/ 644715 h 1036600"/>
                <a:gd name="connsiteX7" fmla="*/ 518301 w 665785"/>
                <a:gd name="connsiteY7" fmla="*/ 606790 h 1036600"/>
                <a:gd name="connsiteX8" fmla="*/ 577294 w 665785"/>
                <a:gd name="connsiteY8" fmla="*/ 539369 h 1036600"/>
                <a:gd name="connsiteX9" fmla="*/ 627860 w 665785"/>
                <a:gd name="connsiteY9" fmla="*/ 556225 h 1036600"/>
                <a:gd name="connsiteX10" fmla="*/ 387672 w 665785"/>
                <a:gd name="connsiteY10" fmla="*/ 682639 h 1036600"/>
                <a:gd name="connsiteX11" fmla="*/ 370817 w 665785"/>
                <a:gd name="connsiteY11" fmla="*/ 0 h 1036600"/>
                <a:gd name="connsiteX12" fmla="*/ 324465 w 665785"/>
                <a:gd name="connsiteY12" fmla="*/ 577294 h 1036600"/>
                <a:gd name="connsiteX13" fmla="*/ 67422 w 665785"/>
                <a:gd name="connsiteY13" fmla="*/ 400313 h 1036600"/>
                <a:gd name="connsiteX14" fmla="*/ 299182 w 665785"/>
                <a:gd name="connsiteY14" fmla="*/ 716350 h 1036600"/>
                <a:gd name="connsiteX15" fmla="*/ 0 w 665785"/>
                <a:gd name="connsiteY15" fmla="*/ 657356 h 1036600"/>
                <a:gd name="connsiteX16" fmla="*/ 332893 w 665785"/>
                <a:gd name="connsiteY16" fmla="*/ 1036600 h 1036600"/>
                <a:gd name="connsiteX0" fmla="*/ 332893 w 665785"/>
                <a:gd name="connsiteY0" fmla="*/ 1036600 h 1036600"/>
                <a:gd name="connsiteX1" fmla="*/ 391886 w 665785"/>
                <a:gd name="connsiteY1" fmla="*/ 1023959 h 1036600"/>
                <a:gd name="connsiteX2" fmla="*/ 665785 w 665785"/>
                <a:gd name="connsiteY2" fmla="*/ 796413 h 1036600"/>
                <a:gd name="connsiteX3" fmla="*/ 573081 w 665785"/>
                <a:gd name="connsiteY3" fmla="*/ 661570 h 1036600"/>
                <a:gd name="connsiteX4" fmla="*/ 459307 w 665785"/>
                <a:gd name="connsiteY4" fmla="*/ 728991 h 1036600"/>
                <a:gd name="connsiteX5" fmla="*/ 505659 w 665785"/>
                <a:gd name="connsiteY5" fmla="*/ 648929 h 1036600"/>
                <a:gd name="connsiteX6" fmla="*/ 623647 w 665785"/>
                <a:gd name="connsiteY6" fmla="*/ 644715 h 1036600"/>
                <a:gd name="connsiteX7" fmla="*/ 518301 w 665785"/>
                <a:gd name="connsiteY7" fmla="*/ 606790 h 1036600"/>
                <a:gd name="connsiteX8" fmla="*/ 577294 w 665785"/>
                <a:gd name="connsiteY8" fmla="*/ 539369 h 1036600"/>
                <a:gd name="connsiteX9" fmla="*/ 627860 w 665785"/>
                <a:gd name="connsiteY9" fmla="*/ 556225 h 1036600"/>
                <a:gd name="connsiteX10" fmla="*/ 387672 w 665785"/>
                <a:gd name="connsiteY10" fmla="*/ 682639 h 1036600"/>
                <a:gd name="connsiteX11" fmla="*/ 370817 w 665785"/>
                <a:gd name="connsiteY11" fmla="*/ 0 h 1036600"/>
                <a:gd name="connsiteX12" fmla="*/ 324465 w 665785"/>
                <a:gd name="connsiteY12" fmla="*/ 577294 h 1036600"/>
                <a:gd name="connsiteX13" fmla="*/ 67422 w 665785"/>
                <a:gd name="connsiteY13" fmla="*/ 400313 h 1036600"/>
                <a:gd name="connsiteX14" fmla="*/ 299182 w 665785"/>
                <a:gd name="connsiteY14" fmla="*/ 716350 h 1036600"/>
                <a:gd name="connsiteX15" fmla="*/ 0 w 665785"/>
                <a:gd name="connsiteY15" fmla="*/ 657356 h 1036600"/>
                <a:gd name="connsiteX16" fmla="*/ 332893 w 665785"/>
                <a:gd name="connsiteY16" fmla="*/ 1036600 h 1036600"/>
                <a:gd name="connsiteX0" fmla="*/ 349749 w 682641"/>
                <a:gd name="connsiteY0" fmla="*/ 1036600 h 1036600"/>
                <a:gd name="connsiteX1" fmla="*/ 408742 w 682641"/>
                <a:gd name="connsiteY1" fmla="*/ 1023959 h 1036600"/>
                <a:gd name="connsiteX2" fmla="*/ 682641 w 682641"/>
                <a:gd name="connsiteY2" fmla="*/ 796413 h 1036600"/>
                <a:gd name="connsiteX3" fmla="*/ 589937 w 682641"/>
                <a:gd name="connsiteY3" fmla="*/ 661570 h 1036600"/>
                <a:gd name="connsiteX4" fmla="*/ 476163 w 682641"/>
                <a:gd name="connsiteY4" fmla="*/ 728991 h 1036600"/>
                <a:gd name="connsiteX5" fmla="*/ 522515 w 682641"/>
                <a:gd name="connsiteY5" fmla="*/ 648929 h 1036600"/>
                <a:gd name="connsiteX6" fmla="*/ 640503 w 682641"/>
                <a:gd name="connsiteY6" fmla="*/ 644715 h 1036600"/>
                <a:gd name="connsiteX7" fmla="*/ 535157 w 682641"/>
                <a:gd name="connsiteY7" fmla="*/ 606790 h 1036600"/>
                <a:gd name="connsiteX8" fmla="*/ 594150 w 682641"/>
                <a:gd name="connsiteY8" fmla="*/ 539369 h 1036600"/>
                <a:gd name="connsiteX9" fmla="*/ 644716 w 682641"/>
                <a:gd name="connsiteY9" fmla="*/ 556225 h 1036600"/>
                <a:gd name="connsiteX10" fmla="*/ 404528 w 682641"/>
                <a:gd name="connsiteY10" fmla="*/ 682639 h 1036600"/>
                <a:gd name="connsiteX11" fmla="*/ 387673 w 682641"/>
                <a:gd name="connsiteY11" fmla="*/ 0 h 1036600"/>
                <a:gd name="connsiteX12" fmla="*/ 341321 w 682641"/>
                <a:gd name="connsiteY12" fmla="*/ 577294 h 1036600"/>
                <a:gd name="connsiteX13" fmla="*/ 84278 w 682641"/>
                <a:gd name="connsiteY13" fmla="*/ 400313 h 1036600"/>
                <a:gd name="connsiteX14" fmla="*/ 316038 w 682641"/>
                <a:gd name="connsiteY14" fmla="*/ 716350 h 1036600"/>
                <a:gd name="connsiteX15" fmla="*/ 0 w 682641"/>
                <a:gd name="connsiteY15" fmla="*/ 674211 h 1036600"/>
                <a:gd name="connsiteX16" fmla="*/ 349749 w 682641"/>
                <a:gd name="connsiteY16" fmla="*/ 1036600 h 1036600"/>
                <a:gd name="connsiteX0" fmla="*/ 349749 w 682641"/>
                <a:gd name="connsiteY0" fmla="*/ 1036600 h 1036600"/>
                <a:gd name="connsiteX1" fmla="*/ 408742 w 682641"/>
                <a:gd name="connsiteY1" fmla="*/ 1023959 h 1036600"/>
                <a:gd name="connsiteX2" fmla="*/ 682641 w 682641"/>
                <a:gd name="connsiteY2" fmla="*/ 796413 h 1036600"/>
                <a:gd name="connsiteX3" fmla="*/ 589937 w 682641"/>
                <a:gd name="connsiteY3" fmla="*/ 661570 h 1036600"/>
                <a:gd name="connsiteX4" fmla="*/ 476163 w 682641"/>
                <a:gd name="connsiteY4" fmla="*/ 728991 h 1036600"/>
                <a:gd name="connsiteX5" fmla="*/ 522515 w 682641"/>
                <a:gd name="connsiteY5" fmla="*/ 648929 h 1036600"/>
                <a:gd name="connsiteX6" fmla="*/ 640503 w 682641"/>
                <a:gd name="connsiteY6" fmla="*/ 644715 h 1036600"/>
                <a:gd name="connsiteX7" fmla="*/ 535157 w 682641"/>
                <a:gd name="connsiteY7" fmla="*/ 606790 h 1036600"/>
                <a:gd name="connsiteX8" fmla="*/ 594150 w 682641"/>
                <a:gd name="connsiteY8" fmla="*/ 539369 h 1036600"/>
                <a:gd name="connsiteX9" fmla="*/ 644716 w 682641"/>
                <a:gd name="connsiteY9" fmla="*/ 556225 h 1036600"/>
                <a:gd name="connsiteX10" fmla="*/ 404528 w 682641"/>
                <a:gd name="connsiteY10" fmla="*/ 682639 h 1036600"/>
                <a:gd name="connsiteX11" fmla="*/ 387673 w 682641"/>
                <a:gd name="connsiteY11" fmla="*/ 0 h 1036600"/>
                <a:gd name="connsiteX12" fmla="*/ 341321 w 682641"/>
                <a:gd name="connsiteY12" fmla="*/ 577294 h 1036600"/>
                <a:gd name="connsiteX13" fmla="*/ 84278 w 682641"/>
                <a:gd name="connsiteY13" fmla="*/ 400313 h 1036600"/>
                <a:gd name="connsiteX14" fmla="*/ 316038 w 682641"/>
                <a:gd name="connsiteY14" fmla="*/ 716350 h 1036600"/>
                <a:gd name="connsiteX15" fmla="*/ 0 w 682641"/>
                <a:gd name="connsiteY15" fmla="*/ 674211 h 1036600"/>
                <a:gd name="connsiteX16" fmla="*/ 349749 w 682641"/>
                <a:gd name="connsiteY16" fmla="*/ 1036600 h 1036600"/>
                <a:gd name="connsiteX0" fmla="*/ 349749 w 682641"/>
                <a:gd name="connsiteY0" fmla="*/ 1036600 h 1036600"/>
                <a:gd name="connsiteX1" fmla="*/ 408742 w 682641"/>
                <a:gd name="connsiteY1" fmla="*/ 1023959 h 1036600"/>
                <a:gd name="connsiteX2" fmla="*/ 682641 w 682641"/>
                <a:gd name="connsiteY2" fmla="*/ 796413 h 1036600"/>
                <a:gd name="connsiteX3" fmla="*/ 589937 w 682641"/>
                <a:gd name="connsiteY3" fmla="*/ 661570 h 1036600"/>
                <a:gd name="connsiteX4" fmla="*/ 476163 w 682641"/>
                <a:gd name="connsiteY4" fmla="*/ 728991 h 1036600"/>
                <a:gd name="connsiteX5" fmla="*/ 522515 w 682641"/>
                <a:gd name="connsiteY5" fmla="*/ 648929 h 1036600"/>
                <a:gd name="connsiteX6" fmla="*/ 640503 w 682641"/>
                <a:gd name="connsiteY6" fmla="*/ 644715 h 1036600"/>
                <a:gd name="connsiteX7" fmla="*/ 535157 w 682641"/>
                <a:gd name="connsiteY7" fmla="*/ 606790 h 1036600"/>
                <a:gd name="connsiteX8" fmla="*/ 594150 w 682641"/>
                <a:gd name="connsiteY8" fmla="*/ 539369 h 1036600"/>
                <a:gd name="connsiteX9" fmla="*/ 644716 w 682641"/>
                <a:gd name="connsiteY9" fmla="*/ 556225 h 1036600"/>
                <a:gd name="connsiteX10" fmla="*/ 404528 w 682641"/>
                <a:gd name="connsiteY10" fmla="*/ 682639 h 1036600"/>
                <a:gd name="connsiteX11" fmla="*/ 387673 w 682641"/>
                <a:gd name="connsiteY11" fmla="*/ 0 h 1036600"/>
                <a:gd name="connsiteX12" fmla="*/ 341321 w 682641"/>
                <a:gd name="connsiteY12" fmla="*/ 577294 h 1036600"/>
                <a:gd name="connsiteX13" fmla="*/ 84278 w 682641"/>
                <a:gd name="connsiteY13" fmla="*/ 400313 h 1036600"/>
                <a:gd name="connsiteX14" fmla="*/ 316038 w 682641"/>
                <a:gd name="connsiteY14" fmla="*/ 716350 h 1036600"/>
                <a:gd name="connsiteX15" fmla="*/ 0 w 682641"/>
                <a:gd name="connsiteY15" fmla="*/ 674211 h 1036600"/>
                <a:gd name="connsiteX16" fmla="*/ 349749 w 682641"/>
                <a:gd name="connsiteY16" fmla="*/ 1036600 h 1036600"/>
                <a:gd name="connsiteX0" fmla="*/ 349749 w 682641"/>
                <a:gd name="connsiteY0" fmla="*/ 1036600 h 1036600"/>
                <a:gd name="connsiteX1" fmla="*/ 408742 w 682641"/>
                <a:gd name="connsiteY1" fmla="*/ 1023959 h 1036600"/>
                <a:gd name="connsiteX2" fmla="*/ 682641 w 682641"/>
                <a:gd name="connsiteY2" fmla="*/ 796413 h 1036600"/>
                <a:gd name="connsiteX3" fmla="*/ 589937 w 682641"/>
                <a:gd name="connsiteY3" fmla="*/ 661570 h 1036600"/>
                <a:gd name="connsiteX4" fmla="*/ 476163 w 682641"/>
                <a:gd name="connsiteY4" fmla="*/ 728991 h 1036600"/>
                <a:gd name="connsiteX5" fmla="*/ 522515 w 682641"/>
                <a:gd name="connsiteY5" fmla="*/ 648929 h 1036600"/>
                <a:gd name="connsiteX6" fmla="*/ 640503 w 682641"/>
                <a:gd name="connsiteY6" fmla="*/ 644715 h 1036600"/>
                <a:gd name="connsiteX7" fmla="*/ 535157 w 682641"/>
                <a:gd name="connsiteY7" fmla="*/ 606790 h 1036600"/>
                <a:gd name="connsiteX8" fmla="*/ 594150 w 682641"/>
                <a:gd name="connsiteY8" fmla="*/ 539369 h 1036600"/>
                <a:gd name="connsiteX9" fmla="*/ 644716 w 682641"/>
                <a:gd name="connsiteY9" fmla="*/ 556225 h 1036600"/>
                <a:gd name="connsiteX10" fmla="*/ 404528 w 682641"/>
                <a:gd name="connsiteY10" fmla="*/ 682639 h 1036600"/>
                <a:gd name="connsiteX11" fmla="*/ 387673 w 682641"/>
                <a:gd name="connsiteY11" fmla="*/ 0 h 1036600"/>
                <a:gd name="connsiteX12" fmla="*/ 341321 w 682641"/>
                <a:gd name="connsiteY12" fmla="*/ 577294 h 1036600"/>
                <a:gd name="connsiteX13" fmla="*/ 75850 w 682641"/>
                <a:gd name="connsiteY13" fmla="*/ 429809 h 1036600"/>
                <a:gd name="connsiteX14" fmla="*/ 316038 w 682641"/>
                <a:gd name="connsiteY14" fmla="*/ 716350 h 1036600"/>
                <a:gd name="connsiteX15" fmla="*/ 0 w 682641"/>
                <a:gd name="connsiteY15" fmla="*/ 674211 h 1036600"/>
                <a:gd name="connsiteX16" fmla="*/ 349749 w 682641"/>
                <a:gd name="connsiteY16" fmla="*/ 1036600 h 1036600"/>
                <a:gd name="connsiteX0" fmla="*/ 349749 w 682641"/>
                <a:gd name="connsiteY0" fmla="*/ 1036600 h 1036600"/>
                <a:gd name="connsiteX1" fmla="*/ 408742 w 682641"/>
                <a:gd name="connsiteY1" fmla="*/ 1023959 h 1036600"/>
                <a:gd name="connsiteX2" fmla="*/ 682641 w 682641"/>
                <a:gd name="connsiteY2" fmla="*/ 796413 h 1036600"/>
                <a:gd name="connsiteX3" fmla="*/ 589937 w 682641"/>
                <a:gd name="connsiteY3" fmla="*/ 661570 h 1036600"/>
                <a:gd name="connsiteX4" fmla="*/ 476163 w 682641"/>
                <a:gd name="connsiteY4" fmla="*/ 728991 h 1036600"/>
                <a:gd name="connsiteX5" fmla="*/ 522515 w 682641"/>
                <a:gd name="connsiteY5" fmla="*/ 648929 h 1036600"/>
                <a:gd name="connsiteX6" fmla="*/ 640503 w 682641"/>
                <a:gd name="connsiteY6" fmla="*/ 644715 h 1036600"/>
                <a:gd name="connsiteX7" fmla="*/ 535157 w 682641"/>
                <a:gd name="connsiteY7" fmla="*/ 606790 h 1036600"/>
                <a:gd name="connsiteX8" fmla="*/ 594150 w 682641"/>
                <a:gd name="connsiteY8" fmla="*/ 539369 h 1036600"/>
                <a:gd name="connsiteX9" fmla="*/ 644716 w 682641"/>
                <a:gd name="connsiteY9" fmla="*/ 556225 h 1036600"/>
                <a:gd name="connsiteX10" fmla="*/ 404528 w 682641"/>
                <a:gd name="connsiteY10" fmla="*/ 682639 h 1036600"/>
                <a:gd name="connsiteX11" fmla="*/ 387673 w 682641"/>
                <a:gd name="connsiteY11" fmla="*/ 0 h 1036600"/>
                <a:gd name="connsiteX12" fmla="*/ 341321 w 682641"/>
                <a:gd name="connsiteY12" fmla="*/ 577294 h 1036600"/>
                <a:gd name="connsiteX13" fmla="*/ 75850 w 682641"/>
                <a:gd name="connsiteY13" fmla="*/ 429809 h 1036600"/>
                <a:gd name="connsiteX14" fmla="*/ 316038 w 682641"/>
                <a:gd name="connsiteY14" fmla="*/ 716350 h 1036600"/>
                <a:gd name="connsiteX15" fmla="*/ 0 w 682641"/>
                <a:gd name="connsiteY15" fmla="*/ 674211 h 1036600"/>
                <a:gd name="connsiteX16" fmla="*/ 349749 w 682641"/>
                <a:gd name="connsiteY16" fmla="*/ 1036600 h 1036600"/>
                <a:gd name="connsiteX0" fmla="*/ 349749 w 682641"/>
                <a:gd name="connsiteY0" fmla="*/ 1036600 h 1036600"/>
                <a:gd name="connsiteX1" fmla="*/ 408742 w 682641"/>
                <a:gd name="connsiteY1" fmla="*/ 1023959 h 1036600"/>
                <a:gd name="connsiteX2" fmla="*/ 682641 w 682641"/>
                <a:gd name="connsiteY2" fmla="*/ 796413 h 1036600"/>
                <a:gd name="connsiteX3" fmla="*/ 589937 w 682641"/>
                <a:gd name="connsiteY3" fmla="*/ 661570 h 1036600"/>
                <a:gd name="connsiteX4" fmla="*/ 476163 w 682641"/>
                <a:gd name="connsiteY4" fmla="*/ 728991 h 1036600"/>
                <a:gd name="connsiteX5" fmla="*/ 522515 w 682641"/>
                <a:gd name="connsiteY5" fmla="*/ 648929 h 1036600"/>
                <a:gd name="connsiteX6" fmla="*/ 640503 w 682641"/>
                <a:gd name="connsiteY6" fmla="*/ 644715 h 1036600"/>
                <a:gd name="connsiteX7" fmla="*/ 535157 w 682641"/>
                <a:gd name="connsiteY7" fmla="*/ 606790 h 1036600"/>
                <a:gd name="connsiteX8" fmla="*/ 594150 w 682641"/>
                <a:gd name="connsiteY8" fmla="*/ 539369 h 1036600"/>
                <a:gd name="connsiteX9" fmla="*/ 644716 w 682641"/>
                <a:gd name="connsiteY9" fmla="*/ 556225 h 1036600"/>
                <a:gd name="connsiteX10" fmla="*/ 404528 w 682641"/>
                <a:gd name="connsiteY10" fmla="*/ 682639 h 1036600"/>
                <a:gd name="connsiteX11" fmla="*/ 387673 w 682641"/>
                <a:gd name="connsiteY11" fmla="*/ 0 h 1036600"/>
                <a:gd name="connsiteX12" fmla="*/ 341321 w 682641"/>
                <a:gd name="connsiteY12" fmla="*/ 577294 h 1036600"/>
                <a:gd name="connsiteX13" fmla="*/ 75850 w 682641"/>
                <a:gd name="connsiteY13" fmla="*/ 429809 h 1036600"/>
                <a:gd name="connsiteX14" fmla="*/ 316038 w 682641"/>
                <a:gd name="connsiteY14" fmla="*/ 716350 h 1036600"/>
                <a:gd name="connsiteX15" fmla="*/ 0 w 682641"/>
                <a:gd name="connsiteY15" fmla="*/ 674211 h 1036600"/>
                <a:gd name="connsiteX16" fmla="*/ 349749 w 682641"/>
                <a:gd name="connsiteY16" fmla="*/ 1036600 h 1036600"/>
                <a:gd name="connsiteX0" fmla="*/ 349749 w 682641"/>
                <a:gd name="connsiteY0" fmla="*/ 1036600 h 1036600"/>
                <a:gd name="connsiteX1" fmla="*/ 408742 w 682641"/>
                <a:gd name="connsiteY1" fmla="*/ 1023959 h 1036600"/>
                <a:gd name="connsiteX2" fmla="*/ 682641 w 682641"/>
                <a:gd name="connsiteY2" fmla="*/ 796413 h 1036600"/>
                <a:gd name="connsiteX3" fmla="*/ 589937 w 682641"/>
                <a:gd name="connsiteY3" fmla="*/ 661570 h 1036600"/>
                <a:gd name="connsiteX4" fmla="*/ 476163 w 682641"/>
                <a:gd name="connsiteY4" fmla="*/ 728991 h 1036600"/>
                <a:gd name="connsiteX5" fmla="*/ 522515 w 682641"/>
                <a:gd name="connsiteY5" fmla="*/ 648929 h 1036600"/>
                <a:gd name="connsiteX6" fmla="*/ 640503 w 682641"/>
                <a:gd name="connsiteY6" fmla="*/ 644715 h 1036600"/>
                <a:gd name="connsiteX7" fmla="*/ 535157 w 682641"/>
                <a:gd name="connsiteY7" fmla="*/ 606790 h 1036600"/>
                <a:gd name="connsiteX8" fmla="*/ 594150 w 682641"/>
                <a:gd name="connsiteY8" fmla="*/ 539369 h 1036600"/>
                <a:gd name="connsiteX9" fmla="*/ 644716 w 682641"/>
                <a:gd name="connsiteY9" fmla="*/ 556225 h 1036600"/>
                <a:gd name="connsiteX10" fmla="*/ 404528 w 682641"/>
                <a:gd name="connsiteY10" fmla="*/ 682639 h 1036600"/>
                <a:gd name="connsiteX11" fmla="*/ 387673 w 682641"/>
                <a:gd name="connsiteY11" fmla="*/ 0 h 1036600"/>
                <a:gd name="connsiteX12" fmla="*/ 341321 w 682641"/>
                <a:gd name="connsiteY12" fmla="*/ 577294 h 1036600"/>
                <a:gd name="connsiteX13" fmla="*/ 75850 w 682641"/>
                <a:gd name="connsiteY13" fmla="*/ 429809 h 1036600"/>
                <a:gd name="connsiteX14" fmla="*/ 316038 w 682641"/>
                <a:gd name="connsiteY14" fmla="*/ 716350 h 1036600"/>
                <a:gd name="connsiteX15" fmla="*/ 0 w 682641"/>
                <a:gd name="connsiteY15" fmla="*/ 674211 h 1036600"/>
                <a:gd name="connsiteX16" fmla="*/ 349749 w 682641"/>
                <a:gd name="connsiteY16" fmla="*/ 1036600 h 1036600"/>
                <a:gd name="connsiteX0" fmla="*/ 349749 w 682641"/>
                <a:gd name="connsiteY0" fmla="*/ 1036600 h 1036600"/>
                <a:gd name="connsiteX1" fmla="*/ 408742 w 682641"/>
                <a:gd name="connsiteY1" fmla="*/ 1023959 h 1036600"/>
                <a:gd name="connsiteX2" fmla="*/ 682641 w 682641"/>
                <a:gd name="connsiteY2" fmla="*/ 796413 h 1036600"/>
                <a:gd name="connsiteX3" fmla="*/ 589937 w 682641"/>
                <a:gd name="connsiteY3" fmla="*/ 661570 h 1036600"/>
                <a:gd name="connsiteX4" fmla="*/ 476163 w 682641"/>
                <a:gd name="connsiteY4" fmla="*/ 728991 h 1036600"/>
                <a:gd name="connsiteX5" fmla="*/ 522515 w 682641"/>
                <a:gd name="connsiteY5" fmla="*/ 648929 h 1036600"/>
                <a:gd name="connsiteX6" fmla="*/ 640503 w 682641"/>
                <a:gd name="connsiteY6" fmla="*/ 644715 h 1036600"/>
                <a:gd name="connsiteX7" fmla="*/ 535157 w 682641"/>
                <a:gd name="connsiteY7" fmla="*/ 606790 h 1036600"/>
                <a:gd name="connsiteX8" fmla="*/ 594150 w 682641"/>
                <a:gd name="connsiteY8" fmla="*/ 539369 h 1036600"/>
                <a:gd name="connsiteX9" fmla="*/ 644716 w 682641"/>
                <a:gd name="connsiteY9" fmla="*/ 556225 h 1036600"/>
                <a:gd name="connsiteX10" fmla="*/ 404528 w 682641"/>
                <a:gd name="connsiteY10" fmla="*/ 682639 h 1036600"/>
                <a:gd name="connsiteX11" fmla="*/ 387673 w 682641"/>
                <a:gd name="connsiteY11" fmla="*/ 0 h 1036600"/>
                <a:gd name="connsiteX12" fmla="*/ 341321 w 682641"/>
                <a:gd name="connsiteY12" fmla="*/ 577294 h 1036600"/>
                <a:gd name="connsiteX13" fmla="*/ 75850 w 682641"/>
                <a:gd name="connsiteY13" fmla="*/ 429809 h 1036600"/>
                <a:gd name="connsiteX14" fmla="*/ 316038 w 682641"/>
                <a:gd name="connsiteY14" fmla="*/ 716350 h 1036600"/>
                <a:gd name="connsiteX15" fmla="*/ 0 w 682641"/>
                <a:gd name="connsiteY15" fmla="*/ 674211 h 1036600"/>
                <a:gd name="connsiteX16" fmla="*/ 349749 w 682641"/>
                <a:gd name="connsiteY16" fmla="*/ 1036600 h 1036600"/>
                <a:gd name="connsiteX0" fmla="*/ 349749 w 682641"/>
                <a:gd name="connsiteY0" fmla="*/ 1036600 h 1036600"/>
                <a:gd name="connsiteX1" fmla="*/ 408742 w 682641"/>
                <a:gd name="connsiteY1" fmla="*/ 1023959 h 1036600"/>
                <a:gd name="connsiteX2" fmla="*/ 682641 w 682641"/>
                <a:gd name="connsiteY2" fmla="*/ 796413 h 1036600"/>
                <a:gd name="connsiteX3" fmla="*/ 589937 w 682641"/>
                <a:gd name="connsiteY3" fmla="*/ 661570 h 1036600"/>
                <a:gd name="connsiteX4" fmla="*/ 476163 w 682641"/>
                <a:gd name="connsiteY4" fmla="*/ 728991 h 1036600"/>
                <a:gd name="connsiteX5" fmla="*/ 522515 w 682641"/>
                <a:gd name="connsiteY5" fmla="*/ 648929 h 1036600"/>
                <a:gd name="connsiteX6" fmla="*/ 640503 w 682641"/>
                <a:gd name="connsiteY6" fmla="*/ 644715 h 1036600"/>
                <a:gd name="connsiteX7" fmla="*/ 535157 w 682641"/>
                <a:gd name="connsiteY7" fmla="*/ 606790 h 1036600"/>
                <a:gd name="connsiteX8" fmla="*/ 594150 w 682641"/>
                <a:gd name="connsiteY8" fmla="*/ 539369 h 1036600"/>
                <a:gd name="connsiteX9" fmla="*/ 644716 w 682641"/>
                <a:gd name="connsiteY9" fmla="*/ 556225 h 1036600"/>
                <a:gd name="connsiteX10" fmla="*/ 404528 w 682641"/>
                <a:gd name="connsiteY10" fmla="*/ 682639 h 1036600"/>
                <a:gd name="connsiteX11" fmla="*/ 387673 w 682641"/>
                <a:gd name="connsiteY11" fmla="*/ 0 h 1036600"/>
                <a:gd name="connsiteX12" fmla="*/ 341321 w 682641"/>
                <a:gd name="connsiteY12" fmla="*/ 577294 h 1036600"/>
                <a:gd name="connsiteX13" fmla="*/ 75850 w 682641"/>
                <a:gd name="connsiteY13" fmla="*/ 429809 h 1036600"/>
                <a:gd name="connsiteX14" fmla="*/ 316038 w 682641"/>
                <a:gd name="connsiteY14" fmla="*/ 716350 h 1036600"/>
                <a:gd name="connsiteX15" fmla="*/ 0 w 682641"/>
                <a:gd name="connsiteY15" fmla="*/ 674211 h 1036600"/>
                <a:gd name="connsiteX16" fmla="*/ 349749 w 682641"/>
                <a:gd name="connsiteY16" fmla="*/ 1036600 h 1036600"/>
                <a:gd name="connsiteX0" fmla="*/ 349749 w 682641"/>
                <a:gd name="connsiteY0" fmla="*/ 1036600 h 1036600"/>
                <a:gd name="connsiteX1" fmla="*/ 408742 w 682641"/>
                <a:gd name="connsiteY1" fmla="*/ 1023959 h 1036600"/>
                <a:gd name="connsiteX2" fmla="*/ 682641 w 682641"/>
                <a:gd name="connsiteY2" fmla="*/ 796413 h 1036600"/>
                <a:gd name="connsiteX3" fmla="*/ 589937 w 682641"/>
                <a:gd name="connsiteY3" fmla="*/ 661570 h 1036600"/>
                <a:gd name="connsiteX4" fmla="*/ 476163 w 682641"/>
                <a:gd name="connsiteY4" fmla="*/ 728991 h 1036600"/>
                <a:gd name="connsiteX5" fmla="*/ 522515 w 682641"/>
                <a:gd name="connsiteY5" fmla="*/ 648929 h 1036600"/>
                <a:gd name="connsiteX6" fmla="*/ 640503 w 682641"/>
                <a:gd name="connsiteY6" fmla="*/ 644715 h 1036600"/>
                <a:gd name="connsiteX7" fmla="*/ 535157 w 682641"/>
                <a:gd name="connsiteY7" fmla="*/ 606790 h 1036600"/>
                <a:gd name="connsiteX8" fmla="*/ 594150 w 682641"/>
                <a:gd name="connsiteY8" fmla="*/ 539369 h 1036600"/>
                <a:gd name="connsiteX9" fmla="*/ 644716 w 682641"/>
                <a:gd name="connsiteY9" fmla="*/ 556225 h 1036600"/>
                <a:gd name="connsiteX10" fmla="*/ 404528 w 682641"/>
                <a:gd name="connsiteY10" fmla="*/ 682639 h 1036600"/>
                <a:gd name="connsiteX11" fmla="*/ 387673 w 682641"/>
                <a:gd name="connsiteY11" fmla="*/ 0 h 1036600"/>
                <a:gd name="connsiteX12" fmla="*/ 341321 w 682641"/>
                <a:gd name="connsiteY12" fmla="*/ 577294 h 1036600"/>
                <a:gd name="connsiteX13" fmla="*/ 75850 w 682641"/>
                <a:gd name="connsiteY13" fmla="*/ 429809 h 1036600"/>
                <a:gd name="connsiteX14" fmla="*/ 316038 w 682641"/>
                <a:gd name="connsiteY14" fmla="*/ 716350 h 1036600"/>
                <a:gd name="connsiteX15" fmla="*/ 0 w 682641"/>
                <a:gd name="connsiteY15" fmla="*/ 674211 h 1036600"/>
                <a:gd name="connsiteX16" fmla="*/ 349749 w 682641"/>
                <a:gd name="connsiteY16" fmla="*/ 1036600 h 1036600"/>
                <a:gd name="connsiteX0" fmla="*/ 349749 w 682641"/>
                <a:gd name="connsiteY0" fmla="*/ 1036600 h 1036600"/>
                <a:gd name="connsiteX1" fmla="*/ 408742 w 682641"/>
                <a:gd name="connsiteY1" fmla="*/ 1023959 h 1036600"/>
                <a:gd name="connsiteX2" fmla="*/ 682641 w 682641"/>
                <a:gd name="connsiteY2" fmla="*/ 796413 h 1036600"/>
                <a:gd name="connsiteX3" fmla="*/ 589937 w 682641"/>
                <a:gd name="connsiteY3" fmla="*/ 661570 h 1036600"/>
                <a:gd name="connsiteX4" fmla="*/ 476163 w 682641"/>
                <a:gd name="connsiteY4" fmla="*/ 728991 h 1036600"/>
                <a:gd name="connsiteX5" fmla="*/ 522515 w 682641"/>
                <a:gd name="connsiteY5" fmla="*/ 648929 h 1036600"/>
                <a:gd name="connsiteX6" fmla="*/ 640503 w 682641"/>
                <a:gd name="connsiteY6" fmla="*/ 644715 h 1036600"/>
                <a:gd name="connsiteX7" fmla="*/ 623647 w 682641"/>
                <a:gd name="connsiteY7" fmla="*/ 594148 h 1036600"/>
                <a:gd name="connsiteX8" fmla="*/ 594150 w 682641"/>
                <a:gd name="connsiteY8" fmla="*/ 539369 h 1036600"/>
                <a:gd name="connsiteX9" fmla="*/ 644716 w 682641"/>
                <a:gd name="connsiteY9" fmla="*/ 556225 h 1036600"/>
                <a:gd name="connsiteX10" fmla="*/ 404528 w 682641"/>
                <a:gd name="connsiteY10" fmla="*/ 682639 h 1036600"/>
                <a:gd name="connsiteX11" fmla="*/ 387673 w 682641"/>
                <a:gd name="connsiteY11" fmla="*/ 0 h 1036600"/>
                <a:gd name="connsiteX12" fmla="*/ 341321 w 682641"/>
                <a:gd name="connsiteY12" fmla="*/ 577294 h 1036600"/>
                <a:gd name="connsiteX13" fmla="*/ 75850 w 682641"/>
                <a:gd name="connsiteY13" fmla="*/ 429809 h 1036600"/>
                <a:gd name="connsiteX14" fmla="*/ 316038 w 682641"/>
                <a:gd name="connsiteY14" fmla="*/ 716350 h 1036600"/>
                <a:gd name="connsiteX15" fmla="*/ 0 w 682641"/>
                <a:gd name="connsiteY15" fmla="*/ 674211 h 1036600"/>
                <a:gd name="connsiteX16" fmla="*/ 349749 w 682641"/>
                <a:gd name="connsiteY16" fmla="*/ 1036600 h 1036600"/>
                <a:gd name="connsiteX0" fmla="*/ 349749 w 682641"/>
                <a:gd name="connsiteY0" fmla="*/ 1036600 h 1036600"/>
                <a:gd name="connsiteX1" fmla="*/ 408742 w 682641"/>
                <a:gd name="connsiteY1" fmla="*/ 1023959 h 1036600"/>
                <a:gd name="connsiteX2" fmla="*/ 682641 w 682641"/>
                <a:gd name="connsiteY2" fmla="*/ 796413 h 1036600"/>
                <a:gd name="connsiteX3" fmla="*/ 589937 w 682641"/>
                <a:gd name="connsiteY3" fmla="*/ 661570 h 1036600"/>
                <a:gd name="connsiteX4" fmla="*/ 476163 w 682641"/>
                <a:gd name="connsiteY4" fmla="*/ 728991 h 1036600"/>
                <a:gd name="connsiteX5" fmla="*/ 522515 w 682641"/>
                <a:gd name="connsiteY5" fmla="*/ 648929 h 1036600"/>
                <a:gd name="connsiteX6" fmla="*/ 640503 w 682641"/>
                <a:gd name="connsiteY6" fmla="*/ 644715 h 1036600"/>
                <a:gd name="connsiteX7" fmla="*/ 623647 w 682641"/>
                <a:gd name="connsiteY7" fmla="*/ 594148 h 1036600"/>
                <a:gd name="connsiteX8" fmla="*/ 585723 w 682641"/>
                <a:gd name="connsiteY8" fmla="*/ 497231 h 1036600"/>
                <a:gd name="connsiteX9" fmla="*/ 644716 w 682641"/>
                <a:gd name="connsiteY9" fmla="*/ 556225 h 1036600"/>
                <a:gd name="connsiteX10" fmla="*/ 404528 w 682641"/>
                <a:gd name="connsiteY10" fmla="*/ 682639 h 1036600"/>
                <a:gd name="connsiteX11" fmla="*/ 387673 w 682641"/>
                <a:gd name="connsiteY11" fmla="*/ 0 h 1036600"/>
                <a:gd name="connsiteX12" fmla="*/ 341321 w 682641"/>
                <a:gd name="connsiteY12" fmla="*/ 577294 h 1036600"/>
                <a:gd name="connsiteX13" fmla="*/ 75850 w 682641"/>
                <a:gd name="connsiteY13" fmla="*/ 429809 h 1036600"/>
                <a:gd name="connsiteX14" fmla="*/ 316038 w 682641"/>
                <a:gd name="connsiteY14" fmla="*/ 716350 h 1036600"/>
                <a:gd name="connsiteX15" fmla="*/ 0 w 682641"/>
                <a:gd name="connsiteY15" fmla="*/ 674211 h 1036600"/>
                <a:gd name="connsiteX16" fmla="*/ 349749 w 682641"/>
                <a:gd name="connsiteY16" fmla="*/ 1036600 h 1036600"/>
                <a:gd name="connsiteX0" fmla="*/ 349749 w 682641"/>
                <a:gd name="connsiteY0" fmla="*/ 1036600 h 1036600"/>
                <a:gd name="connsiteX1" fmla="*/ 408742 w 682641"/>
                <a:gd name="connsiteY1" fmla="*/ 1023959 h 1036600"/>
                <a:gd name="connsiteX2" fmla="*/ 682641 w 682641"/>
                <a:gd name="connsiteY2" fmla="*/ 796413 h 1036600"/>
                <a:gd name="connsiteX3" fmla="*/ 589937 w 682641"/>
                <a:gd name="connsiteY3" fmla="*/ 661570 h 1036600"/>
                <a:gd name="connsiteX4" fmla="*/ 476163 w 682641"/>
                <a:gd name="connsiteY4" fmla="*/ 728991 h 1036600"/>
                <a:gd name="connsiteX5" fmla="*/ 522515 w 682641"/>
                <a:gd name="connsiteY5" fmla="*/ 648929 h 1036600"/>
                <a:gd name="connsiteX6" fmla="*/ 640503 w 682641"/>
                <a:gd name="connsiteY6" fmla="*/ 644715 h 1036600"/>
                <a:gd name="connsiteX7" fmla="*/ 623647 w 682641"/>
                <a:gd name="connsiteY7" fmla="*/ 594148 h 1036600"/>
                <a:gd name="connsiteX8" fmla="*/ 644716 w 682641"/>
                <a:gd name="connsiteY8" fmla="*/ 556225 h 1036600"/>
                <a:gd name="connsiteX9" fmla="*/ 404528 w 682641"/>
                <a:gd name="connsiteY9" fmla="*/ 682639 h 1036600"/>
                <a:gd name="connsiteX10" fmla="*/ 387673 w 682641"/>
                <a:gd name="connsiteY10" fmla="*/ 0 h 1036600"/>
                <a:gd name="connsiteX11" fmla="*/ 341321 w 682641"/>
                <a:gd name="connsiteY11" fmla="*/ 577294 h 1036600"/>
                <a:gd name="connsiteX12" fmla="*/ 75850 w 682641"/>
                <a:gd name="connsiteY12" fmla="*/ 429809 h 1036600"/>
                <a:gd name="connsiteX13" fmla="*/ 316038 w 682641"/>
                <a:gd name="connsiteY13" fmla="*/ 716350 h 1036600"/>
                <a:gd name="connsiteX14" fmla="*/ 0 w 682641"/>
                <a:gd name="connsiteY14" fmla="*/ 674211 h 1036600"/>
                <a:gd name="connsiteX15" fmla="*/ 349749 w 682641"/>
                <a:gd name="connsiteY15" fmla="*/ 1036600 h 1036600"/>
                <a:gd name="connsiteX0" fmla="*/ 349749 w 682641"/>
                <a:gd name="connsiteY0" fmla="*/ 1036600 h 1036600"/>
                <a:gd name="connsiteX1" fmla="*/ 408742 w 682641"/>
                <a:gd name="connsiteY1" fmla="*/ 1023959 h 1036600"/>
                <a:gd name="connsiteX2" fmla="*/ 682641 w 682641"/>
                <a:gd name="connsiteY2" fmla="*/ 796413 h 1036600"/>
                <a:gd name="connsiteX3" fmla="*/ 589937 w 682641"/>
                <a:gd name="connsiteY3" fmla="*/ 661570 h 1036600"/>
                <a:gd name="connsiteX4" fmla="*/ 476163 w 682641"/>
                <a:gd name="connsiteY4" fmla="*/ 728991 h 1036600"/>
                <a:gd name="connsiteX5" fmla="*/ 522515 w 682641"/>
                <a:gd name="connsiteY5" fmla="*/ 648929 h 1036600"/>
                <a:gd name="connsiteX6" fmla="*/ 640503 w 682641"/>
                <a:gd name="connsiteY6" fmla="*/ 644715 h 1036600"/>
                <a:gd name="connsiteX7" fmla="*/ 623647 w 682641"/>
                <a:gd name="connsiteY7" fmla="*/ 594148 h 1036600"/>
                <a:gd name="connsiteX8" fmla="*/ 514088 w 682641"/>
                <a:gd name="connsiteY8" fmla="*/ 526728 h 1036600"/>
                <a:gd name="connsiteX9" fmla="*/ 404528 w 682641"/>
                <a:gd name="connsiteY9" fmla="*/ 682639 h 1036600"/>
                <a:gd name="connsiteX10" fmla="*/ 387673 w 682641"/>
                <a:gd name="connsiteY10" fmla="*/ 0 h 1036600"/>
                <a:gd name="connsiteX11" fmla="*/ 341321 w 682641"/>
                <a:gd name="connsiteY11" fmla="*/ 577294 h 1036600"/>
                <a:gd name="connsiteX12" fmla="*/ 75850 w 682641"/>
                <a:gd name="connsiteY12" fmla="*/ 429809 h 1036600"/>
                <a:gd name="connsiteX13" fmla="*/ 316038 w 682641"/>
                <a:gd name="connsiteY13" fmla="*/ 716350 h 1036600"/>
                <a:gd name="connsiteX14" fmla="*/ 0 w 682641"/>
                <a:gd name="connsiteY14" fmla="*/ 674211 h 1036600"/>
                <a:gd name="connsiteX15" fmla="*/ 349749 w 682641"/>
                <a:gd name="connsiteY15" fmla="*/ 1036600 h 1036600"/>
                <a:gd name="connsiteX0" fmla="*/ 349749 w 682641"/>
                <a:gd name="connsiteY0" fmla="*/ 1036600 h 1036600"/>
                <a:gd name="connsiteX1" fmla="*/ 408742 w 682641"/>
                <a:gd name="connsiteY1" fmla="*/ 1023959 h 1036600"/>
                <a:gd name="connsiteX2" fmla="*/ 682641 w 682641"/>
                <a:gd name="connsiteY2" fmla="*/ 796413 h 1036600"/>
                <a:gd name="connsiteX3" fmla="*/ 589937 w 682641"/>
                <a:gd name="connsiteY3" fmla="*/ 661570 h 1036600"/>
                <a:gd name="connsiteX4" fmla="*/ 476163 w 682641"/>
                <a:gd name="connsiteY4" fmla="*/ 728991 h 1036600"/>
                <a:gd name="connsiteX5" fmla="*/ 522515 w 682641"/>
                <a:gd name="connsiteY5" fmla="*/ 648929 h 1036600"/>
                <a:gd name="connsiteX6" fmla="*/ 640503 w 682641"/>
                <a:gd name="connsiteY6" fmla="*/ 644715 h 1036600"/>
                <a:gd name="connsiteX7" fmla="*/ 623647 w 682641"/>
                <a:gd name="connsiteY7" fmla="*/ 518299 h 1036600"/>
                <a:gd name="connsiteX8" fmla="*/ 514088 w 682641"/>
                <a:gd name="connsiteY8" fmla="*/ 526728 h 1036600"/>
                <a:gd name="connsiteX9" fmla="*/ 404528 w 682641"/>
                <a:gd name="connsiteY9" fmla="*/ 682639 h 1036600"/>
                <a:gd name="connsiteX10" fmla="*/ 387673 w 682641"/>
                <a:gd name="connsiteY10" fmla="*/ 0 h 1036600"/>
                <a:gd name="connsiteX11" fmla="*/ 341321 w 682641"/>
                <a:gd name="connsiteY11" fmla="*/ 577294 h 1036600"/>
                <a:gd name="connsiteX12" fmla="*/ 75850 w 682641"/>
                <a:gd name="connsiteY12" fmla="*/ 429809 h 1036600"/>
                <a:gd name="connsiteX13" fmla="*/ 316038 w 682641"/>
                <a:gd name="connsiteY13" fmla="*/ 716350 h 1036600"/>
                <a:gd name="connsiteX14" fmla="*/ 0 w 682641"/>
                <a:gd name="connsiteY14" fmla="*/ 674211 h 1036600"/>
                <a:gd name="connsiteX15" fmla="*/ 349749 w 682641"/>
                <a:gd name="connsiteY15" fmla="*/ 1036600 h 1036600"/>
                <a:gd name="connsiteX0" fmla="*/ 349749 w 682641"/>
                <a:gd name="connsiteY0" fmla="*/ 1036600 h 1036600"/>
                <a:gd name="connsiteX1" fmla="*/ 408742 w 682641"/>
                <a:gd name="connsiteY1" fmla="*/ 1023959 h 1036600"/>
                <a:gd name="connsiteX2" fmla="*/ 682641 w 682641"/>
                <a:gd name="connsiteY2" fmla="*/ 796413 h 1036600"/>
                <a:gd name="connsiteX3" fmla="*/ 589937 w 682641"/>
                <a:gd name="connsiteY3" fmla="*/ 661570 h 1036600"/>
                <a:gd name="connsiteX4" fmla="*/ 476163 w 682641"/>
                <a:gd name="connsiteY4" fmla="*/ 728991 h 1036600"/>
                <a:gd name="connsiteX5" fmla="*/ 522515 w 682641"/>
                <a:gd name="connsiteY5" fmla="*/ 648929 h 1036600"/>
                <a:gd name="connsiteX6" fmla="*/ 568868 w 682641"/>
                <a:gd name="connsiteY6" fmla="*/ 564652 h 1036600"/>
                <a:gd name="connsiteX7" fmla="*/ 623647 w 682641"/>
                <a:gd name="connsiteY7" fmla="*/ 518299 h 1036600"/>
                <a:gd name="connsiteX8" fmla="*/ 514088 w 682641"/>
                <a:gd name="connsiteY8" fmla="*/ 526728 h 1036600"/>
                <a:gd name="connsiteX9" fmla="*/ 404528 w 682641"/>
                <a:gd name="connsiteY9" fmla="*/ 682639 h 1036600"/>
                <a:gd name="connsiteX10" fmla="*/ 387673 w 682641"/>
                <a:gd name="connsiteY10" fmla="*/ 0 h 1036600"/>
                <a:gd name="connsiteX11" fmla="*/ 341321 w 682641"/>
                <a:gd name="connsiteY11" fmla="*/ 577294 h 1036600"/>
                <a:gd name="connsiteX12" fmla="*/ 75850 w 682641"/>
                <a:gd name="connsiteY12" fmla="*/ 429809 h 1036600"/>
                <a:gd name="connsiteX13" fmla="*/ 316038 w 682641"/>
                <a:gd name="connsiteY13" fmla="*/ 716350 h 1036600"/>
                <a:gd name="connsiteX14" fmla="*/ 0 w 682641"/>
                <a:gd name="connsiteY14" fmla="*/ 674211 h 1036600"/>
                <a:gd name="connsiteX15" fmla="*/ 349749 w 682641"/>
                <a:gd name="connsiteY15" fmla="*/ 1036600 h 1036600"/>
                <a:gd name="connsiteX0" fmla="*/ 349749 w 682641"/>
                <a:gd name="connsiteY0" fmla="*/ 1036600 h 1036600"/>
                <a:gd name="connsiteX1" fmla="*/ 408742 w 682641"/>
                <a:gd name="connsiteY1" fmla="*/ 1023959 h 1036600"/>
                <a:gd name="connsiteX2" fmla="*/ 682641 w 682641"/>
                <a:gd name="connsiteY2" fmla="*/ 796413 h 1036600"/>
                <a:gd name="connsiteX3" fmla="*/ 589937 w 682641"/>
                <a:gd name="connsiteY3" fmla="*/ 661570 h 1036600"/>
                <a:gd name="connsiteX4" fmla="*/ 476163 w 682641"/>
                <a:gd name="connsiteY4" fmla="*/ 728991 h 1036600"/>
                <a:gd name="connsiteX5" fmla="*/ 509874 w 682641"/>
                <a:gd name="connsiteY5" fmla="*/ 619433 h 1036600"/>
                <a:gd name="connsiteX6" fmla="*/ 568868 w 682641"/>
                <a:gd name="connsiteY6" fmla="*/ 564652 h 1036600"/>
                <a:gd name="connsiteX7" fmla="*/ 623647 w 682641"/>
                <a:gd name="connsiteY7" fmla="*/ 518299 h 1036600"/>
                <a:gd name="connsiteX8" fmla="*/ 514088 w 682641"/>
                <a:gd name="connsiteY8" fmla="*/ 526728 h 1036600"/>
                <a:gd name="connsiteX9" fmla="*/ 404528 w 682641"/>
                <a:gd name="connsiteY9" fmla="*/ 682639 h 1036600"/>
                <a:gd name="connsiteX10" fmla="*/ 387673 w 682641"/>
                <a:gd name="connsiteY10" fmla="*/ 0 h 1036600"/>
                <a:gd name="connsiteX11" fmla="*/ 341321 w 682641"/>
                <a:gd name="connsiteY11" fmla="*/ 577294 h 1036600"/>
                <a:gd name="connsiteX12" fmla="*/ 75850 w 682641"/>
                <a:gd name="connsiteY12" fmla="*/ 429809 h 1036600"/>
                <a:gd name="connsiteX13" fmla="*/ 316038 w 682641"/>
                <a:gd name="connsiteY13" fmla="*/ 716350 h 1036600"/>
                <a:gd name="connsiteX14" fmla="*/ 0 w 682641"/>
                <a:gd name="connsiteY14" fmla="*/ 674211 h 1036600"/>
                <a:gd name="connsiteX15" fmla="*/ 349749 w 682641"/>
                <a:gd name="connsiteY15" fmla="*/ 1036600 h 1036600"/>
                <a:gd name="connsiteX0" fmla="*/ 349749 w 682641"/>
                <a:gd name="connsiteY0" fmla="*/ 1036600 h 1036600"/>
                <a:gd name="connsiteX1" fmla="*/ 408742 w 682641"/>
                <a:gd name="connsiteY1" fmla="*/ 1023959 h 1036600"/>
                <a:gd name="connsiteX2" fmla="*/ 682641 w 682641"/>
                <a:gd name="connsiteY2" fmla="*/ 796413 h 1036600"/>
                <a:gd name="connsiteX3" fmla="*/ 589937 w 682641"/>
                <a:gd name="connsiteY3" fmla="*/ 661570 h 1036600"/>
                <a:gd name="connsiteX4" fmla="*/ 476163 w 682641"/>
                <a:gd name="connsiteY4" fmla="*/ 728991 h 1036600"/>
                <a:gd name="connsiteX5" fmla="*/ 509874 w 682641"/>
                <a:gd name="connsiteY5" fmla="*/ 619433 h 1036600"/>
                <a:gd name="connsiteX6" fmla="*/ 568868 w 682641"/>
                <a:gd name="connsiteY6" fmla="*/ 564652 h 1036600"/>
                <a:gd name="connsiteX7" fmla="*/ 640502 w 682641"/>
                <a:gd name="connsiteY7" fmla="*/ 535154 h 1036600"/>
                <a:gd name="connsiteX8" fmla="*/ 514088 w 682641"/>
                <a:gd name="connsiteY8" fmla="*/ 526728 h 1036600"/>
                <a:gd name="connsiteX9" fmla="*/ 404528 w 682641"/>
                <a:gd name="connsiteY9" fmla="*/ 682639 h 1036600"/>
                <a:gd name="connsiteX10" fmla="*/ 387673 w 682641"/>
                <a:gd name="connsiteY10" fmla="*/ 0 h 1036600"/>
                <a:gd name="connsiteX11" fmla="*/ 341321 w 682641"/>
                <a:gd name="connsiteY11" fmla="*/ 577294 h 1036600"/>
                <a:gd name="connsiteX12" fmla="*/ 75850 w 682641"/>
                <a:gd name="connsiteY12" fmla="*/ 429809 h 1036600"/>
                <a:gd name="connsiteX13" fmla="*/ 316038 w 682641"/>
                <a:gd name="connsiteY13" fmla="*/ 716350 h 1036600"/>
                <a:gd name="connsiteX14" fmla="*/ 0 w 682641"/>
                <a:gd name="connsiteY14" fmla="*/ 674211 h 1036600"/>
                <a:gd name="connsiteX15" fmla="*/ 349749 w 682641"/>
                <a:gd name="connsiteY15" fmla="*/ 1036600 h 1036600"/>
                <a:gd name="connsiteX0" fmla="*/ 349749 w 682641"/>
                <a:gd name="connsiteY0" fmla="*/ 1036600 h 1036600"/>
                <a:gd name="connsiteX1" fmla="*/ 408742 w 682641"/>
                <a:gd name="connsiteY1" fmla="*/ 1023959 h 1036600"/>
                <a:gd name="connsiteX2" fmla="*/ 682641 w 682641"/>
                <a:gd name="connsiteY2" fmla="*/ 796413 h 1036600"/>
                <a:gd name="connsiteX3" fmla="*/ 589937 w 682641"/>
                <a:gd name="connsiteY3" fmla="*/ 661570 h 1036600"/>
                <a:gd name="connsiteX4" fmla="*/ 476163 w 682641"/>
                <a:gd name="connsiteY4" fmla="*/ 728991 h 1036600"/>
                <a:gd name="connsiteX5" fmla="*/ 509874 w 682641"/>
                <a:gd name="connsiteY5" fmla="*/ 619433 h 1036600"/>
                <a:gd name="connsiteX6" fmla="*/ 568868 w 682641"/>
                <a:gd name="connsiteY6" fmla="*/ 564652 h 1036600"/>
                <a:gd name="connsiteX7" fmla="*/ 640502 w 682641"/>
                <a:gd name="connsiteY7" fmla="*/ 535154 h 1036600"/>
                <a:gd name="connsiteX8" fmla="*/ 404528 w 682641"/>
                <a:gd name="connsiteY8" fmla="*/ 682639 h 1036600"/>
                <a:gd name="connsiteX9" fmla="*/ 387673 w 682641"/>
                <a:gd name="connsiteY9" fmla="*/ 0 h 1036600"/>
                <a:gd name="connsiteX10" fmla="*/ 341321 w 682641"/>
                <a:gd name="connsiteY10" fmla="*/ 577294 h 1036600"/>
                <a:gd name="connsiteX11" fmla="*/ 75850 w 682641"/>
                <a:gd name="connsiteY11" fmla="*/ 429809 h 1036600"/>
                <a:gd name="connsiteX12" fmla="*/ 316038 w 682641"/>
                <a:gd name="connsiteY12" fmla="*/ 716350 h 1036600"/>
                <a:gd name="connsiteX13" fmla="*/ 0 w 682641"/>
                <a:gd name="connsiteY13" fmla="*/ 674211 h 1036600"/>
                <a:gd name="connsiteX14" fmla="*/ 349749 w 682641"/>
                <a:gd name="connsiteY14" fmla="*/ 1036600 h 1036600"/>
                <a:gd name="connsiteX0" fmla="*/ 349749 w 682641"/>
                <a:gd name="connsiteY0" fmla="*/ 1036600 h 1036600"/>
                <a:gd name="connsiteX1" fmla="*/ 408742 w 682641"/>
                <a:gd name="connsiteY1" fmla="*/ 1023959 h 1036600"/>
                <a:gd name="connsiteX2" fmla="*/ 682641 w 682641"/>
                <a:gd name="connsiteY2" fmla="*/ 796413 h 1036600"/>
                <a:gd name="connsiteX3" fmla="*/ 589937 w 682641"/>
                <a:gd name="connsiteY3" fmla="*/ 661570 h 1036600"/>
                <a:gd name="connsiteX4" fmla="*/ 476163 w 682641"/>
                <a:gd name="connsiteY4" fmla="*/ 728991 h 1036600"/>
                <a:gd name="connsiteX5" fmla="*/ 509874 w 682641"/>
                <a:gd name="connsiteY5" fmla="*/ 619433 h 1036600"/>
                <a:gd name="connsiteX6" fmla="*/ 568868 w 682641"/>
                <a:gd name="connsiteY6" fmla="*/ 564652 h 1036600"/>
                <a:gd name="connsiteX7" fmla="*/ 640502 w 682641"/>
                <a:gd name="connsiteY7" fmla="*/ 535154 h 1036600"/>
                <a:gd name="connsiteX8" fmla="*/ 404528 w 682641"/>
                <a:gd name="connsiteY8" fmla="*/ 682639 h 1036600"/>
                <a:gd name="connsiteX9" fmla="*/ 387673 w 682641"/>
                <a:gd name="connsiteY9" fmla="*/ 0 h 1036600"/>
                <a:gd name="connsiteX10" fmla="*/ 341321 w 682641"/>
                <a:gd name="connsiteY10" fmla="*/ 577294 h 1036600"/>
                <a:gd name="connsiteX11" fmla="*/ 75850 w 682641"/>
                <a:gd name="connsiteY11" fmla="*/ 429809 h 1036600"/>
                <a:gd name="connsiteX12" fmla="*/ 316038 w 682641"/>
                <a:gd name="connsiteY12" fmla="*/ 716350 h 1036600"/>
                <a:gd name="connsiteX13" fmla="*/ 0 w 682641"/>
                <a:gd name="connsiteY13" fmla="*/ 674211 h 1036600"/>
                <a:gd name="connsiteX14" fmla="*/ 349749 w 682641"/>
                <a:gd name="connsiteY14" fmla="*/ 1036600 h 1036600"/>
                <a:gd name="connsiteX0" fmla="*/ 349749 w 682641"/>
                <a:gd name="connsiteY0" fmla="*/ 1036600 h 1036600"/>
                <a:gd name="connsiteX1" fmla="*/ 408742 w 682641"/>
                <a:gd name="connsiteY1" fmla="*/ 1023959 h 1036600"/>
                <a:gd name="connsiteX2" fmla="*/ 682641 w 682641"/>
                <a:gd name="connsiteY2" fmla="*/ 796413 h 1036600"/>
                <a:gd name="connsiteX3" fmla="*/ 589937 w 682641"/>
                <a:gd name="connsiteY3" fmla="*/ 661570 h 1036600"/>
                <a:gd name="connsiteX4" fmla="*/ 476163 w 682641"/>
                <a:gd name="connsiteY4" fmla="*/ 728991 h 1036600"/>
                <a:gd name="connsiteX5" fmla="*/ 509874 w 682641"/>
                <a:gd name="connsiteY5" fmla="*/ 619433 h 1036600"/>
                <a:gd name="connsiteX6" fmla="*/ 568868 w 682641"/>
                <a:gd name="connsiteY6" fmla="*/ 564652 h 1036600"/>
                <a:gd name="connsiteX7" fmla="*/ 640502 w 682641"/>
                <a:gd name="connsiteY7" fmla="*/ 556223 h 1036600"/>
                <a:gd name="connsiteX8" fmla="*/ 404528 w 682641"/>
                <a:gd name="connsiteY8" fmla="*/ 682639 h 1036600"/>
                <a:gd name="connsiteX9" fmla="*/ 387673 w 682641"/>
                <a:gd name="connsiteY9" fmla="*/ 0 h 1036600"/>
                <a:gd name="connsiteX10" fmla="*/ 341321 w 682641"/>
                <a:gd name="connsiteY10" fmla="*/ 577294 h 1036600"/>
                <a:gd name="connsiteX11" fmla="*/ 75850 w 682641"/>
                <a:gd name="connsiteY11" fmla="*/ 429809 h 1036600"/>
                <a:gd name="connsiteX12" fmla="*/ 316038 w 682641"/>
                <a:gd name="connsiteY12" fmla="*/ 716350 h 1036600"/>
                <a:gd name="connsiteX13" fmla="*/ 0 w 682641"/>
                <a:gd name="connsiteY13" fmla="*/ 674211 h 1036600"/>
                <a:gd name="connsiteX14" fmla="*/ 349749 w 682641"/>
                <a:gd name="connsiteY14" fmla="*/ 1036600 h 1036600"/>
                <a:gd name="connsiteX0" fmla="*/ 349749 w 682641"/>
                <a:gd name="connsiteY0" fmla="*/ 1036600 h 1036600"/>
                <a:gd name="connsiteX1" fmla="*/ 408742 w 682641"/>
                <a:gd name="connsiteY1" fmla="*/ 1023959 h 1036600"/>
                <a:gd name="connsiteX2" fmla="*/ 682641 w 682641"/>
                <a:gd name="connsiteY2" fmla="*/ 796413 h 1036600"/>
                <a:gd name="connsiteX3" fmla="*/ 476163 w 682641"/>
                <a:gd name="connsiteY3" fmla="*/ 728991 h 1036600"/>
                <a:gd name="connsiteX4" fmla="*/ 509874 w 682641"/>
                <a:gd name="connsiteY4" fmla="*/ 619433 h 1036600"/>
                <a:gd name="connsiteX5" fmla="*/ 568868 w 682641"/>
                <a:gd name="connsiteY5" fmla="*/ 564652 h 1036600"/>
                <a:gd name="connsiteX6" fmla="*/ 640502 w 682641"/>
                <a:gd name="connsiteY6" fmla="*/ 556223 h 1036600"/>
                <a:gd name="connsiteX7" fmla="*/ 404528 w 682641"/>
                <a:gd name="connsiteY7" fmla="*/ 682639 h 1036600"/>
                <a:gd name="connsiteX8" fmla="*/ 387673 w 682641"/>
                <a:gd name="connsiteY8" fmla="*/ 0 h 1036600"/>
                <a:gd name="connsiteX9" fmla="*/ 341321 w 682641"/>
                <a:gd name="connsiteY9" fmla="*/ 577294 h 1036600"/>
                <a:gd name="connsiteX10" fmla="*/ 75850 w 682641"/>
                <a:gd name="connsiteY10" fmla="*/ 429809 h 1036600"/>
                <a:gd name="connsiteX11" fmla="*/ 316038 w 682641"/>
                <a:gd name="connsiteY11" fmla="*/ 716350 h 1036600"/>
                <a:gd name="connsiteX12" fmla="*/ 0 w 682641"/>
                <a:gd name="connsiteY12" fmla="*/ 674211 h 1036600"/>
                <a:gd name="connsiteX13" fmla="*/ 349749 w 682641"/>
                <a:gd name="connsiteY13" fmla="*/ 1036600 h 1036600"/>
                <a:gd name="connsiteX0" fmla="*/ 349749 w 682641"/>
                <a:gd name="connsiteY0" fmla="*/ 1036600 h 1036600"/>
                <a:gd name="connsiteX1" fmla="*/ 408742 w 682641"/>
                <a:gd name="connsiteY1" fmla="*/ 1023959 h 1036600"/>
                <a:gd name="connsiteX2" fmla="*/ 682641 w 682641"/>
                <a:gd name="connsiteY2" fmla="*/ 796413 h 1036600"/>
                <a:gd name="connsiteX3" fmla="*/ 476163 w 682641"/>
                <a:gd name="connsiteY3" fmla="*/ 728991 h 1036600"/>
                <a:gd name="connsiteX4" fmla="*/ 509874 w 682641"/>
                <a:gd name="connsiteY4" fmla="*/ 619433 h 1036600"/>
                <a:gd name="connsiteX5" fmla="*/ 568868 w 682641"/>
                <a:gd name="connsiteY5" fmla="*/ 564652 h 1036600"/>
                <a:gd name="connsiteX6" fmla="*/ 640502 w 682641"/>
                <a:gd name="connsiteY6" fmla="*/ 556223 h 1036600"/>
                <a:gd name="connsiteX7" fmla="*/ 404528 w 682641"/>
                <a:gd name="connsiteY7" fmla="*/ 682639 h 1036600"/>
                <a:gd name="connsiteX8" fmla="*/ 387673 w 682641"/>
                <a:gd name="connsiteY8" fmla="*/ 0 h 1036600"/>
                <a:gd name="connsiteX9" fmla="*/ 341321 w 682641"/>
                <a:gd name="connsiteY9" fmla="*/ 577294 h 1036600"/>
                <a:gd name="connsiteX10" fmla="*/ 75850 w 682641"/>
                <a:gd name="connsiteY10" fmla="*/ 429809 h 1036600"/>
                <a:gd name="connsiteX11" fmla="*/ 316038 w 682641"/>
                <a:gd name="connsiteY11" fmla="*/ 716350 h 1036600"/>
                <a:gd name="connsiteX12" fmla="*/ 0 w 682641"/>
                <a:gd name="connsiteY12" fmla="*/ 674211 h 1036600"/>
                <a:gd name="connsiteX13" fmla="*/ 349749 w 682641"/>
                <a:gd name="connsiteY13" fmla="*/ 1036600 h 1036600"/>
                <a:gd name="connsiteX0" fmla="*/ 349749 w 682641"/>
                <a:gd name="connsiteY0" fmla="*/ 1036600 h 1036600"/>
                <a:gd name="connsiteX1" fmla="*/ 408742 w 682641"/>
                <a:gd name="connsiteY1" fmla="*/ 1023959 h 1036600"/>
                <a:gd name="connsiteX2" fmla="*/ 682641 w 682641"/>
                <a:gd name="connsiteY2" fmla="*/ 796413 h 1036600"/>
                <a:gd name="connsiteX3" fmla="*/ 476163 w 682641"/>
                <a:gd name="connsiteY3" fmla="*/ 728991 h 1036600"/>
                <a:gd name="connsiteX4" fmla="*/ 509874 w 682641"/>
                <a:gd name="connsiteY4" fmla="*/ 619433 h 1036600"/>
                <a:gd name="connsiteX5" fmla="*/ 568868 w 682641"/>
                <a:gd name="connsiteY5" fmla="*/ 564652 h 1036600"/>
                <a:gd name="connsiteX6" fmla="*/ 640502 w 682641"/>
                <a:gd name="connsiteY6" fmla="*/ 556223 h 1036600"/>
                <a:gd name="connsiteX7" fmla="*/ 404528 w 682641"/>
                <a:gd name="connsiteY7" fmla="*/ 682639 h 1036600"/>
                <a:gd name="connsiteX8" fmla="*/ 387673 w 682641"/>
                <a:gd name="connsiteY8" fmla="*/ 0 h 1036600"/>
                <a:gd name="connsiteX9" fmla="*/ 341321 w 682641"/>
                <a:gd name="connsiteY9" fmla="*/ 577294 h 1036600"/>
                <a:gd name="connsiteX10" fmla="*/ 75850 w 682641"/>
                <a:gd name="connsiteY10" fmla="*/ 429809 h 1036600"/>
                <a:gd name="connsiteX11" fmla="*/ 316038 w 682641"/>
                <a:gd name="connsiteY11" fmla="*/ 716350 h 1036600"/>
                <a:gd name="connsiteX12" fmla="*/ 0 w 682641"/>
                <a:gd name="connsiteY12" fmla="*/ 674211 h 1036600"/>
                <a:gd name="connsiteX13" fmla="*/ 349749 w 682641"/>
                <a:gd name="connsiteY13" fmla="*/ 1036600 h 1036600"/>
                <a:gd name="connsiteX0" fmla="*/ 349749 w 682641"/>
                <a:gd name="connsiteY0" fmla="*/ 1036600 h 1040815"/>
                <a:gd name="connsiteX1" fmla="*/ 408742 w 682641"/>
                <a:gd name="connsiteY1" fmla="*/ 1040815 h 1040815"/>
                <a:gd name="connsiteX2" fmla="*/ 682641 w 682641"/>
                <a:gd name="connsiteY2" fmla="*/ 796413 h 1040815"/>
                <a:gd name="connsiteX3" fmla="*/ 476163 w 682641"/>
                <a:gd name="connsiteY3" fmla="*/ 728991 h 1040815"/>
                <a:gd name="connsiteX4" fmla="*/ 509874 w 682641"/>
                <a:gd name="connsiteY4" fmla="*/ 619433 h 1040815"/>
                <a:gd name="connsiteX5" fmla="*/ 568868 w 682641"/>
                <a:gd name="connsiteY5" fmla="*/ 564652 h 1040815"/>
                <a:gd name="connsiteX6" fmla="*/ 640502 w 682641"/>
                <a:gd name="connsiteY6" fmla="*/ 556223 h 1040815"/>
                <a:gd name="connsiteX7" fmla="*/ 404528 w 682641"/>
                <a:gd name="connsiteY7" fmla="*/ 682639 h 1040815"/>
                <a:gd name="connsiteX8" fmla="*/ 387673 w 682641"/>
                <a:gd name="connsiteY8" fmla="*/ 0 h 1040815"/>
                <a:gd name="connsiteX9" fmla="*/ 341321 w 682641"/>
                <a:gd name="connsiteY9" fmla="*/ 577294 h 1040815"/>
                <a:gd name="connsiteX10" fmla="*/ 75850 w 682641"/>
                <a:gd name="connsiteY10" fmla="*/ 429809 h 1040815"/>
                <a:gd name="connsiteX11" fmla="*/ 316038 w 682641"/>
                <a:gd name="connsiteY11" fmla="*/ 716350 h 1040815"/>
                <a:gd name="connsiteX12" fmla="*/ 0 w 682641"/>
                <a:gd name="connsiteY12" fmla="*/ 674211 h 1040815"/>
                <a:gd name="connsiteX13" fmla="*/ 349749 w 682641"/>
                <a:gd name="connsiteY13" fmla="*/ 1036600 h 10408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82641" h="1040815">
                  <a:moveTo>
                    <a:pt x="349749" y="1036600"/>
                  </a:moveTo>
                  <a:lnTo>
                    <a:pt x="408742" y="1040815"/>
                  </a:lnTo>
                  <a:cubicBezTo>
                    <a:pt x="449476" y="821696"/>
                    <a:pt x="544989" y="564653"/>
                    <a:pt x="682641" y="796413"/>
                  </a:cubicBezTo>
                  <a:cubicBezTo>
                    <a:pt x="664381" y="748656"/>
                    <a:pt x="688259" y="553416"/>
                    <a:pt x="476163" y="728991"/>
                  </a:cubicBezTo>
                  <a:lnTo>
                    <a:pt x="509874" y="619433"/>
                  </a:lnTo>
                  <a:lnTo>
                    <a:pt x="568868" y="564652"/>
                  </a:lnTo>
                  <a:lnTo>
                    <a:pt x="640502" y="556223"/>
                  </a:lnTo>
                  <a:cubicBezTo>
                    <a:pt x="464926" y="500040"/>
                    <a:pt x="483186" y="633477"/>
                    <a:pt x="404528" y="682639"/>
                  </a:cubicBezTo>
                  <a:cubicBezTo>
                    <a:pt x="449476" y="442452"/>
                    <a:pt x="435429" y="294968"/>
                    <a:pt x="387673" y="0"/>
                  </a:cubicBezTo>
                  <a:cubicBezTo>
                    <a:pt x="271090" y="289349"/>
                    <a:pt x="318848" y="389076"/>
                    <a:pt x="341321" y="577294"/>
                  </a:cubicBezTo>
                  <a:cubicBezTo>
                    <a:pt x="252831" y="528132"/>
                    <a:pt x="193836" y="301990"/>
                    <a:pt x="75850" y="429809"/>
                  </a:cubicBezTo>
                  <a:cubicBezTo>
                    <a:pt x="212096" y="383457"/>
                    <a:pt x="238785" y="611004"/>
                    <a:pt x="316038" y="716350"/>
                  </a:cubicBezTo>
                  <a:cubicBezTo>
                    <a:pt x="216311" y="696685"/>
                    <a:pt x="137651" y="609599"/>
                    <a:pt x="0" y="674211"/>
                  </a:cubicBezTo>
                  <a:cubicBezTo>
                    <a:pt x="279517" y="646119"/>
                    <a:pt x="310420" y="837145"/>
                    <a:pt x="349749" y="103660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7868639" y="3847646"/>
            <a:ext cx="1059248" cy="1059248"/>
            <a:chOff x="7149311" y="4428735"/>
            <a:chExt cx="1059248" cy="1059248"/>
          </a:xfrm>
          <a:effectLst>
            <a:outerShdw blurRad="76200" dist="12700" dir="2700000" sy="-23000" kx="-800400" algn="bl" rotWithShape="0">
              <a:prstClr val="black">
                <a:alpha val="20000"/>
              </a:prstClr>
            </a:outerShdw>
          </a:effectLst>
        </p:grpSpPr>
        <p:sp>
          <p:nvSpPr>
            <p:cNvPr id="18" name="Oval 17"/>
            <p:cNvSpPr/>
            <p:nvPr/>
          </p:nvSpPr>
          <p:spPr>
            <a:xfrm>
              <a:off x="7149311" y="4428735"/>
              <a:ext cx="1059248" cy="1059248"/>
            </a:xfrm>
            <a:prstGeom prst="ellipse">
              <a:avLst/>
            </a:prstGeom>
            <a:solidFill>
              <a:srgbClr val="2F8D1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6"/>
            <p:cNvGrpSpPr/>
            <p:nvPr/>
          </p:nvGrpSpPr>
          <p:grpSpPr>
            <a:xfrm>
              <a:off x="7447400" y="4664764"/>
              <a:ext cx="463070" cy="587190"/>
              <a:chOff x="784830" y="2895825"/>
              <a:chExt cx="1960242" cy="2485662"/>
            </a:xfrm>
            <a:solidFill>
              <a:schemeClr val="bg1"/>
            </a:solidFill>
          </p:grpSpPr>
          <p:sp>
            <p:nvSpPr>
              <p:cNvPr id="20" name="Freeform 19"/>
              <p:cNvSpPr/>
              <p:nvPr/>
            </p:nvSpPr>
            <p:spPr>
              <a:xfrm flipH="1">
                <a:off x="1688364" y="4330407"/>
                <a:ext cx="939210" cy="1051079"/>
              </a:xfrm>
              <a:custGeom>
                <a:avLst/>
                <a:gdLst>
                  <a:gd name="connsiteX0" fmla="*/ 382449 w 382449"/>
                  <a:gd name="connsiteY0" fmla="*/ 897015 h 897015"/>
                  <a:gd name="connsiteX1" fmla="*/ 368542 w 382449"/>
                  <a:gd name="connsiteY1" fmla="*/ 514567 h 897015"/>
                  <a:gd name="connsiteX2" fmla="*/ 76490 w 382449"/>
                  <a:gd name="connsiteY2" fmla="*/ 0 h 897015"/>
                  <a:gd name="connsiteX3" fmla="*/ 260761 w 382449"/>
                  <a:gd name="connsiteY3" fmla="*/ 392879 h 897015"/>
                  <a:gd name="connsiteX4" fmla="*/ 0 w 382449"/>
                  <a:gd name="connsiteY4" fmla="*/ 434600 h 897015"/>
                  <a:gd name="connsiteX5" fmla="*/ 302482 w 382449"/>
                  <a:gd name="connsiteY5" fmla="*/ 514567 h 897015"/>
                  <a:gd name="connsiteX6" fmla="*/ 326820 w 382449"/>
                  <a:gd name="connsiteY6" fmla="*/ 893539 h 897015"/>
                  <a:gd name="connsiteX7" fmla="*/ 382449 w 382449"/>
                  <a:gd name="connsiteY7" fmla="*/ 897015 h 897015"/>
                  <a:gd name="connsiteX0" fmla="*/ 382449 w 382449"/>
                  <a:gd name="connsiteY0" fmla="*/ 897015 h 897015"/>
                  <a:gd name="connsiteX1" fmla="*/ 368542 w 382449"/>
                  <a:gd name="connsiteY1" fmla="*/ 514567 h 897015"/>
                  <a:gd name="connsiteX2" fmla="*/ 76490 w 382449"/>
                  <a:gd name="connsiteY2" fmla="*/ 0 h 897015"/>
                  <a:gd name="connsiteX3" fmla="*/ 260761 w 382449"/>
                  <a:gd name="connsiteY3" fmla="*/ 392879 h 897015"/>
                  <a:gd name="connsiteX4" fmla="*/ 0 w 382449"/>
                  <a:gd name="connsiteY4" fmla="*/ 434600 h 897015"/>
                  <a:gd name="connsiteX5" fmla="*/ 302482 w 382449"/>
                  <a:gd name="connsiteY5" fmla="*/ 514567 h 897015"/>
                  <a:gd name="connsiteX6" fmla="*/ 326820 w 382449"/>
                  <a:gd name="connsiteY6" fmla="*/ 893539 h 897015"/>
                  <a:gd name="connsiteX7" fmla="*/ 382449 w 382449"/>
                  <a:gd name="connsiteY7" fmla="*/ 897015 h 897015"/>
                  <a:gd name="connsiteX0" fmla="*/ 382449 w 382449"/>
                  <a:gd name="connsiteY0" fmla="*/ 897015 h 897015"/>
                  <a:gd name="connsiteX1" fmla="*/ 76490 w 382449"/>
                  <a:gd name="connsiteY1" fmla="*/ 0 h 897015"/>
                  <a:gd name="connsiteX2" fmla="*/ 260761 w 382449"/>
                  <a:gd name="connsiteY2" fmla="*/ 392879 h 897015"/>
                  <a:gd name="connsiteX3" fmla="*/ 0 w 382449"/>
                  <a:gd name="connsiteY3" fmla="*/ 434600 h 897015"/>
                  <a:gd name="connsiteX4" fmla="*/ 302482 w 382449"/>
                  <a:gd name="connsiteY4" fmla="*/ 514567 h 897015"/>
                  <a:gd name="connsiteX5" fmla="*/ 326820 w 382449"/>
                  <a:gd name="connsiteY5" fmla="*/ 893539 h 897015"/>
                  <a:gd name="connsiteX6" fmla="*/ 382449 w 382449"/>
                  <a:gd name="connsiteY6" fmla="*/ 897015 h 897015"/>
                  <a:gd name="connsiteX0" fmla="*/ 382449 w 388360"/>
                  <a:gd name="connsiteY0" fmla="*/ 897015 h 897015"/>
                  <a:gd name="connsiteX1" fmla="*/ 76490 w 388360"/>
                  <a:gd name="connsiteY1" fmla="*/ 0 h 897015"/>
                  <a:gd name="connsiteX2" fmla="*/ 260761 w 388360"/>
                  <a:gd name="connsiteY2" fmla="*/ 392879 h 897015"/>
                  <a:gd name="connsiteX3" fmla="*/ 0 w 388360"/>
                  <a:gd name="connsiteY3" fmla="*/ 434600 h 897015"/>
                  <a:gd name="connsiteX4" fmla="*/ 302482 w 388360"/>
                  <a:gd name="connsiteY4" fmla="*/ 514567 h 897015"/>
                  <a:gd name="connsiteX5" fmla="*/ 326820 w 388360"/>
                  <a:gd name="connsiteY5" fmla="*/ 893539 h 897015"/>
                  <a:gd name="connsiteX6" fmla="*/ 382449 w 388360"/>
                  <a:gd name="connsiteY6" fmla="*/ 897015 h 897015"/>
                  <a:gd name="connsiteX0" fmla="*/ 382449 w 388360"/>
                  <a:gd name="connsiteY0" fmla="*/ 897015 h 897015"/>
                  <a:gd name="connsiteX1" fmla="*/ 76490 w 388360"/>
                  <a:gd name="connsiteY1" fmla="*/ 0 h 897015"/>
                  <a:gd name="connsiteX2" fmla="*/ 260761 w 388360"/>
                  <a:gd name="connsiteY2" fmla="*/ 392879 h 897015"/>
                  <a:gd name="connsiteX3" fmla="*/ 0 w 388360"/>
                  <a:gd name="connsiteY3" fmla="*/ 434600 h 897015"/>
                  <a:gd name="connsiteX4" fmla="*/ 302482 w 388360"/>
                  <a:gd name="connsiteY4" fmla="*/ 514567 h 897015"/>
                  <a:gd name="connsiteX5" fmla="*/ 326820 w 388360"/>
                  <a:gd name="connsiteY5" fmla="*/ 893539 h 897015"/>
                  <a:gd name="connsiteX6" fmla="*/ 382449 w 388360"/>
                  <a:gd name="connsiteY6" fmla="*/ 897015 h 897015"/>
                  <a:gd name="connsiteX0" fmla="*/ 382449 w 391263"/>
                  <a:gd name="connsiteY0" fmla="*/ 897015 h 897015"/>
                  <a:gd name="connsiteX1" fmla="*/ 76490 w 391263"/>
                  <a:gd name="connsiteY1" fmla="*/ 0 h 897015"/>
                  <a:gd name="connsiteX2" fmla="*/ 260761 w 391263"/>
                  <a:gd name="connsiteY2" fmla="*/ 392879 h 897015"/>
                  <a:gd name="connsiteX3" fmla="*/ 0 w 391263"/>
                  <a:gd name="connsiteY3" fmla="*/ 434600 h 897015"/>
                  <a:gd name="connsiteX4" fmla="*/ 302482 w 391263"/>
                  <a:gd name="connsiteY4" fmla="*/ 514567 h 897015"/>
                  <a:gd name="connsiteX5" fmla="*/ 326820 w 391263"/>
                  <a:gd name="connsiteY5" fmla="*/ 893539 h 897015"/>
                  <a:gd name="connsiteX6" fmla="*/ 382449 w 391263"/>
                  <a:gd name="connsiteY6" fmla="*/ 897015 h 897015"/>
                  <a:gd name="connsiteX0" fmla="*/ 382449 w 390970"/>
                  <a:gd name="connsiteY0" fmla="*/ 917876 h 917876"/>
                  <a:gd name="connsiteX1" fmla="*/ 69536 w 390970"/>
                  <a:gd name="connsiteY1" fmla="*/ 0 h 917876"/>
                  <a:gd name="connsiteX2" fmla="*/ 260761 w 390970"/>
                  <a:gd name="connsiteY2" fmla="*/ 413740 h 917876"/>
                  <a:gd name="connsiteX3" fmla="*/ 0 w 390970"/>
                  <a:gd name="connsiteY3" fmla="*/ 455461 h 917876"/>
                  <a:gd name="connsiteX4" fmla="*/ 302482 w 390970"/>
                  <a:gd name="connsiteY4" fmla="*/ 535428 h 917876"/>
                  <a:gd name="connsiteX5" fmla="*/ 326820 w 390970"/>
                  <a:gd name="connsiteY5" fmla="*/ 914400 h 917876"/>
                  <a:gd name="connsiteX6" fmla="*/ 382449 w 390970"/>
                  <a:gd name="connsiteY6" fmla="*/ 917876 h 917876"/>
                  <a:gd name="connsiteX0" fmla="*/ 382449 w 390970"/>
                  <a:gd name="connsiteY0" fmla="*/ 917876 h 917876"/>
                  <a:gd name="connsiteX1" fmla="*/ 69536 w 390970"/>
                  <a:gd name="connsiteY1" fmla="*/ 0 h 917876"/>
                  <a:gd name="connsiteX2" fmla="*/ 260761 w 390970"/>
                  <a:gd name="connsiteY2" fmla="*/ 413740 h 917876"/>
                  <a:gd name="connsiteX3" fmla="*/ 0 w 390970"/>
                  <a:gd name="connsiteY3" fmla="*/ 455461 h 917876"/>
                  <a:gd name="connsiteX4" fmla="*/ 302482 w 390970"/>
                  <a:gd name="connsiteY4" fmla="*/ 535428 h 917876"/>
                  <a:gd name="connsiteX5" fmla="*/ 326820 w 390970"/>
                  <a:gd name="connsiteY5" fmla="*/ 914400 h 917876"/>
                  <a:gd name="connsiteX6" fmla="*/ 382449 w 390970"/>
                  <a:gd name="connsiteY6" fmla="*/ 917876 h 917876"/>
                  <a:gd name="connsiteX0" fmla="*/ 382449 w 390831"/>
                  <a:gd name="connsiteY0" fmla="*/ 841386 h 841386"/>
                  <a:gd name="connsiteX1" fmla="*/ 66059 w 390831"/>
                  <a:gd name="connsiteY1" fmla="*/ 0 h 841386"/>
                  <a:gd name="connsiteX2" fmla="*/ 260761 w 390831"/>
                  <a:gd name="connsiteY2" fmla="*/ 337250 h 841386"/>
                  <a:gd name="connsiteX3" fmla="*/ 0 w 390831"/>
                  <a:gd name="connsiteY3" fmla="*/ 378971 h 841386"/>
                  <a:gd name="connsiteX4" fmla="*/ 302482 w 390831"/>
                  <a:gd name="connsiteY4" fmla="*/ 458938 h 841386"/>
                  <a:gd name="connsiteX5" fmla="*/ 326820 w 390831"/>
                  <a:gd name="connsiteY5" fmla="*/ 837910 h 841386"/>
                  <a:gd name="connsiteX6" fmla="*/ 382449 w 390831"/>
                  <a:gd name="connsiteY6" fmla="*/ 841386 h 841386"/>
                  <a:gd name="connsiteX0" fmla="*/ 382449 w 392084"/>
                  <a:gd name="connsiteY0" fmla="*/ 900492 h 900492"/>
                  <a:gd name="connsiteX1" fmla="*/ 93873 w 392084"/>
                  <a:gd name="connsiteY1" fmla="*/ 0 h 900492"/>
                  <a:gd name="connsiteX2" fmla="*/ 260761 w 392084"/>
                  <a:gd name="connsiteY2" fmla="*/ 396356 h 900492"/>
                  <a:gd name="connsiteX3" fmla="*/ 0 w 392084"/>
                  <a:gd name="connsiteY3" fmla="*/ 438077 h 900492"/>
                  <a:gd name="connsiteX4" fmla="*/ 302482 w 392084"/>
                  <a:gd name="connsiteY4" fmla="*/ 518044 h 900492"/>
                  <a:gd name="connsiteX5" fmla="*/ 326820 w 392084"/>
                  <a:gd name="connsiteY5" fmla="*/ 897016 h 900492"/>
                  <a:gd name="connsiteX6" fmla="*/ 382449 w 392084"/>
                  <a:gd name="connsiteY6" fmla="*/ 900492 h 900492"/>
                  <a:gd name="connsiteX0" fmla="*/ 382449 w 392084"/>
                  <a:gd name="connsiteY0" fmla="*/ 900492 h 900492"/>
                  <a:gd name="connsiteX1" fmla="*/ 93873 w 392084"/>
                  <a:gd name="connsiteY1" fmla="*/ 0 h 900492"/>
                  <a:gd name="connsiteX2" fmla="*/ 260761 w 392084"/>
                  <a:gd name="connsiteY2" fmla="*/ 396356 h 900492"/>
                  <a:gd name="connsiteX3" fmla="*/ 0 w 392084"/>
                  <a:gd name="connsiteY3" fmla="*/ 438077 h 900492"/>
                  <a:gd name="connsiteX4" fmla="*/ 302482 w 392084"/>
                  <a:gd name="connsiteY4" fmla="*/ 518044 h 900492"/>
                  <a:gd name="connsiteX5" fmla="*/ 326820 w 392084"/>
                  <a:gd name="connsiteY5" fmla="*/ 897016 h 900492"/>
                  <a:gd name="connsiteX6" fmla="*/ 382449 w 392084"/>
                  <a:gd name="connsiteY6" fmla="*/ 900492 h 900492"/>
                  <a:gd name="connsiteX0" fmla="*/ 382449 w 390831"/>
                  <a:gd name="connsiteY0" fmla="*/ 879632 h 879632"/>
                  <a:gd name="connsiteX1" fmla="*/ 66058 w 390831"/>
                  <a:gd name="connsiteY1" fmla="*/ 0 h 879632"/>
                  <a:gd name="connsiteX2" fmla="*/ 260761 w 390831"/>
                  <a:gd name="connsiteY2" fmla="*/ 375496 h 879632"/>
                  <a:gd name="connsiteX3" fmla="*/ 0 w 390831"/>
                  <a:gd name="connsiteY3" fmla="*/ 417217 h 879632"/>
                  <a:gd name="connsiteX4" fmla="*/ 302482 w 390831"/>
                  <a:gd name="connsiteY4" fmla="*/ 497184 h 879632"/>
                  <a:gd name="connsiteX5" fmla="*/ 326820 w 390831"/>
                  <a:gd name="connsiteY5" fmla="*/ 876156 h 879632"/>
                  <a:gd name="connsiteX6" fmla="*/ 382449 w 390831"/>
                  <a:gd name="connsiteY6" fmla="*/ 879632 h 879632"/>
                  <a:gd name="connsiteX0" fmla="*/ 382449 w 390831"/>
                  <a:gd name="connsiteY0" fmla="*/ 879632 h 879632"/>
                  <a:gd name="connsiteX1" fmla="*/ 66058 w 390831"/>
                  <a:gd name="connsiteY1" fmla="*/ 0 h 879632"/>
                  <a:gd name="connsiteX2" fmla="*/ 260761 w 390831"/>
                  <a:gd name="connsiteY2" fmla="*/ 375496 h 879632"/>
                  <a:gd name="connsiteX3" fmla="*/ 0 w 390831"/>
                  <a:gd name="connsiteY3" fmla="*/ 417217 h 879632"/>
                  <a:gd name="connsiteX4" fmla="*/ 302482 w 390831"/>
                  <a:gd name="connsiteY4" fmla="*/ 497184 h 879632"/>
                  <a:gd name="connsiteX5" fmla="*/ 326820 w 390831"/>
                  <a:gd name="connsiteY5" fmla="*/ 876156 h 879632"/>
                  <a:gd name="connsiteX6" fmla="*/ 382449 w 390831"/>
                  <a:gd name="connsiteY6" fmla="*/ 879632 h 879632"/>
                  <a:gd name="connsiteX0" fmla="*/ 403310 w 411692"/>
                  <a:gd name="connsiteY0" fmla="*/ 879632 h 879632"/>
                  <a:gd name="connsiteX1" fmla="*/ 86919 w 411692"/>
                  <a:gd name="connsiteY1" fmla="*/ 0 h 879632"/>
                  <a:gd name="connsiteX2" fmla="*/ 281622 w 411692"/>
                  <a:gd name="connsiteY2" fmla="*/ 375496 h 879632"/>
                  <a:gd name="connsiteX3" fmla="*/ 0 w 411692"/>
                  <a:gd name="connsiteY3" fmla="*/ 431124 h 879632"/>
                  <a:gd name="connsiteX4" fmla="*/ 323343 w 411692"/>
                  <a:gd name="connsiteY4" fmla="*/ 497184 h 879632"/>
                  <a:gd name="connsiteX5" fmla="*/ 347681 w 411692"/>
                  <a:gd name="connsiteY5" fmla="*/ 876156 h 879632"/>
                  <a:gd name="connsiteX6" fmla="*/ 403310 w 411692"/>
                  <a:gd name="connsiteY6" fmla="*/ 879632 h 879632"/>
                  <a:gd name="connsiteX0" fmla="*/ 403310 w 411692"/>
                  <a:gd name="connsiteY0" fmla="*/ 879632 h 879632"/>
                  <a:gd name="connsiteX1" fmla="*/ 86919 w 411692"/>
                  <a:gd name="connsiteY1" fmla="*/ 0 h 879632"/>
                  <a:gd name="connsiteX2" fmla="*/ 281622 w 411692"/>
                  <a:gd name="connsiteY2" fmla="*/ 375496 h 879632"/>
                  <a:gd name="connsiteX3" fmla="*/ 0 w 411692"/>
                  <a:gd name="connsiteY3" fmla="*/ 431124 h 879632"/>
                  <a:gd name="connsiteX4" fmla="*/ 323343 w 411692"/>
                  <a:gd name="connsiteY4" fmla="*/ 497184 h 879632"/>
                  <a:gd name="connsiteX5" fmla="*/ 347681 w 411692"/>
                  <a:gd name="connsiteY5" fmla="*/ 876156 h 879632"/>
                  <a:gd name="connsiteX6" fmla="*/ 403310 w 411692"/>
                  <a:gd name="connsiteY6" fmla="*/ 879632 h 879632"/>
                  <a:gd name="connsiteX0" fmla="*/ 403310 w 411692"/>
                  <a:gd name="connsiteY0" fmla="*/ 879632 h 879632"/>
                  <a:gd name="connsiteX1" fmla="*/ 86919 w 411692"/>
                  <a:gd name="connsiteY1" fmla="*/ 0 h 879632"/>
                  <a:gd name="connsiteX2" fmla="*/ 281622 w 411692"/>
                  <a:gd name="connsiteY2" fmla="*/ 375496 h 879632"/>
                  <a:gd name="connsiteX3" fmla="*/ 0 w 411692"/>
                  <a:gd name="connsiteY3" fmla="*/ 431124 h 879632"/>
                  <a:gd name="connsiteX4" fmla="*/ 323343 w 411692"/>
                  <a:gd name="connsiteY4" fmla="*/ 497184 h 879632"/>
                  <a:gd name="connsiteX5" fmla="*/ 347681 w 411692"/>
                  <a:gd name="connsiteY5" fmla="*/ 876156 h 879632"/>
                  <a:gd name="connsiteX6" fmla="*/ 403310 w 411692"/>
                  <a:gd name="connsiteY6" fmla="*/ 879632 h 879632"/>
                  <a:gd name="connsiteX0" fmla="*/ 403310 w 411692"/>
                  <a:gd name="connsiteY0" fmla="*/ 879632 h 879632"/>
                  <a:gd name="connsiteX1" fmla="*/ 86919 w 411692"/>
                  <a:gd name="connsiteY1" fmla="*/ 0 h 879632"/>
                  <a:gd name="connsiteX2" fmla="*/ 281622 w 411692"/>
                  <a:gd name="connsiteY2" fmla="*/ 375496 h 879632"/>
                  <a:gd name="connsiteX3" fmla="*/ 0 w 411692"/>
                  <a:gd name="connsiteY3" fmla="*/ 431124 h 879632"/>
                  <a:gd name="connsiteX4" fmla="*/ 323343 w 411692"/>
                  <a:gd name="connsiteY4" fmla="*/ 497184 h 879632"/>
                  <a:gd name="connsiteX5" fmla="*/ 347681 w 411692"/>
                  <a:gd name="connsiteY5" fmla="*/ 876156 h 879632"/>
                  <a:gd name="connsiteX6" fmla="*/ 403310 w 411692"/>
                  <a:gd name="connsiteY6" fmla="*/ 879632 h 879632"/>
                  <a:gd name="connsiteX0" fmla="*/ 403310 w 411692"/>
                  <a:gd name="connsiteY0" fmla="*/ 879632 h 879632"/>
                  <a:gd name="connsiteX1" fmla="*/ 86919 w 411692"/>
                  <a:gd name="connsiteY1" fmla="*/ 0 h 879632"/>
                  <a:gd name="connsiteX2" fmla="*/ 281622 w 411692"/>
                  <a:gd name="connsiteY2" fmla="*/ 375496 h 879632"/>
                  <a:gd name="connsiteX3" fmla="*/ 0 w 411692"/>
                  <a:gd name="connsiteY3" fmla="*/ 431124 h 879632"/>
                  <a:gd name="connsiteX4" fmla="*/ 347681 w 411692"/>
                  <a:gd name="connsiteY4" fmla="*/ 876156 h 879632"/>
                  <a:gd name="connsiteX5" fmla="*/ 403310 w 411692"/>
                  <a:gd name="connsiteY5" fmla="*/ 879632 h 879632"/>
                  <a:gd name="connsiteX0" fmla="*/ 403310 w 411692"/>
                  <a:gd name="connsiteY0" fmla="*/ 879632 h 879632"/>
                  <a:gd name="connsiteX1" fmla="*/ 86919 w 411692"/>
                  <a:gd name="connsiteY1" fmla="*/ 0 h 879632"/>
                  <a:gd name="connsiteX2" fmla="*/ 281622 w 411692"/>
                  <a:gd name="connsiteY2" fmla="*/ 375496 h 879632"/>
                  <a:gd name="connsiteX3" fmla="*/ 0 w 411692"/>
                  <a:gd name="connsiteY3" fmla="*/ 431124 h 879632"/>
                  <a:gd name="connsiteX4" fmla="*/ 347681 w 411692"/>
                  <a:gd name="connsiteY4" fmla="*/ 876156 h 879632"/>
                  <a:gd name="connsiteX5" fmla="*/ 403310 w 411692"/>
                  <a:gd name="connsiteY5" fmla="*/ 879632 h 879632"/>
                  <a:gd name="connsiteX0" fmla="*/ 403310 w 403310"/>
                  <a:gd name="connsiteY0" fmla="*/ 522944 h 522944"/>
                  <a:gd name="connsiteX1" fmla="*/ 281622 w 403310"/>
                  <a:gd name="connsiteY1" fmla="*/ 18808 h 522944"/>
                  <a:gd name="connsiteX2" fmla="*/ 0 w 403310"/>
                  <a:gd name="connsiteY2" fmla="*/ 74436 h 522944"/>
                  <a:gd name="connsiteX3" fmla="*/ 347681 w 403310"/>
                  <a:gd name="connsiteY3" fmla="*/ 519468 h 522944"/>
                  <a:gd name="connsiteX4" fmla="*/ 403310 w 403310"/>
                  <a:gd name="connsiteY4" fmla="*/ 522944 h 5229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310" h="522944">
                    <a:moveTo>
                      <a:pt x="403310" y="522944"/>
                    </a:moveTo>
                    <a:cubicBezTo>
                      <a:pt x="392300" y="439501"/>
                      <a:pt x="348840" y="93559"/>
                      <a:pt x="281622" y="18808"/>
                    </a:cubicBezTo>
                    <a:cubicBezTo>
                      <a:pt x="184272" y="-29867"/>
                      <a:pt x="83443" y="25761"/>
                      <a:pt x="0" y="74436"/>
                    </a:cubicBezTo>
                    <a:cubicBezTo>
                      <a:pt x="11010" y="157879"/>
                      <a:pt x="412582" y="-170678"/>
                      <a:pt x="347681" y="519468"/>
                    </a:cubicBezTo>
                    <a:lnTo>
                      <a:pt x="403310" y="52294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20"/>
              <p:cNvSpPr/>
              <p:nvPr/>
            </p:nvSpPr>
            <p:spPr>
              <a:xfrm>
                <a:off x="1746316" y="3543495"/>
                <a:ext cx="998756" cy="1837992"/>
              </a:xfrm>
              <a:custGeom>
                <a:avLst/>
                <a:gdLst>
                  <a:gd name="connsiteX0" fmla="*/ 24338 w 424171"/>
                  <a:gd name="connsiteY0" fmla="*/ 789235 h 789235"/>
                  <a:gd name="connsiteX1" fmla="*/ 17384 w 424171"/>
                  <a:gd name="connsiteY1" fmla="*/ 504137 h 789235"/>
                  <a:gd name="connsiteX2" fmla="*/ 55629 w 424171"/>
                  <a:gd name="connsiteY2" fmla="*/ 365064 h 789235"/>
                  <a:gd name="connsiteX3" fmla="*/ 139072 w 424171"/>
                  <a:gd name="connsiteY3" fmla="*/ 250330 h 789235"/>
                  <a:gd name="connsiteX4" fmla="*/ 229469 w 424171"/>
                  <a:gd name="connsiteY4" fmla="*/ 215562 h 789235"/>
                  <a:gd name="connsiteX5" fmla="*/ 424171 w 424171"/>
                  <a:gd name="connsiteY5" fmla="*/ 281621 h 789235"/>
                  <a:gd name="connsiteX6" fmla="*/ 170364 w 424171"/>
                  <a:gd name="connsiteY6" fmla="*/ 184270 h 789235"/>
                  <a:gd name="connsiteX7" fmla="*/ 292052 w 424171"/>
                  <a:gd name="connsiteY7" fmla="*/ 0 h 789235"/>
                  <a:gd name="connsiteX8" fmla="*/ 0 w 424171"/>
                  <a:gd name="connsiteY8" fmla="*/ 396356 h 789235"/>
                  <a:gd name="connsiteX9" fmla="*/ 24338 w 424171"/>
                  <a:gd name="connsiteY9" fmla="*/ 789235 h 789235"/>
                  <a:gd name="connsiteX0" fmla="*/ 24338 w 424171"/>
                  <a:gd name="connsiteY0" fmla="*/ 789235 h 789235"/>
                  <a:gd name="connsiteX1" fmla="*/ 41722 w 424171"/>
                  <a:gd name="connsiteY1" fmla="*/ 538905 h 789235"/>
                  <a:gd name="connsiteX2" fmla="*/ 55629 w 424171"/>
                  <a:gd name="connsiteY2" fmla="*/ 365064 h 789235"/>
                  <a:gd name="connsiteX3" fmla="*/ 139072 w 424171"/>
                  <a:gd name="connsiteY3" fmla="*/ 250330 h 789235"/>
                  <a:gd name="connsiteX4" fmla="*/ 229469 w 424171"/>
                  <a:gd name="connsiteY4" fmla="*/ 215562 h 789235"/>
                  <a:gd name="connsiteX5" fmla="*/ 424171 w 424171"/>
                  <a:gd name="connsiteY5" fmla="*/ 281621 h 789235"/>
                  <a:gd name="connsiteX6" fmla="*/ 170364 w 424171"/>
                  <a:gd name="connsiteY6" fmla="*/ 184270 h 789235"/>
                  <a:gd name="connsiteX7" fmla="*/ 292052 w 424171"/>
                  <a:gd name="connsiteY7" fmla="*/ 0 h 789235"/>
                  <a:gd name="connsiteX8" fmla="*/ 0 w 424171"/>
                  <a:gd name="connsiteY8" fmla="*/ 396356 h 789235"/>
                  <a:gd name="connsiteX9" fmla="*/ 24338 w 424171"/>
                  <a:gd name="connsiteY9" fmla="*/ 789235 h 789235"/>
                  <a:gd name="connsiteX0" fmla="*/ 24338 w 424171"/>
                  <a:gd name="connsiteY0" fmla="*/ 789235 h 789235"/>
                  <a:gd name="connsiteX1" fmla="*/ 41722 w 424171"/>
                  <a:gd name="connsiteY1" fmla="*/ 538905 h 789235"/>
                  <a:gd name="connsiteX2" fmla="*/ 139072 w 424171"/>
                  <a:gd name="connsiteY2" fmla="*/ 250330 h 789235"/>
                  <a:gd name="connsiteX3" fmla="*/ 229469 w 424171"/>
                  <a:gd name="connsiteY3" fmla="*/ 215562 h 789235"/>
                  <a:gd name="connsiteX4" fmla="*/ 424171 w 424171"/>
                  <a:gd name="connsiteY4" fmla="*/ 281621 h 789235"/>
                  <a:gd name="connsiteX5" fmla="*/ 170364 w 424171"/>
                  <a:gd name="connsiteY5" fmla="*/ 184270 h 789235"/>
                  <a:gd name="connsiteX6" fmla="*/ 292052 w 424171"/>
                  <a:gd name="connsiteY6" fmla="*/ 0 h 789235"/>
                  <a:gd name="connsiteX7" fmla="*/ 0 w 424171"/>
                  <a:gd name="connsiteY7" fmla="*/ 396356 h 789235"/>
                  <a:gd name="connsiteX8" fmla="*/ 24338 w 424171"/>
                  <a:gd name="connsiteY8" fmla="*/ 789235 h 789235"/>
                  <a:gd name="connsiteX0" fmla="*/ 24338 w 424171"/>
                  <a:gd name="connsiteY0" fmla="*/ 789235 h 789235"/>
                  <a:gd name="connsiteX1" fmla="*/ 41722 w 424171"/>
                  <a:gd name="connsiteY1" fmla="*/ 538905 h 789235"/>
                  <a:gd name="connsiteX2" fmla="*/ 139072 w 424171"/>
                  <a:gd name="connsiteY2" fmla="*/ 250330 h 789235"/>
                  <a:gd name="connsiteX3" fmla="*/ 229469 w 424171"/>
                  <a:gd name="connsiteY3" fmla="*/ 215562 h 789235"/>
                  <a:gd name="connsiteX4" fmla="*/ 424171 w 424171"/>
                  <a:gd name="connsiteY4" fmla="*/ 281621 h 789235"/>
                  <a:gd name="connsiteX5" fmla="*/ 170364 w 424171"/>
                  <a:gd name="connsiteY5" fmla="*/ 184270 h 789235"/>
                  <a:gd name="connsiteX6" fmla="*/ 292052 w 424171"/>
                  <a:gd name="connsiteY6" fmla="*/ 0 h 789235"/>
                  <a:gd name="connsiteX7" fmla="*/ 0 w 424171"/>
                  <a:gd name="connsiteY7" fmla="*/ 396356 h 789235"/>
                  <a:gd name="connsiteX8" fmla="*/ 24338 w 424171"/>
                  <a:gd name="connsiteY8" fmla="*/ 789235 h 789235"/>
                  <a:gd name="connsiteX0" fmla="*/ 24338 w 424171"/>
                  <a:gd name="connsiteY0" fmla="*/ 789235 h 789235"/>
                  <a:gd name="connsiteX1" fmla="*/ 41722 w 424171"/>
                  <a:gd name="connsiteY1" fmla="*/ 538905 h 789235"/>
                  <a:gd name="connsiteX2" fmla="*/ 139072 w 424171"/>
                  <a:gd name="connsiteY2" fmla="*/ 250330 h 789235"/>
                  <a:gd name="connsiteX3" fmla="*/ 229469 w 424171"/>
                  <a:gd name="connsiteY3" fmla="*/ 215562 h 789235"/>
                  <a:gd name="connsiteX4" fmla="*/ 424171 w 424171"/>
                  <a:gd name="connsiteY4" fmla="*/ 281621 h 789235"/>
                  <a:gd name="connsiteX5" fmla="*/ 170364 w 424171"/>
                  <a:gd name="connsiteY5" fmla="*/ 184270 h 789235"/>
                  <a:gd name="connsiteX6" fmla="*/ 292052 w 424171"/>
                  <a:gd name="connsiteY6" fmla="*/ 0 h 789235"/>
                  <a:gd name="connsiteX7" fmla="*/ 0 w 424171"/>
                  <a:gd name="connsiteY7" fmla="*/ 396356 h 789235"/>
                  <a:gd name="connsiteX8" fmla="*/ 24338 w 424171"/>
                  <a:gd name="connsiteY8" fmla="*/ 789235 h 789235"/>
                  <a:gd name="connsiteX0" fmla="*/ 24338 w 424171"/>
                  <a:gd name="connsiteY0" fmla="*/ 789235 h 789235"/>
                  <a:gd name="connsiteX1" fmla="*/ 41722 w 424171"/>
                  <a:gd name="connsiteY1" fmla="*/ 538905 h 789235"/>
                  <a:gd name="connsiteX2" fmla="*/ 135595 w 424171"/>
                  <a:gd name="connsiteY2" fmla="*/ 267714 h 789235"/>
                  <a:gd name="connsiteX3" fmla="*/ 229469 w 424171"/>
                  <a:gd name="connsiteY3" fmla="*/ 215562 h 789235"/>
                  <a:gd name="connsiteX4" fmla="*/ 424171 w 424171"/>
                  <a:gd name="connsiteY4" fmla="*/ 281621 h 789235"/>
                  <a:gd name="connsiteX5" fmla="*/ 170364 w 424171"/>
                  <a:gd name="connsiteY5" fmla="*/ 184270 h 789235"/>
                  <a:gd name="connsiteX6" fmla="*/ 292052 w 424171"/>
                  <a:gd name="connsiteY6" fmla="*/ 0 h 789235"/>
                  <a:gd name="connsiteX7" fmla="*/ 0 w 424171"/>
                  <a:gd name="connsiteY7" fmla="*/ 396356 h 789235"/>
                  <a:gd name="connsiteX8" fmla="*/ 24338 w 424171"/>
                  <a:gd name="connsiteY8" fmla="*/ 789235 h 789235"/>
                  <a:gd name="connsiteX0" fmla="*/ 24338 w 424171"/>
                  <a:gd name="connsiteY0" fmla="*/ 789235 h 789235"/>
                  <a:gd name="connsiteX1" fmla="*/ 41722 w 424171"/>
                  <a:gd name="connsiteY1" fmla="*/ 538905 h 789235"/>
                  <a:gd name="connsiteX2" fmla="*/ 135595 w 424171"/>
                  <a:gd name="connsiteY2" fmla="*/ 267714 h 789235"/>
                  <a:gd name="connsiteX3" fmla="*/ 236422 w 424171"/>
                  <a:gd name="connsiteY3" fmla="*/ 232946 h 789235"/>
                  <a:gd name="connsiteX4" fmla="*/ 424171 w 424171"/>
                  <a:gd name="connsiteY4" fmla="*/ 281621 h 789235"/>
                  <a:gd name="connsiteX5" fmla="*/ 170364 w 424171"/>
                  <a:gd name="connsiteY5" fmla="*/ 184270 h 789235"/>
                  <a:gd name="connsiteX6" fmla="*/ 292052 w 424171"/>
                  <a:gd name="connsiteY6" fmla="*/ 0 h 789235"/>
                  <a:gd name="connsiteX7" fmla="*/ 0 w 424171"/>
                  <a:gd name="connsiteY7" fmla="*/ 396356 h 789235"/>
                  <a:gd name="connsiteX8" fmla="*/ 24338 w 424171"/>
                  <a:gd name="connsiteY8" fmla="*/ 789235 h 789235"/>
                  <a:gd name="connsiteX0" fmla="*/ 24338 w 424171"/>
                  <a:gd name="connsiteY0" fmla="*/ 789235 h 789235"/>
                  <a:gd name="connsiteX1" fmla="*/ 41722 w 424171"/>
                  <a:gd name="connsiteY1" fmla="*/ 538905 h 789235"/>
                  <a:gd name="connsiteX2" fmla="*/ 135595 w 424171"/>
                  <a:gd name="connsiteY2" fmla="*/ 267714 h 789235"/>
                  <a:gd name="connsiteX3" fmla="*/ 239899 w 424171"/>
                  <a:gd name="connsiteY3" fmla="*/ 250330 h 789235"/>
                  <a:gd name="connsiteX4" fmla="*/ 424171 w 424171"/>
                  <a:gd name="connsiteY4" fmla="*/ 281621 h 789235"/>
                  <a:gd name="connsiteX5" fmla="*/ 170364 w 424171"/>
                  <a:gd name="connsiteY5" fmla="*/ 184270 h 789235"/>
                  <a:gd name="connsiteX6" fmla="*/ 292052 w 424171"/>
                  <a:gd name="connsiteY6" fmla="*/ 0 h 789235"/>
                  <a:gd name="connsiteX7" fmla="*/ 0 w 424171"/>
                  <a:gd name="connsiteY7" fmla="*/ 396356 h 789235"/>
                  <a:gd name="connsiteX8" fmla="*/ 24338 w 424171"/>
                  <a:gd name="connsiteY8" fmla="*/ 789235 h 789235"/>
                  <a:gd name="connsiteX0" fmla="*/ 24338 w 424171"/>
                  <a:gd name="connsiteY0" fmla="*/ 789235 h 789235"/>
                  <a:gd name="connsiteX1" fmla="*/ 41722 w 424171"/>
                  <a:gd name="connsiteY1" fmla="*/ 538905 h 789235"/>
                  <a:gd name="connsiteX2" fmla="*/ 135595 w 424171"/>
                  <a:gd name="connsiteY2" fmla="*/ 267714 h 789235"/>
                  <a:gd name="connsiteX3" fmla="*/ 239899 w 424171"/>
                  <a:gd name="connsiteY3" fmla="*/ 250330 h 789235"/>
                  <a:gd name="connsiteX4" fmla="*/ 424171 w 424171"/>
                  <a:gd name="connsiteY4" fmla="*/ 260760 h 789235"/>
                  <a:gd name="connsiteX5" fmla="*/ 170364 w 424171"/>
                  <a:gd name="connsiteY5" fmla="*/ 184270 h 789235"/>
                  <a:gd name="connsiteX6" fmla="*/ 292052 w 424171"/>
                  <a:gd name="connsiteY6" fmla="*/ 0 h 789235"/>
                  <a:gd name="connsiteX7" fmla="*/ 0 w 424171"/>
                  <a:gd name="connsiteY7" fmla="*/ 396356 h 789235"/>
                  <a:gd name="connsiteX8" fmla="*/ 24338 w 424171"/>
                  <a:gd name="connsiteY8" fmla="*/ 789235 h 789235"/>
                  <a:gd name="connsiteX0" fmla="*/ 24338 w 424171"/>
                  <a:gd name="connsiteY0" fmla="*/ 789235 h 789235"/>
                  <a:gd name="connsiteX1" fmla="*/ 41722 w 424171"/>
                  <a:gd name="connsiteY1" fmla="*/ 538905 h 789235"/>
                  <a:gd name="connsiteX2" fmla="*/ 135595 w 424171"/>
                  <a:gd name="connsiteY2" fmla="*/ 267714 h 789235"/>
                  <a:gd name="connsiteX3" fmla="*/ 239899 w 424171"/>
                  <a:gd name="connsiteY3" fmla="*/ 250330 h 789235"/>
                  <a:gd name="connsiteX4" fmla="*/ 424171 w 424171"/>
                  <a:gd name="connsiteY4" fmla="*/ 260760 h 789235"/>
                  <a:gd name="connsiteX5" fmla="*/ 170364 w 424171"/>
                  <a:gd name="connsiteY5" fmla="*/ 184270 h 789235"/>
                  <a:gd name="connsiteX6" fmla="*/ 292052 w 424171"/>
                  <a:gd name="connsiteY6" fmla="*/ 0 h 789235"/>
                  <a:gd name="connsiteX7" fmla="*/ 0 w 424171"/>
                  <a:gd name="connsiteY7" fmla="*/ 396356 h 789235"/>
                  <a:gd name="connsiteX8" fmla="*/ 24338 w 424171"/>
                  <a:gd name="connsiteY8" fmla="*/ 789235 h 789235"/>
                  <a:gd name="connsiteX0" fmla="*/ 24338 w 424171"/>
                  <a:gd name="connsiteY0" fmla="*/ 789235 h 789235"/>
                  <a:gd name="connsiteX1" fmla="*/ 41722 w 424171"/>
                  <a:gd name="connsiteY1" fmla="*/ 538905 h 789235"/>
                  <a:gd name="connsiteX2" fmla="*/ 135595 w 424171"/>
                  <a:gd name="connsiteY2" fmla="*/ 267714 h 789235"/>
                  <a:gd name="connsiteX3" fmla="*/ 239899 w 424171"/>
                  <a:gd name="connsiteY3" fmla="*/ 250330 h 789235"/>
                  <a:gd name="connsiteX4" fmla="*/ 424171 w 424171"/>
                  <a:gd name="connsiteY4" fmla="*/ 260760 h 789235"/>
                  <a:gd name="connsiteX5" fmla="*/ 222516 w 424171"/>
                  <a:gd name="connsiteY5" fmla="*/ 177317 h 789235"/>
                  <a:gd name="connsiteX6" fmla="*/ 170364 w 424171"/>
                  <a:gd name="connsiteY6" fmla="*/ 184270 h 789235"/>
                  <a:gd name="connsiteX7" fmla="*/ 292052 w 424171"/>
                  <a:gd name="connsiteY7" fmla="*/ 0 h 789235"/>
                  <a:gd name="connsiteX8" fmla="*/ 0 w 424171"/>
                  <a:gd name="connsiteY8" fmla="*/ 396356 h 789235"/>
                  <a:gd name="connsiteX9" fmla="*/ 24338 w 424171"/>
                  <a:gd name="connsiteY9" fmla="*/ 789235 h 789235"/>
                  <a:gd name="connsiteX0" fmla="*/ 0 w 399833"/>
                  <a:gd name="connsiteY0" fmla="*/ 789235 h 789235"/>
                  <a:gd name="connsiteX1" fmla="*/ 17384 w 399833"/>
                  <a:gd name="connsiteY1" fmla="*/ 538905 h 789235"/>
                  <a:gd name="connsiteX2" fmla="*/ 111257 w 399833"/>
                  <a:gd name="connsiteY2" fmla="*/ 267714 h 789235"/>
                  <a:gd name="connsiteX3" fmla="*/ 215561 w 399833"/>
                  <a:gd name="connsiteY3" fmla="*/ 250330 h 789235"/>
                  <a:gd name="connsiteX4" fmla="*/ 399833 w 399833"/>
                  <a:gd name="connsiteY4" fmla="*/ 260760 h 789235"/>
                  <a:gd name="connsiteX5" fmla="*/ 198178 w 399833"/>
                  <a:gd name="connsiteY5" fmla="*/ 177317 h 789235"/>
                  <a:gd name="connsiteX6" fmla="*/ 146026 w 399833"/>
                  <a:gd name="connsiteY6" fmla="*/ 184270 h 789235"/>
                  <a:gd name="connsiteX7" fmla="*/ 267714 w 399833"/>
                  <a:gd name="connsiteY7" fmla="*/ 0 h 789235"/>
                  <a:gd name="connsiteX8" fmla="*/ 0 w 399833"/>
                  <a:gd name="connsiteY8" fmla="*/ 789235 h 789235"/>
                  <a:gd name="connsiteX0" fmla="*/ 0 w 399833"/>
                  <a:gd name="connsiteY0" fmla="*/ 789235 h 789235"/>
                  <a:gd name="connsiteX1" fmla="*/ 17384 w 399833"/>
                  <a:gd name="connsiteY1" fmla="*/ 538905 h 789235"/>
                  <a:gd name="connsiteX2" fmla="*/ 111257 w 399833"/>
                  <a:gd name="connsiteY2" fmla="*/ 267714 h 789235"/>
                  <a:gd name="connsiteX3" fmla="*/ 215561 w 399833"/>
                  <a:gd name="connsiteY3" fmla="*/ 250330 h 789235"/>
                  <a:gd name="connsiteX4" fmla="*/ 399833 w 399833"/>
                  <a:gd name="connsiteY4" fmla="*/ 260760 h 789235"/>
                  <a:gd name="connsiteX5" fmla="*/ 198178 w 399833"/>
                  <a:gd name="connsiteY5" fmla="*/ 177317 h 789235"/>
                  <a:gd name="connsiteX6" fmla="*/ 146026 w 399833"/>
                  <a:gd name="connsiteY6" fmla="*/ 184270 h 789235"/>
                  <a:gd name="connsiteX7" fmla="*/ 267714 w 399833"/>
                  <a:gd name="connsiteY7" fmla="*/ 0 h 789235"/>
                  <a:gd name="connsiteX8" fmla="*/ 38245 w 399833"/>
                  <a:gd name="connsiteY8" fmla="*/ 246853 h 789235"/>
                  <a:gd name="connsiteX9" fmla="*/ 0 w 399833"/>
                  <a:gd name="connsiteY9" fmla="*/ 789235 h 789235"/>
                  <a:gd name="connsiteX0" fmla="*/ 0 w 399833"/>
                  <a:gd name="connsiteY0" fmla="*/ 789235 h 789235"/>
                  <a:gd name="connsiteX1" fmla="*/ 17384 w 399833"/>
                  <a:gd name="connsiteY1" fmla="*/ 538905 h 789235"/>
                  <a:gd name="connsiteX2" fmla="*/ 111257 w 399833"/>
                  <a:gd name="connsiteY2" fmla="*/ 267714 h 789235"/>
                  <a:gd name="connsiteX3" fmla="*/ 215561 w 399833"/>
                  <a:gd name="connsiteY3" fmla="*/ 250330 h 789235"/>
                  <a:gd name="connsiteX4" fmla="*/ 399833 w 399833"/>
                  <a:gd name="connsiteY4" fmla="*/ 260760 h 789235"/>
                  <a:gd name="connsiteX5" fmla="*/ 198178 w 399833"/>
                  <a:gd name="connsiteY5" fmla="*/ 177317 h 789235"/>
                  <a:gd name="connsiteX6" fmla="*/ 146026 w 399833"/>
                  <a:gd name="connsiteY6" fmla="*/ 184270 h 789235"/>
                  <a:gd name="connsiteX7" fmla="*/ 267714 w 399833"/>
                  <a:gd name="connsiteY7" fmla="*/ 0 h 789235"/>
                  <a:gd name="connsiteX8" fmla="*/ 38245 w 399833"/>
                  <a:gd name="connsiteY8" fmla="*/ 246853 h 789235"/>
                  <a:gd name="connsiteX9" fmla="*/ 0 w 399833"/>
                  <a:gd name="connsiteY9" fmla="*/ 789235 h 789235"/>
                  <a:gd name="connsiteX0" fmla="*/ 0 w 399833"/>
                  <a:gd name="connsiteY0" fmla="*/ 789235 h 789235"/>
                  <a:gd name="connsiteX1" fmla="*/ 27814 w 399833"/>
                  <a:gd name="connsiteY1" fmla="*/ 563242 h 789235"/>
                  <a:gd name="connsiteX2" fmla="*/ 111257 w 399833"/>
                  <a:gd name="connsiteY2" fmla="*/ 267714 h 789235"/>
                  <a:gd name="connsiteX3" fmla="*/ 215561 w 399833"/>
                  <a:gd name="connsiteY3" fmla="*/ 250330 h 789235"/>
                  <a:gd name="connsiteX4" fmla="*/ 399833 w 399833"/>
                  <a:gd name="connsiteY4" fmla="*/ 260760 h 789235"/>
                  <a:gd name="connsiteX5" fmla="*/ 198178 w 399833"/>
                  <a:gd name="connsiteY5" fmla="*/ 177317 h 789235"/>
                  <a:gd name="connsiteX6" fmla="*/ 146026 w 399833"/>
                  <a:gd name="connsiteY6" fmla="*/ 184270 h 789235"/>
                  <a:gd name="connsiteX7" fmla="*/ 267714 w 399833"/>
                  <a:gd name="connsiteY7" fmla="*/ 0 h 789235"/>
                  <a:gd name="connsiteX8" fmla="*/ 38245 w 399833"/>
                  <a:gd name="connsiteY8" fmla="*/ 246853 h 789235"/>
                  <a:gd name="connsiteX9" fmla="*/ 0 w 399833"/>
                  <a:gd name="connsiteY9" fmla="*/ 789235 h 789235"/>
                  <a:gd name="connsiteX0" fmla="*/ 0 w 399833"/>
                  <a:gd name="connsiteY0" fmla="*/ 789235 h 789235"/>
                  <a:gd name="connsiteX1" fmla="*/ 27814 w 399833"/>
                  <a:gd name="connsiteY1" fmla="*/ 563242 h 789235"/>
                  <a:gd name="connsiteX2" fmla="*/ 111257 w 399833"/>
                  <a:gd name="connsiteY2" fmla="*/ 267714 h 789235"/>
                  <a:gd name="connsiteX3" fmla="*/ 215561 w 399833"/>
                  <a:gd name="connsiteY3" fmla="*/ 250330 h 789235"/>
                  <a:gd name="connsiteX4" fmla="*/ 399833 w 399833"/>
                  <a:gd name="connsiteY4" fmla="*/ 260760 h 789235"/>
                  <a:gd name="connsiteX5" fmla="*/ 198178 w 399833"/>
                  <a:gd name="connsiteY5" fmla="*/ 177317 h 789235"/>
                  <a:gd name="connsiteX6" fmla="*/ 146026 w 399833"/>
                  <a:gd name="connsiteY6" fmla="*/ 184270 h 789235"/>
                  <a:gd name="connsiteX7" fmla="*/ 267714 w 399833"/>
                  <a:gd name="connsiteY7" fmla="*/ 0 h 789235"/>
                  <a:gd name="connsiteX8" fmla="*/ 38245 w 399833"/>
                  <a:gd name="connsiteY8" fmla="*/ 246853 h 789235"/>
                  <a:gd name="connsiteX9" fmla="*/ 0 w 399833"/>
                  <a:gd name="connsiteY9" fmla="*/ 789235 h 789235"/>
                  <a:gd name="connsiteX0" fmla="*/ 0 w 399833"/>
                  <a:gd name="connsiteY0" fmla="*/ 789235 h 789235"/>
                  <a:gd name="connsiteX1" fmla="*/ 27814 w 399833"/>
                  <a:gd name="connsiteY1" fmla="*/ 563242 h 789235"/>
                  <a:gd name="connsiteX2" fmla="*/ 111257 w 399833"/>
                  <a:gd name="connsiteY2" fmla="*/ 267714 h 789235"/>
                  <a:gd name="connsiteX3" fmla="*/ 212084 w 399833"/>
                  <a:gd name="connsiteY3" fmla="*/ 267714 h 789235"/>
                  <a:gd name="connsiteX4" fmla="*/ 399833 w 399833"/>
                  <a:gd name="connsiteY4" fmla="*/ 260760 h 789235"/>
                  <a:gd name="connsiteX5" fmla="*/ 198178 w 399833"/>
                  <a:gd name="connsiteY5" fmla="*/ 177317 h 789235"/>
                  <a:gd name="connsiteX6" fmla="*/ 146026 w 399833"/>
                  <a:gd name="connsiteY6" fmla="*/ 184270 h 789235"/>
                  <a:gd name="connsiteX7" fmla="*/ 267714 w 399833"/>
                  <a:gd name="connsiteY7" fmla="*/ 0 h 789235"/>
                  <a:gd name="connsiteX8" fmla="*/ 38245 w 399833"/>
                  <a:gd name="connsiteY8" fmla="*/ 246853 h 789235"/>
                  <a:gd name="connsiteX9" fmla="*/ 0 w 399833"/>
                  <a:gd name="connsiteY9" fmla="*/ 789235 h 789235"/>
                  <a:gd name="connsiteX0" fmla="*/ 0 w 399833"/>
                  <a:gd name="connsiteY0" fmla="*/ 789235 h 789235"/>
                  <a:gd name="connsiteX1" fmla="*/ 27814 w 399833"/>
                  <a:gd name="connsiteY1" fmla="*/ 563242 h 789235"/>
                  <a:gd name="connsiteX2" fmla="*/ 111257 w 399833"/>
                  <a:gd name="connsiteY2" fmla="*/ 267714 h 789235"/>
                  <a:gd name="connsiteX3" fmla="*/ 212084 w 399833"/>
                  <a:gd name="connsiteY3" fmla="*/ 267714 h 789235"/>
                  <a:gd name="connsiteX4" fmla="*/ 399833 w 399833"/>
                  <a:gd name="connsiteY4" fmla="*/ 260760 h 789235"/>
                  <a:gd name="connsiteX5" fmla="*/ 243376 w 399833"/>
                  <a:gd name="connsiteY5" fmla="*/ 201655 h 789235"/>
                  <a:gd name="connsiteX6" fmla="*/ 146026 w 399833"/>
                  <a:gd name="connsiteY6" fmla="*/ 184270 h 789235"/>
                  <a:gd name="connsiteX7" fmla="*/ 267714 w 399833"/>
                  <a:gd name="connsiteY7" fmla="*/ 0 h 789235"/>
                  <a:gd name="connsiteX8" fmla="*/ 38245 w 399833"/>
                  <a:gd name="connsiteY8" fmla="*/ 246853 h 789235"/>
                  <a:gd name="connsiteX9" fmla="*/ 0 w 399833"/>
                  <a:gd name="connsiteY9" fmla="*/ 789235 h 789235"/>
                  <a:gd name="connsiteX0" fmla="*/ 0 w 399833"/>
                  <a:gd name="connsiteY0" fmla="*/ 789235 h 789235"/>
                  <a:gd name="connsiteX1" fmla="*/ 27814 w 399833"/>
                  <a:gd name="connsiteY1" fmla="*/ 563242 h 789235"/>
                  <a:gd name="connsiteX2" fmla="*/ 111257 w 399833"/>
                  <a:gd name="connsiteY2" fmla="*/ 267714 h 789235"/>
                  <a:gd name="connsiteX3" fmla="*/ 212084 w 399833"/>
                  <a:gd name="connsiteY3" fmla="*/ 267714 h 789235"/>
                  <a:gd name="connsiteX4" fmla="*/ 399833 w 399833"/>
                  <a:gd name="connsiteY4" fmla="*/ 260760 h 789235"/>
                  <a:gd name="connsiteX5" fmla="*/ 146026 w 399833"/>
                  <a:gd name="connsiteY5" fmla="*/ 184270 h 789235"/>
                  <a:gd name="connsiteX6" fmla="*/ 267714 w 399833"/>
                  <a:gd name="connsiteY6" fmla="*/ 0 h 789235"/>
                  <a:gd name="connsiteX7" fmla="*/ 38245 w 399833"/>
                  <a:gd name="connsiteY7" fmla="*/ 246853 h 789235"/>
                  <a:gd name="connsiteX8" fmla="*/ 0 w 399833"/>
                  <a:gd name="connsiteY8" fmla="*/ 789235 h 789235"/>
                  <a:gd name="connsiteX0" fmla="*/ 0 w 399833"/>
                  <a:gd name="connsiteY0" fmla="*/ 789235 h 789235"/>
                  <a:gd name="connsiteX1" fmla="*/ 27814 w 399833"/>
                  <a:gd name="connsiteY1" fmla="*/ 563242 h 789235"/>
                  <a:gd name="connsiteX2" fmla="*/ 111257 w 399833"/>
                  <a:gd name="connsiteY2" fmla="*/ 267714 h 789235"/>
                  <a:gd name="connsiteX3" fmla="*/ 212084 w 399833"/>
                  <a:gd name="connsiteY3" fmla="*/ 267714 h 789235"/>
                  <a:gd name="connsiteX4" fmla="*/ 399833 w 399833"/>
                  <a:gd name="connsiteY4" fmla="*/ 260760 h 789235"/>
                  <a:gd name="connsiteX5" fmla="*/ 146026 w 399833"/>
                  <a:gd name="connsiteY5" fmla="*/ 184270 h 789235"/>
                  <a:gd name="connsiteX6" fmla="*/ 267714 w 399833"/>
                  <a:gd name="connsiteY6" fmla="*/ 0 h 789235"/>
                  <a:gd name="connsiteX7" fmla="*/ 38245 w 399833"/>
                  <a:gd name="connsiteY7" fmla="*/ 246853 h 789235"/>
                  <a:gd name="connsiteX8" fmla="*/ 0 w 399833"/>
                  <a:gd name="connsiteY8" fmla="*/ 789235 h 789235"/>
                  <a:gd name="connsiteX0" fmla="*/ 0 w 399833"/>
                  <a:gd name="connsiteY0" fmla="*/ 789235 h 789235"/>
                  <a:gd name="connsiteX1" fmla="*/ 27814 w 399833"/>
                  <a:gd name="connsiteY1" fmla="*/ 563242 h 789235"/>
                  <a:gd name="connsiteX2" fmla="*/ 111257 w 399833"/>
                  <a:gd name="connsiteY2" fmla="*/ 267714 h 789235"/>
                  <a:gd name="connsiteX3" fmla="*/ 194700 w 399833"/>
                  <a:gd name="connsiteY3" fmla="*/ 208608 h 789235"/>
                  <a:gd name="connsiteX4" fmla="*/ 399833 w 399833"/>
                  <a:gd name="connsiteY4" fmla="*/ 260760 h 789235"/>
                  <a:gd name="connsiteX5" fmla="*/ 146026 w 399833"/>
                  <a:gd name="connsiteY5" fmla="*/ 184270 h 789235"/>
                  <a:gd name="connsiteX6" fmla="*/ 267714 w 399833"/>
                  <a:gd name="connsiteY6" fmla="*/ 0 h 789235"/>
                  <a:gd name="connsiteX7" fmla="*/ 38245 w 399833"/>
                  <a:gd name="connsiteY7" fmla="*/ 246853 h 789235"/>
                  <a:gd name="connsiteX8" fmla="*/ 0 w 399833"/>
                  <a:gd name="connsiteY8" fmla="*/ 789235 h 789235"/>
                  <a:gd name="connsiteX0" fmla="*/ 0 w 399833"/>
                  <a:gd name="connsiteY0" fmla="*/ 789235 h 789235"/>
                  <a:gd name="connsiteX1" fmla="*/ 27814 w 399833"/>
                  <a:gd name="connsiteY1" fmla="*/ 563242 h 789235"/>
                  <a:gd name="connsiteX2" fmla="*/ 111257 w 399833"/>
                  <a:gd name="connsiteY2" fmla="*/ 267714 h 789235"/>
                  <a:gd name="connsiteX3" fmla="*/ 399833 w 399833"/>
                  <a:gd name="connsiteY3" fmla="*/ 260760 h 789235"/>
                  <a:gd name="connsiteX4" fmla="*/ 146026 w 399833"/>
                  <a:gd name="connsiteY4" fmla="*/ 184270 h 789235"/>
                  <a:gd name="connsiteX5" fmla="*/ 267714 w 399833"/>
                  <a:gd name="connsiteY5" fmla="*/ 0 h 789235"/>
                  <a:gd name="connsiteX6" fmla="*/ 38245 w 399833"/>
                  <a:gd name="connsiteY6" fmla="*/ 246853 h 789235"/>
                  <a:gd name="connsiteX7" fmla="*/ 0 w 399833"/>
                  <a:gd name="connsiteY7" fmla="*/ 789235 h 789235"/>
                  <a:gd name="connsiteX0" fmla="*/ 0 w 399833"/>
                  <a:gd name="connsiteY0" fmla="*/ 789235 h 789235"/>
                  <a:gd name="connsiteX1" fmla="*/ 27814 w 399833"/>
                  <a:gd name="connsiteY1" fmla="*/ 563242 h 789235"/>
                  <a:gd name="connsiteX2" fmla="*/ 111257 w 399833"/>
                  <a:gd name="connsiteY2" fmla="*/ 267714 h 789235"/>
                  <a:gd name="connsiteX3" fmla="*/ 399833 w 399833"/>
                  <a:gd name="connsiteY3" fmla="*/ 260760 h 789235"/>
                  <a:gd name="connsiteX4" fmla="*/ 146026 w 399833"/>
                  <a:gd name="connsiteY4" fmla="*/ 184270 h 789235"/>
                  <a:gd name="connsiteX5" fmla="*/ 267714 w 399833"/>
                  <a:gd name="connsiteY5" fmla="*/ 0 h 789235"/>
                  <a:gd name="connsiteX6" fmla="*/ 38245 w 399833"/>
                  <a:gd name="connsiteY6" fmla="*/ 246853 h 789235"/>
                  <a:gd name="connsiteX7" fmla="*/ 0 w 399833"/>
                  <a:gd name="connsiteY7" fmla="*/ 789235 h 789235"/>
                  <a:gd name="connsiteX0" fmla="*/ 0 w 399833"/>
                  <a:gd name="connsiteY0" fmla="*/ 789235 h 789255"/>
                  <a:gd name="connsiteX1" fmla="*/ 111257 w 399833"/>
                  <a:gd name="connsiteY1" fmla="*/ 267714 h 789255"/>
                  <a:gd name="connsiteX2" fmla="*/ 399833 w 399833"/>
                  <a:gd name="connsiteY2" fmla="*/ 260760 h 789255"/>
                  <a:gd name="connsiteX3" fmla="*/ 146026 w 399833"/>
                  <a:gd name="connsiteY3" fmla="*/ 184270 h 789255"/>
                  <a:gd name="connsiteX4" fmla="*/ 267714 w 399833"/>
                  <a:gd name="connsiteY4" fmla="*/ 0 h 789255"/>
                  <a:gd name="connsiteX5" fmla="*/ 38245 w 399833"/>
                  <a:gd name="connsiteY5" fmla="*/ 246853 h 789255"/>
                  <a:gd name="connsiteX6" fmla="*/ 0 w 399833"/>
                  <a:gd name="connsiteY6" fmla="*/ 789235 h 789255"/>
                  <a:gd name="connsiteX0" fmla="*/ 0 w 399833"/>
                  <a:gd name="connsiteY0" fmla="*/ 789235 h 789255"/>
                  <a:gd name="connsiteX1" fmla="*/ 111257 w 399833"/>
                  <a:gd name="connsiteY1" fmla="*/ 267714 h 789255"/>
                  <a:gd name="connsiteX2" fmla="*/ 399833 w 399833"/>
                  <a:gd name="connsiteY2" fmla="*/ 260760 h 789255"/>
                  <a:gd name="connsiteX3" fmla="*/ 146026 w 399833"/>
                  <a:gd name="connsiteY3" fmla="*/ 184270 h 789255"/>
                  <a:gd name="connsiteX4" fmla="*/ 267714 w 399833"/>
                  <a:gd name="connsiteY4" fmla="*/ 0 h 789255"/>
                  <a:gd name="connsiteX5" fmla="*/ 38245 w 399833"/>
                  <a:gd name="connsiteY5" fmla="*/ 246853 h 789255"/>
                  <a:gd name="connsiteX6" fmla="*/ 0 w 399833"/>
                  <a:gd name="connsiteY6" fmla="*/ 789235 h 789255"/>
                  <a:gd name="connsiteX0" fmla="*/ 0 w 399833"/>
                  <a:gd name="connsiteY0" fmla="*/ 789235 h 789255"/>
                  <a:gd name="connsiteX1" fmla="*/ 111257 w 399833"/>
                  <a:gd name="connsiteY1" fmla="*/ 267714 h 789255"/>
                  <a:gd name="connsiteX2" fmla="*/ 399833 w 399833"/>
                  <a:gd name="connsiteY2" fmla="*/ 285097 h 789255"/>
                  <a:gd name="connsiteX3" fmla="*/ 146026 w 399833"/>
                  <a:gd name="connsiteY3" fmla="*/ 184270 h 789255"/>
                  <a:gd name="connsiteX4" fmla="*/ 267714 w 399833"/>
                  <a:gd name="connsiteY4" fmla="*/ 0 h 789255"/>
                  <a:gd name="connsiteX5" fmla="*/ 38245 w 399833"/>
                  <a:gd name="connsiteY5" fmla="*/ 246853 h 789255"/>
                  <a:gd name="connsiteX6" fmla="*/ 0 w 399833"/>
                  <a:gd name="connsiteY6" fmla="*/ 789235 h 789255"/>
                  <a:gd name="connsiteX0" fmla="*/ 0 w 399833"/>
                  <a:gd name="connsiteY0" fmla="*/ 789235 h 789255"/>
                  <a:gd name="connsiteX1" fmla="*/ 111257 w 399833"/>
                  <a:gd name="connsiteY1" fmla="*/ 267714 h 789255"/>
                  <a:gd name="connsiteX2" fmla="*/ 399833 w 399833"/>
                  <a:gd name="connsiteY2" fmla="*/ 285097 h 789255"/>
                  <a:gd name="connsiteX3" fmla="*/ 146026 w 399833"/>
                  <a:gd name="connsiteY3" fmla="*/ 184270 h 789255"/>
                  <a:gd name="connsiteX4" fmla="*/ 267714 w 399833"/>
                  <a:gd name="connsiteY4" fmla="*/ 0 h 789255"/>
                  <a:gd name="connsiteX5" fmla="*/ 38245 w 399833"/>
                  <a:gd name="connsiteY5" fmla="*/ 246853 h 789255"/>
                  <a:gd name="connsiteX6" fmla="*/ 0 w 399833"/>
                  <a:gd name="connsiteY6" fmla="*/ 789235 h 789255"/>
                  <a:gd name="connsiteX0" fmla="*/ 0 w 399833"/>
                  <a:gd name="connsiteY0" fmla="*/ 789235 h 789255"/>
                  <a:gd name="connsiteX1" fmla="*/ 111257 w 399833"/>
                  <a:gd name="connsiteY1" fmla="*/ 267714 h 789255"/>
                  <a:gd name="connsiteX2" fmla="*/ 399833 w 399833"/>
                  <a:gd name="connsiteY2" fmla="*/ 285097 h 789255"/>
                  <a:gd name="connsiteX3" fmla="*/ 146026 w 399833"/>
                  <a:gd name="connsiteY3" fmla="*/ 184270 h 789255"/>
                  <a:gd name="connsiteX4" fmla="*/ 267714 w 399833"/>
                  <a:gd name="connsiteY4" fmla="*/ 0 h 789255"/>
                  <a:gd name="connsiteX5" fmla="*/ 0 w 399833"/>
                  <a:gd name="connsiteY5" fmla="*/ 789235 h 789255"/>
                  <a:gd name="connsiteX0" fmla="*/ 1941 w 401774"/>
                  <a:gd name="connsiteY0" fmla="*/ 789235 h 789255"/>
                  <a:gd name="connsiteX1" fmla="*/ 113198 w 401774"/>
                  <a:gd name="connsiteY1" fmla="*/ 267714 h 789255"/>
                  <a:gd name="connsiteX2" fmla="*/ 401774 w 401774"/>
                  <a:gd name="connsiteY2" fmla="*/ 285097 h 789255"/>
                  <a:gd name="connsiteX3" fmla="*/ 147967 w 401774"/>
                  <a:gd name="connsiteY3" fmla="*/ 184270 h 789255"/>
                  <a:gd name="connsiteX4" fmla="*/ 269655 w 401774"/>
                  <a:gd name="connsiteY4" fmla="*/ 0 h 789255"/>
                  <a:gd name="connsiteX5" fmla="*/ 1941 w 401774"/>
                  <a:gd name="connsiteY5" fmla="*/ 789235 h 789255"/>
                  <a:gd name="connsiteX0" fmla="*/ 26553 w 426386"/>
                  <a:gd name="connsiteY0" fmla="*/ 789235 h 789255"/>
                  <a:gd name="connsiteX1" fmla="*/ 137810 w 426386"/>
                  <a:gd name="connsiteY1" fmla="*/ 267714 h 789255"/>
                  <a:gd name="connsiteX2" fmla="*/ 426386 w 426386"/>
                  <a:gd name="connsiteY2" fmla="*/ 285097 h 789255"/>
                  <a:gd name="connsiteX3" fmla="*/ 172579 w 426386"/>
                  <a:gd name="connsiteY3" fmla="*/ 184270 h 789255"/>
                  <a:gd name="connsiteX4" fmla="*/ 294267 w 426386"/>
                  <a:gd name="connsiteY4" fmla="*/ 0 h 789255"/>
                  <a:gd name="connsiteX5" fmla="*/ 26553 w 426386"/>
                  <a:gd name="connsiteY5" fmla="*/ 789235 h 789255"/>
                  <a:gd name="connsiteX0" fmla="*/ 25570 w 428880"/>
                  <a:gd name="connsiteY0" fmla="*/ 789235 h 789255"/>
                  <a:gd name="connsiteX1" fmla="*/ 140304 w 428880"/>
                  <a:gd name="connsiteY1" fmla="*/ 267714 h 789255"/>
                  <a:gd name="connsiteX2" fmla="*/ 428880 w 428880"/>
                  <a:gd name="connsiteY2" fmla="*/ 285097 h 789255"/>
                  <a:gd name="connsiteX3" fmla="*/ 175073 w 428880"/>
                  <a:gd name="connsiteY3" fmla="*/ 184270 h 789255"/>
                  <a:gd name="connsiteX4" fmla="*/ 296761 w 428880"/>
                  <a:gd name="connsiteY4" fmla="*/ 0 h 789255"/>
                  <a:gd name="connsiteX5" fmla="*/ 25570 w 428880"/>
                  <a:gd name="connsiteY5" fmla="*/ 789235 h 789255"/>
                  <a:gd name="connsiteX0" fmla="*/ 25570 w 428880"/>
                  <a:gd name="connsiteY0" fmla="*/ 789235 h 789259"/>
                  <a:gd name="connsiteX1" fmla="*/ 102059 w 428880"/>
                  <a:gd name="connsiteY1" fmla="*/ 337250 h 789259"/>
                  <a:gd name="connsiteX2" fmla="*/ 428880 w 428880"/>
                  <a:gd name="connsiteY2" fmla="*/ 285097 h 789259"/>
                  <a:gd name="connsiteX3" fmla="*/ 175073 w 428880"/>
                  <a:gd name="connsiteY3" fmla="*/ 184270 h 789259"/>
                  <a:gd name="connsiteX4" fmla="*/ 296761 w 428880"/>
                  <a:gd name="connsiteY4" fmla="*/ 0 h 789259"/>
                  <a:gd name="connsiteX5" fmla="*/ 25570 w 428880"/>
                  <a:gd name="connsiteY5" fmla="*/ 789235 h 789259"/>
                  <a:gd name="connsiteX0" fmla="*/ 25570 w 428880"/>
                  <a:gd name="connsiteY0" fmla="*/ 789235 h 789263"/>
                  <a:gd name="connsiteX1" fmla="*/ 102059 w 428880"/>
                  <a:gd name="connsiteY1" fmla="*/ 337250 h 789263"/>
                  <a:gd name="connsiteX2" fmla="*/ 428880 w 428880"/>
                  <a:gd name="connsiteY2" fmla="*/ 285097 h 789263"/>
                  <a:gd name="connsiteX3" fmla="*/ 175073 w 428880"/>
                  <a:gd name="connsiteY3" fmla="*/ 184270 h 789263"/>
                  <a:gd name="connsiteX4" fmla="*/ 296761 w 428880"/>
                  <a:gd name="connsiteY4" fmla="*/ 0 h 789263"/>
                  <a:gd name="connsiteX5" fmla="*/ 25570 w 428880"/>
                  <a:gd name="connsiteY5" fmla="*/ 789235 h 789263"/>
                  <a:gd name="connsiteX0" fmla="*/ 25570 w 428880"/>
                  <a:gd name="connsiteY0" fmla="*/ 789235 h 789263"/>
                  <a:gd name="connsiteX1" fmla="*/ 102059 w 428880"/>
                  <a:gd name="connsiteY1" fmla="*/ 337250 h 789263"/>
                  <a:gd name="connsiteX2" fmla="*/ 428880 w 428880"/>
                  <a:gd name="connsiteY2" fmla="*/ 285097 h 789263"/>
                  <a:gd name="connsiteX3" fmla="*/ 175073 w 428880"/>
                  <a:gd name="connsiteY3" fmla="*/ 184270 h 789263"/>
                  <a:gd name="connsiteX4" fmla="*/ 296761 w 428880"/>
                  <a:gd name="connsiteY4" fmla="*/ 0 h 789263"/>
                  <a:gd name="connsiteX5" fmla="*/ 25570 w 428880"/>
                  <a:gd name="connsiteY5" fmla="*/ 789235 h 789263"/>
                  <a:gd name="connsiteX0" fmla="*/ 25570 w 428880"/>
                  <a:gd name="connsiteY0" fmla="*/ 789235 h 789260"/>
                  <a:gd name="connsiteX1" fmla="*/ 109013 w 428880"/>
                  <a:gd name="connsiteY1" fmla="*/ 292052 h 789260"/>
                  <a:gd name="connsiteX2" fmla="*/ 428880 w 428880"/>
                  <a:gd name="connsiteY2" fmla="*/ 285097 h 789260"/>
                  <a:gd name="connsiteX3" fmla="*/ 175073 w 428880"/>
                  <a:gd name="connsiteY3" fmla="*/ 184270 h 789260"/>
                  <a:gd name="connsiteX4" fmla="*/ 296761 w 428880"/>
                  <a:gd name="connsiteY4" fmla="*/ 0 h 789260"/>
                  <a:gd name="connsiteX5" fmla="*/ 25570 w 428880"/>
                  <a:gd name="connsiteY5" fmla="*/ 789235 h 789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8880" h="789260">
                    <a:moveTo>
                      <a:pt x="25570" y="789235"/>
                    </a:moveTo>
                    <a:cubicBezTo>
                      <a:pt x="37739" y="792712"/>
                      <a:pt x="31943" y="435760"/>
                      <a:pt x="109013" y="292052"/>
                    </a:cubicBezTo>
                    <a:cubicBezTo>
                      <a:pt x="226067" y="178477"/>
                      <a:pt x="318781" y="245694"/>
                      <a:pt x="428880" y="285097"/>
                    </a:cubicBezTo>
                    <a:cubicBezTo>
                      <a:pt x="417870" y="271190"/>
                      <a:pt x="273583" y="140810"/>
                      <a:pt x="175073" y="184270"/>
                    </a:cubicBezTo>
                    <a:lnTo>
                      <a:pt x="296761" y="0"/>
                    </a:lnTo>
                    <a:cubicBezTo>
                      <a:pt x="-75258" y="170364"/>
                      <a:pt x="-3983" y="713325"/>
                      <a:pt x="25570" y="7892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1607724" y="2895825"/>
                <a:ext cx="857235" cy="2485662"/>
              </a:xfrm>
              <a:custGeom>
                <a:avLst/>
                <a:gdLst>
                  <a:gd name="connsiteX0" fmla="*/ 62583 w 347681"/>
                  <a:gd name="connsiteY0" fmla="*/ 1053472 h 1067379"/>
                  <a:gd name="connsiteX1" fmla="*/ 347681 w 347681"/>
                  <a:gd name="connsiteY1" fmla="*/ 52152 h 1067379"/>
                  <a:gd name="connsiteX2" fmla="*/ 31291 w 347681"/>
                  <a:gd name="connsiteY2" fmla="*/ 511090 h 1067379"/>
                  <a:gd name="connsiteX3" fmla="*/ 0 w 347681"/>
                  <a:gd name="connsiteY3" fmla="*/ 0 h 1067379"/>
                  <a:gd name="connsiteX4" fmla="*/ 3477 w 347681"/>
                  <a:gd name="connsiteY4" fmla="*/ 719699 h 1067379"/>
                  <a:gd name="connsiteX5" fmla="*/ 13907 w 347681"/>
                  <a:gd name="connsiteY5" fmla="*/ 1067379 h 1067379"/>
                  <a:gd name="connsiteX6" fmla="*/ 62583 w 347681"/>
                  <a:gd name="connsiteY6" fmla="*/ 1053472 h 1067379"/>
                  <a:gd name="connsiteX0" fmla="*/ 62583 w 347681"/>
                  <a:gd name="connsiteY0" fmla="*/ 1053472 h 1067379"/>
                  <a:gd name="connsiteX1" fmla="*/ 347681 w 347681"/>
                  <a:gd name="connsiteY1" fmla="*/ 52152 h 1067379"/>
                  <a:gd name="connsiteX2" fmla="*/ 31291 w 347681"/>
                  <a:gd name="connsiteY2" fmla="*/ 511090 h 1067379"/>
                  <a:gd name="connsiteX3" fmla="*/ 0 w 347681"/>
                  <a:gd name="connsiteY3" fmla="*/ 0 h 1067379"/>
                  <a:gd name="connsiteX4" fmla="*/ 3477 w 347681"/>
                  <a:gd name="connsiteY4" fmla="*/ 719699 h 1067379"/>
                  <a:gd name="connsiteX5" fmla="*/ 13907 w 347681"/>
                  <a:gd name="connsiteY5" fmla="*/ 1067379 h 1067379"/>
                  <a:gd name="connsiteX6" fmla="*/ 62583 w 347681"/>
                  <a:gd name="connsiteY6" fmla="*/ 1053472 h 1067379"/>
                  <a:gd name="connsiteX0" fmla="*/ 62583 w 347681"/>
                  <a:gd name="connsiteY0" fmla="*/ 1053472 h 1067379"/>
                  <a:gd name="connsiteX1" fmla="*/ 347681 w 347681"/>
                  <a:gd name="connsiteY1" fmla="*/ 52152 h 1067379"/>
                  <a:gd name="connsiteX2" fmla="*/ 31291 w 347681"/>
                  <a:gd name="connsiteY2" fmla="*/ 511090 h 1067379"/>
                  <a:gd name="connsiteX3" fmla="*/ 0 w 347681"/>
                  <a:gd name="connsiteY3" fmla="*/ 0 h 1067379"/>
                  <a:gd name="connsiteX4" fmla="*/ 3477 w 347681"/>
                  <a:gd name="connsiteY4" fmla="*/ 719699 h 1067379"/>
                  <a:gd name="connsiteX5" fmla="*/ 13907 w 347681"/>
                  <a:gd name="connsiteY5" fmla="*/ 1067379 h 1067379"/>
                  <a:gd name="connsiteX6" fmla="*/ 62583 w 347681"/>
                  <a:gd name="connsiteY6" fmla="*/ 1053472 h 1067379"/>
                  <a:gd name="connsiteX0" fmla="*/ 41722 w 347681"/>
                  <a:gd name="connsiteY0" fmla="*/ 987413 h 1067379"/>
                  <a:gd name="connsiteX1" fmla="*/ 347681 w 347681"/>
                  <a:gd name="connsiteY1" fmla="*/ 52152 h 1067379"/>
                  <a:gd name="connsiteX2" fmla="*/ 31291 w 347681"/>
                  <a:gd name="connsiteY2" fmla="*/ 511090 h 1067379"/>
                  <a:gd name="connsiteX3" fmla="*/ 0 w 347681"/>
                  <a:gd name="connsiteY3" fmla="*/ 0 h 1067379"/>
                  <a:gd name="connsiteX4" fmla="*/ 3477 w 347681"/>
                  <a:gd name="connsiteY4" fmla="*/ 719699 h 1067379"/>
                  <a:gd name="connsiteX5" fmla="*/ 13907 w 347681"/>
                  <a:gd name="connsiteY5" fmla="*/ 1067379 h 1067379"/>
                  <a:gd name="connsiteX6" fmla="*/ 41722 w 347681"/>
                  <a:gd name="connsiteY6" fmla="*/ 987413 h 1067379"/>
                  <a:gd name="connsiteX0" fmla="*/ 66060 w 347681"/>
                  <a:gd name="connsiteY0" fmla="*/ 1060426 h 1067379"/>
                  <a:gd name="connsiteX1" fmla="*/ 347681 w 347681"/>
                  <a:gd name="connsiteY1" fmla="*/ 52152 h 1067379"/>
                  <a:gd name="connsiteX2" fmla="*/ 31291 w 347681"/>
                  <a:gd name="connsiteY2" fmla="*/ 511090 h 1067379"/>
                  <a:gd name="connsiteX3" fmla="*/ 0 w 347681"/>
                  <a:gd name="connsiteY3" fmla="*/ 0 h 1067379"/>
                  <a:gd name="connsiteX4" fmla="*/ 3477 w 347681"/>
                  <a:gd name="connsiteY4" fmla="*/ 719699 h 1067379"/>
                  <a:gd name="connsiteX5" fmla="*/ 13907 w 347681"/>
                  <a:gd name="connsiteY5" fmla="*/ 1067379 h 1067379"/>
                  <a:gd name="connsiteX6" fmla="*/ 66060 w 347681"/>
                  <a:gd name="connsiteY6" fmla="*/ 1060426 h 1067379"/>
                  <a:gd name="connsiteX0" fmla="*/ 66060 w 347681"/>
                  <a:gd name="connsiteY0" fmla="*/ 1060426 h 1067379"/>
                  <a:gd name="connsiteX1" fmla="*/ 347681 w 347681"/>
                  <a:gd name="connsiteY1" fmla="*/ 52152 h 1067379"/>
                  <a:gd name="connsiteX2" fmla="*/ 31291 w 347681"/>
                  <a:gd name="connsiteY2" fmla="*/ 511090 h 1067379"/>
                  <a:gd name="connsiteX3" fmla="*/ 0 w 347681"/>
                  <a:gd name="connsiteY3" fmla="*/ 0 h 1067379"/>
                  <a:gd name="connsiteX4" fmla="*/ 3477 w 347681"/>
                  <a:gd name="connsiteY4" fmla="*/ 719699 h 1067379"/>
                  <a:gd name="connsiteX5" fmla="*/ 13907 w 347681"/>
                  <a:gd name="connsiteY5" fmla="*/ 1067379 h 1067379"/>
                  <a:gd name="connsiteX6" fmla="*/ 66060 w 347681"/>
                  <a:gd name="connsiteY6" fmla="*/ 1060426 h 1067379"/>
                  <a:gd name="connsiteX0" fmla="*/ 66060 w 347681"/>
                  <a:gd name="connsiteY0" fmla="*/ 1060426 h 1067379"/>
                  <a:gd name="connsiteX1" fmla="*/ 347681 w 347681"/>
                  <a:gd name="connsiteY1" fmla="*/ 52152 h 1067379"/>
                  <a:gd name="connsiteX2" fmla="*/ 31291 w 347681"/>
                  <a:gd name="connsiteY2" fmla="*/ 511090 h 1067379"/>
                  <a:gd name="connsiteX3" fmla="*/ 0 w 347681"/>
                  <a:gd name="connsiteY3" fmla="*/ 0 h 1067379"/>
                  <a:gd name="connsiteX4" fmla="*/ 3477 w 347681"/>
                  <a:gd name="connsiteY4" fmla="*/ 719699 h 1067379"/>
                  <a:gd name="connsiteX5" fmla="*/ 13907 w 347681"/>
                  <a:gd name="connsiteY5" fmla="*/ 1067379 h 1067379"/>
                  <a:gd name="connsiteX6" fmla="*/ 66060 w 347681"/>
                  <a:gd name="connsiteY6" fmla="*/ 1060426 h 1067379"/>
                  <a:gd name="connsiteX0" fmla="*/ 77298 w 358919"/>
                  <a:gd name="connsiteY0" fmla="*/ 1060426 h 1067379"/>
                  <a:gd name="connsiteX1" fmla="*/ 358919 w 358919"/>
                  <a:gd name="connsiteY1" fmla="*/ 52152 h 1067379"/>
                  <a:gd name="connsiteX2" fmla="*/ 42529 w 358919"/>
                  <a:gd name="connsiteY2" fmla="*/ 511090 h 1067379"/>
                  <a:gd name="connsiteX3" fmla="*/ 11238 w 358919"/>
                  <a:gd name="connsiteY3" fmla="*/ 0 h 1067379"/>
                  <a:gd name="connsiteX4" fmla="*/ 14715 w 358919"/>
                  <a:gd name="connsiteY4" fmla="*/ 719699 h 1067379"/>
                  <a:gd name="connsiteX5" fmla="*/ 25145 w 358919"/>
                  <a:gd name="connsiteY5" fmla="*/ 1067379 h 1067379"/>
                  <a:gd name="connsiteX6" fmla="*/ 77298 w 358919"/>
                  <a:gd name="connsiteY6" fmla="*/ 1060426 h 1067379"/>
                  <a:gd name="connsiteX0" fmla="*/ 77298 w 358919"/>
                  <a:gd name="connsiteY0" fmla="*/ 1060426 h 1067379"/>
                  <a:gd name="connsiteX1" fmla="*/ 358919 w 358919"/>
                  <a:gd name="connsiteY1" fmla="*/ 52152 h 1067379"/>
                  <a:gd name="connsiteX2" fmla="*/ 56436 w 358919"/>
                  <a:gd name="connsiteY2" fmla="*/ 497183 h 1067379"/>
                  <a:gd name="connsiteX3" fmla="*/ 11238 w 358919"/>
                  <a:gd name="connsiteY3" fmla="*/ 0 h 1067379"/>
                  <a:gd name="connsiteX4" fmla="*/ 14715 w 358919"/>
                  <a:gd name="connsiteY4" fmla="*/ 719699 h 1067379"/>
                  <a:gd name="connsiteX5" fmla="*/ 25145 w 358919"/>
                  <a:gd name="connsiteY5" fmla="*/ 1067379 h 1067379"/>
                  <a:gd name="connsiteX6" fmla="*/ 77298 w 358919"/>
                  <a:gd name="connsiteY6" fmla="*/ 1060426 h 1067379"/>
                  <a:gd name="connsiteX0" fmla="*/ 86488 w 368109"/>
                  <a:gd name="connsiteY0" fmla="*/ 1060426 h 1067379"/>
                  <a:gd name="connsiteX1" fmla="*/ 368109 w 368109"/>
                  <a:gd name="connsiteY1" fmla="*/ 52152 h 1067379"/>
                  <a:gd name="connsiteX2" fmla="*/ 65626 w 368109"/>
                  <a:gd name="connsiteY2" fmla="*/ 497183 h 1067379"/>
                  <a:gd name="connsiteX3" fmla="*/ 20428 w 368109"/>
                  <a:gd name="connsiteY3" fmla="*/ 0 h 1067379"/>
                  <a:gd name="connsiteX4" fmla="*/ 23905 w 368109"/>
                  <a:gd name="connsiteY4" fmla="*/ 719699 h 1067379"/>
                  <a:gd name="connsiteX5" fmla="*/ 34335 w 368109"/>
                  <a:gd name="connsiteY5" fmla="*/ 1067379 h 1067379"/>
                  <a:gd name="connsiteX6" fmla="*/ 86488 w 368109"/>
                  <a:gd name="connsiteY6" fmla="*/ 1060426 h 1067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8109" h="1067379">
                    <a:moveTo>
                      <a:pt x="86488" y="1060426"/>
                    </a:moveTo>
                    <a:cubicBezTo>
                      <a:pt x="136322" y="723176"/>
                      <a:pt x="12315" y="549335"/>
                      <a:pt x="368109" y="52152"/>
                    </a:cubicBezTo>
                    <a:cubicBezTo>
                      <a:pt x="168772" y="212085"/>
                      <a:pt x="171089" y="344204"/>
                      <a:pt x="65626" y="497183"/>
                    </a:cubicBezTo>
                    <a:cubicBezTo>
                      <a:pt x="55196" y="326820"/>
                      <a:pt x="69103" y="208608"/>
                      <a:pt x="20428" y="0"/>
                    </a:cubicBezTo>
                    <a:cubicBezTo>
                      <a:pt x="-6227" y="295529"/>
                      <a:pt x="-8546" y="493706"/>
                      <a:pt x="23905" y="719699"/>
                    </a:cubicBezTo>
                    <a:lnTo>
                      <a:pt x="34335" y="1067379"/>
                    </a:lnTo>
                    <a:lnTo>
                      <a:pt x="86488" y="10604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84830" y="3333041"/>
                <a:ext cx="958730" cy="2048446"/>
              </a:xfrm>
              <a:custGeom>
                <a:avLst/>
                <a:gdLst>
                  <a:gd name="connsiteX0" fmla="*/ 382449 w 382449"/>
                  <a:gd name="connsiteY0" fmla="*/ 897015 h 897015"/>
                  <a:gd name="connsiteX1" fmla="*/ 368542 w 382449"/>
                  <a:gd name="connsiteY1" fmla="*/ 514567 h 897015"/>
                  <a:gd name="connsiteX2" fmla="*/ 76490 w 382449"/>
                  <a:gd name="connsiteY2" fmla="*/ 0 h 897015"/>
                  <a:gd name="connsiteX3" fmla="*/ 260761 w 382449"/>
                  <a:gd name="connsiteY3" fmla="*/ 392879 h 897015"/>
                  <a:gd name="connsiteX4" fmla="*/ 0 w 382449"/>
                  <a:gd name="connsiteY4" fmla="*/ 434600 h 897015"/>
                  <a:gd name="connsiteX5" fmla="*/ 302482 w 382449"/>
                  <a:gd name="connsiteY5" fmla="*/ 514567 h 897015"/>
                  <a:gd name="connsiteX6" fmla="*/ 326820 w 382449"/>
                  <a:gd name="connsiteY6" fmla="*/ 893539 h 897015"/>
                  <a:gd name="connsiteX7" fmla="*/ 382449 w 382449"/>
                  <a:gd name="connsiteY7" fmla="*/ 897015 h 897015"/>
                  <a:gd name="connsiteX0" fmla="*/ 382449 w 382449"/>
                  <a:gd name="connsiteY0" fmla="*/ 897015 h 897015"/>
                  <a:gd name="connsiteX1" fmla="*/ 368542 w 382449"/>
                  <a:gd name="connsiteY1" fmla="*/ 514567 h 897015"/>
                  <a:gd name="connsiteX2" fmla="*/ 76490 w 382449"/>
                  <a:gd name="connsiteY2" fmla="*/ 0 h 897015"/>
                  <a:gd name="connsiteX3" fmla="*/ 260761 w 382449"/>
                  <a:gd name="connsiteY3" fmla="*/ 392879 h 897015"/>
                  <a:gd name="connsiteX4" fmla="*/ 0 w 382449"/>
                  <a:gd name="connsiteY4" fmla="*/ 434600 h 897015"/>
                  <a:gd name="connsiteX5" fmla="*/ 302482 w 382449"/>
                  <a:gd name="connsiteY5" fmla="*/ 514567 h 897015"/>
                  <a:gd name="connsiteX6" fmla="*/ 326820 w 382449"/>
                  <a:gd name="connsiteY6" fmla="*/ 893539 h 897015"/>
                  <a:gd name="connsiteX7" fmla="*/ 382449 w 382449"/>
                  <a:gd name="connsiteY7" fmla="*/ 897015 h 897015"/>
                  <a:gd name="connsiteX0" fmla="*/ 382449 w 382449"/>
                  <a:gd name="connsiteY0" fmla="*/ 897015 h 897015"/>
                  <a:gd name="connsiteX1" fmla="*/ 76490 w 382449"/>
                  <a:gd name="connsiteY1" fmla="*/ 0 h 897015"/>
                  <a:gd name="connsiteX2" fmla="*/ 260761 w 382449"/>
                  <a:gd name="connsiteY2" fmla="*/ 392879 h 897015"/>
                  <a:gd name="connsiteX3" fmla="*/ 0 w 382449"/>
                  <a:gd name="connsiteY3" fmla="*/ 434600 h 897015"/>
                  <a:gd name="connsiteX4" fmla="*/ 302482 w 382449"/>
                  <a:gd name="connsiteY4" fmla="*/ 514567 h 897015"/>
                  <a:gd name="connsiteX5" fmla="*/ 326820 w 382449"/>
                  <a:gd name="connsiteY5" fmla="*/ 893539 h 897015"/>
                  <a:gd name="connsiteX6" fmla="*/ 382449 w 382449"/>
                  <a:gd name="connsiteY6" fmla="*/ 897015 h 897015"/>
                  <a:gd name="connsiteX0" fmla="*/ 382449 w 388360"/>
                  <a:gd name="connsiteY0" fmla="*/ 897015 h 897015"/>
                  <a:gd name="connsiteX1" fmla="*/ 76490 w 388360"/>
                  <a:gd name="connsiteY1" fmla="*/ 0 h 897015"/>
                  <a:gd name="connsiteX2" fmla="*/ 260761 w 388360"/>
                  <a:gd name="connsiteY2" fmla="*/ 392879 h 897015"/>
                  <a:gd name="connsiteX3" fmla="*/ 0 w 388360"/>
                  <a:gd name="connsiteY3" fmla="*/ 434600 h 897015"/>
                  <a:gd name="connsiteX4" fmla="*/ 302482 w 388360"/>
                  <a:gd name="connsiteY4" fmla="*/ 514567 h 897015"/>
                  <a:gd name="connsiteX5" fmla="*/ 326820 w 388360"/>
                  <a:gd name="connsiteY5" fmla="*/ 893539 h 897015"/>
                  <a:gd name="connsiteX6" fmla="*/ 382449 w 388360"/>
                  <a:gd name="connsiteY6" fmla="*/ 897015 h 897015"/>
                  <a:gd name="connsiteX0" fmla="*/ 382449 w 388360"/>
                  <a:gd name="connsiteY0" fmla="*/ 897015 h 897015"/>
                  <a:gd name="connsiteX1" fmla="*/ 76490 w 388360"/>
                  <a:gd name="connsiteY1" fmla="*/ 0 h 897015"/>
                  <a:gd name="connsiteX2" fmla="*/ 260761 w 388360"/>
                  <a:gd name="connsiteY2" fmla="*/ 392879 h 897015"/>
                  <a:gd name="connsiteX3" fmla="*/ 0 w 388360"/>
                  <a:gd name="connsiteY3" fmla="*/ 434600 h 897015"/>
                  <a:gd name="connsiteX4" fmla="*/ 302482 w 388360"/>
                  <a:gd name="connsiteY4" fmla="*/ 514567 h 897015"/>
                  <a:gd name="connsiteX5" fmla="*/ 326820 w 388360"/>
                  <a:gd name="connsiteY5" fmla="*/ 893539 h 897015"/>
                  <a:gd name="connsiteX6" fmla="*/ 382449 w 388360"/>
                  <a:gd name="connsiteY6" fmla="*/ 897015 h 897015"/>
                  <a:gd name="connsiteX0" fmla="*/ 382449 w 391263"/>
                  <a:gd name="connsiteY0" fmla="*/ 897015 h 897015"/>
                  <a:gd name="connsiteX1" fmla="*/ 76490 w 391263"/>
                  <a:gd name="connsiteY1" fmla="*/ 0 h 897015"/>
                  <a:gd name="connsiteX2" fmla="*/ 260761 w 391263"/>
                  <a:gd name="connsiteY2" fmla="*/ 392879 h 897015"/>
                  <a:gd name="connsiteX3" fmla="*/ 0 w 391263"/>
                  <a:gd name="connsiteY3" fmla="*/ 434600 h 897015"/>
                  <a:gd name="connsiteX4" fmla="*/ 302482 w 391263"/>
                  <a:gd name="connsiteY4" fmla="*/ 514567 h 897015"/>
                  <a:gd name="connsiteX5" fmla="*/ 326820 w 391263"/>
                  <a:gd name="connsiteY5" fmla="*/ 893539 h 897015"/>
                  <a:gd name="connsiteX6" fmla="*/ 382449 w 391263"/>
                  <a:gd name="connsiteY6" fmla="*/ 897015 h 897015"/>
                  <a:gd name="connsiteX0" fmla="*/ 382449 w 390970"/>
                  <a:gd name="connsiteY0" fmla="*/ 917876 h 917876"/>
                  <a:gd name="connsiteX1" fmla="*/ 69536 w 390970"/>
                  <a:gd name="connsiteY1" fmla="*/ 0 h 917876"/>
                  <a:gd name="connsiteX2" fmla="*/ 260761 w 390970"/>
                  <a:gd name="connsiteY2" fmla="*/ 413740 h 917876"/>
                  <a:gd name="connsiteX3" fmla="*/ 0 w 390970"/>
                  <a:gd name="connsiteY3" fmla="*/ 455461 h 917876"/>
                  <a:gd name="connsiteX4" fmla="*/ 302482 w 390970"/>
                  <a:gd name="connsiteY4" fmla="*/ 535428 h 917876"/>
                  <a:gd name="connsiteX5" fmla="*/ 326820 w 390970"/>
                  <a:gd name="connsiteY5" fmla="*/ 914400 h 917876"/>
                  <a:gd name="connsiteX6" fmla="*/ 382449 w 390970"/>
                  <a:gd name="connsiteY6" fmla="*/ 917876 h 917876"/>
                  <a:gd name="connsiteX0" fmla="*/ 382449 w 390970"/>
                  <a:gd name="connsiteY0" fmla="*/ 917876 h 917876"/>
                  <a:gd name="connsiteX1" fmla="*/ 69536 w 390970"/>
                  <a:gd name="connsiteY1" fmla="*/ 0 h 917876"/>
                  <a:gd name="connsiteX2" fmla="*/ 260761 w 390970"/>
                  <a:gd name="connsiteY2" fmla="*/ 413740 h 917876"/>
                  <a:gd name="connsiteX3" fmla="*/ 0 w 390970"/>
                  <a:gd name="connsiteY3" fmla="*/ 455461 h 917876"/>
                  <a:gd name="connsiteX4" fmla="*/ 302482 w 390970"/>
                  <a:gd name="connsiteY4" fmla="*/ 535428 h 917876"/>
                  <a:gd name="connsiteX5" fmla="*/ 326820 w 390970"/>
                  <a:gd name="connsiteY5" fmla="*/ 914400 h 917876"/>
                  <a:gd name="connsiteX6" fmla="*/ 382449 w 390970"/>
                  <a:gd name="connsiteY6" fmla="*/ 917876 h 917876"/>
                  <a:gd name="connsiteX0" fmla="*/ 382449 w 390831"/>
                  <a:gd name="connsiteY0" fmla="*/ 841386 h 841386"/>
                  <a:gd name="connsiteX1" fmla="*/ 66059 w 390831"/>
                  <a:gd name="connsiteY1" fmla="*/ 0 h 841386"/>
                  <a:gd name="connsiteX2" fmla="*/ 260761 w 390831"/>
                  <a:gd name="connsiteY2" fmla="*/ 337250 h 841386"/>
                  <a:gd name="connsiteX3" fmla="*/ 0 w 390831"/>
                  <a:gd name="connsiteY3" fmla="*/ 378971 h 841386"/>
                  <a:gd name="connsiteX4" fmla="*/ 302482 w 390831"/>
                  <a:gd name="connsiteY4" fmla="*/ 458938 h 841386"/>
                  <a:gd name="connsiteX5" fmla="*/ 326820 w 390831"/>
                  <a:gd name="connsiteY5" fmla="*/ 837910 h 841386"/>
                  <a:gd name="connsiteX6" fmla="*/ 382449 w 390831"/>
                  <a:gd name="connsiteY6" fmla="*/ 841386 h 841386"/>
                  <a:gd name="connsiteX0" fmla="*/ 382449 w 392084"/>
                  <a:gd name="connsiteY0" fmla="*/ 900492 h 900492"/>
                  <a:gd name="connsiteX1" fmla="*/ 93873 w 392084"/>
                  <a:gd name="connsiteY1" fmla="*/ 0 h 900492"/>
                  <a:gd name="connsiteX2" fmla="*/ 260761 w 392084"/>
                  <a:gd name="connsiteY2" fmla="*/ 396356 h 900492"/>
                  <a:gd name="connsiteX3" fmla="*/ 0 w 392084"/>
                  <a:gd name="connsiteY3" fmla="*/ 438077 h 900492"/>
                  <a:gd name="connsiteX4" fmla="*/ 302482 w 392084"/>
                  <a:gd name="connsiteY4" fmla="*/ 518044 h 900492"/>
                  <a:gd name="connsiteX5" fmla="*/ 326820 w 392084"/>
                  <a:gd name="connsiteY5" fmla="*/ 897016 h 900492"/>
                  <a:gd name="connsiteX6" fmla="*/ 382449 w 392084"/>
                  <a:gd name="connsiteY6" fmla="*/ 900492 h 900492"/>
                  <a:gd name="connsiteX0" fmla="*/ 382449 w 392084"/>
                  <a:gd name="connsiteY0" fmla="*/ 900492 h 900492"/>
                  <a:gd name="connsiteX1" fmla="*/ 93873 w 392084"/>
                  <a:gd name="connsiteY1" fmla="*/ 0 h 900492"/>
                  <a:gd name="connsiteX2" fmla="*/ 260761 w 392084"/>
                  <a:gd name="connsiteY2" fmla="*/ 396356 h 900492"/>
                  <a:gd name="connsiteX3" fmla="*/ 0 w 392084"/>
                  <a:gd name="connsiteY3" fmla="*/ 438077 h 900492"/>
                  <a:gd name="connsiteX4" fmla="*/ 302482 w 392084"/>
                  <a:gd name="connsiteY4" fmla="*/ 518044 h 900492"/>
                  <a:gd name="connsiteX5" fmla="*/ 326820 w 392084"/>
                  <a:gd name="connsiteY5" fmla="*/ 897016 h 900492"/>
                  <a:gd name="connsiteX6" fmla="*/ 382449 w 392084"/>
                  <a:gd name="connsiteY6" fmla="*/ 900492 h 900492"/>
                  <a:gd name="connsiteX0" fmla="*/ 382449 w 390831"/>
                  <a:gd name="connsiteY0" fmla="*/ 879632 h 879632"/>
                  <a:gd name="connsiteX1" fmla="*/ 66058 w 390831"/>
                  <a:gd name="connsiteY1" fmla="*/ 0 h 879632"/>
                  <a:gd name="connsiteX2" fmla="*/ 260761 w 390831"/>
                  <a:gd name="connsiteY2" fmla="*/ 375496 h 879632"/>
                  <a:gd name="connsiteX3" fmla="*/ 0 w 390831"/>
                  <a:gd name="connsiteY3" fmla="*/ 417217 h 879632"/>
                  <a:gd name="connsiteX4" fmla="*/ 302482 w 390831"/>
                  <a:gd name="connsiteY4" fmla="*/ 497184 h 879632"/>
                  <a:gd name="connsiteX5" fmla="*/ 326820 w 390831"/>
                  <a:gd name="connsiteY5" fmla="*/ 876156 h 879632"/>
                  <a:gd name="connsiteX6" fmla="*/ 382449 w 390831"/>
                  <a:gd name="connsiteY6" fmla="*/ 879632 h 879632"/>
                  <a:gd name="connsiteX0" fmla="*/ 382449 w 390831"/>
                  <a:gd name="connsiteY0" fmla="*/ 879632 h 879632"/>
                  <a:gd name="connsiteX1" fmla="*/ 66058 w 390831"/>
                  <a:gd name="connsiteY1" fmla="*/ 0 h 879632"/>
                  <a:gd name="connsiteX2" fmla="*/ 260761 w 390831"/>
                  <a:gd name="connsiteY2" fmla="*/ 375496 h 879632"/>
                  <a:gd name="connsiteX3" fmla="*/ 0 w 390831"/>
                  <a:gd name="connsiteY3" fmla="*/ 417217 h 879632"/>
                  <a:gd name="connsiteX4" fmla="*/ 302482 w 390831"/>
                  <a:gd name="connsiteY4" fmla="*/ 497184 h 879632"/>
                  <a:gd name="connsiteX5" fmla="*/ 326820 w 390831"/>
                  <a:gd name="connsiteY5" fmla="*/ 876156 h 879632"/>
                  <a:gd name="connsiteX6" fmla="*/ 382449 w 390831"/>
                  <a:gd name="connsiteY6" fmla="*/ 879632 h 879632"/>
                  <a:gd name="connsiteX0" fmla="*/ 403310 w 411692"/>
                  <a:gd name="connsiteY0" fmla="*/ 879632 h 879632"/>
                  <a:gd name="connsiteX1" fmla="*/ 86919 w 411692"/>
                  <a:gd name="connsiteY1" fmla="*/ 0 h 879632"/>
                  <a:gd name="connsiteX2" fmla="*/ 281622 w 411692"/>
                  <a:gd name="connsiteY2" fmla="*/ 375496 h 879632"/>
                  <a:gd name="connsiteX3" fmla="*/ 0 w 411692"/>
                  <a:gd name="connsiteY3" fmla="*/ 431124 h 879632"/>
                  <a:gd name="connsiteX4" fmla="*/ 323343 w 411692"/>
                  <a:gd name="connsiteY4" fmla="*/ 497184 h 879632"/>
                  <a:gd name="connsiteX5" fmla="*/ 347681 w 411692"/>
                  <a:gd name="connsiteY5" fmla="*/ 876156 h 879632"/>
                  <a:gd name="connsiteX6" fmla="*/ 403310 w 411692"/>
                  <a:gd name="connsiteY6" fmla="*/ 879632 h 879632"/>
                  <a:gd name="connsiteX0" fmla="*/ 403310 w 411692"/>
                  <a:gd name="connsiteY0" fmla="*/ 879632 h 879632"/>
                  <a:gd name="connsiteX1" fmla="*/ 86919 w 411692"/>
                  <a:gd name="connsiteY1" fmla="*/ 0 h 879632"/>
                  <a:gd name="connsiteX2" fmla="*/ 281622 w 411692"/>
                  <a:gd name="connsiteY2" fmla="*/ 375496 h 879632"/>
                  <a:gd name="connsiteX3" fmla="*/ 0 w 411692"/>
                  <a:gd name="connsiteY3" fmla="*/ 431124 h 879632"/>
                  <a:gd name="connsiteX4" fmla="*/ 323343 w 411692"/>
                  <a:gd name="connsiteY4" fmla="*/ 497184 h 879632"/>
                  <a:gd name="connsiteX5" fmla="*/ 347681 w 411692"/>
                  <a:gd name="connsiteY5" fmla="*/ 876156 h 879632"/>
                  <a:gd name="connsiteX6" fmla="*/ 403310 w 411692"/>
                  <a:gd name="connsiteY6" fmla="*/ 879632 h 879632"/>
                  <a:gd name="connsiteX0" fmla="*/ 403310 w 411692"/>
                  <a:gd name="connsiteY0" fmla="*/ 879632 h 879632"/>
                  <a:gd name="connsiteX1" fmla="*/ 86919 w 411692"/>
                  <a:gd name="connsiteY1" fmla="*/ 0 h 879632"/>
                  <a:gd name="connsiteX2" fmla="*/ 281622 w 411692"/>
                  <a:gd name="connsiteY2" fmla="*/ 375496 h 879632"/>
                  <a:gd name="connsiteX3" fmla="*/ 0 w 411692"/>
                  <a:gd name="connsiteY3" fmla="*/ 431124 h 879632"/>
                  <a:gd name="connsiteX4" fmla="*/ 323343 w 411692"/>
                  <a:gd name="connsiteY4" fmla="*/ 497184 h 879632"/>
                  <a:gd name="connsiteX5" fmla="*/ 347681 w 411692"/>
                  <a:gd name="connsiteY5" fmla="*/ 876156 h 879632"/>
                  <a:gd name="connsiteX6" fmla="*/ 403310 w 411692"/>
                  <a:gd name="connsiteY6" fmla="*/ 879632 h 879632"/>
                  <a:gd name="connsiteX0" fmla="*/ 403310 w 411692"/>
                  <a:gd name="connsiteY0" fmla="*/ 879632 h 879632"/>
                  <a:gd name="connsiteX1" fmla="*/ 86919 w 411692"/>
                  <a:gd name="connsiteY1" fmla="*/ 0 h 879632"/>
                  <a:gd name="connsiteX2" fmla="*/ 281622 w 411692"/>
                  <a:gd name="connsiteY2" fmla="*/ 375496 h 879632"/>
                  <a:gd name="connsiteX3" fmla="*/ 0 w 411692"/>
                  <a:gd name="connsiteY3" fmla="*/ 431124 h 879632"/>
                  <a:gd name="connsiteX4" fmla="*/ 323343 w 411692"/>
                  <a:gd name="connsiteY4" fmla="*/ 497184 h 879632"/>
                  <a:gd name="connsiteX5" fmla="*/ 347681 w 411692"/>
                  <a:gd name="connsiteY5" fmla="*/ 876156 h 879632"/>
                  <a:gd name="connsiteX6" fmla="*/ 403310 w 411692"/>
                  <a:gd name="connsiteY6" fmla="*/ 879632 h 879632"/>
                  <a:gd name="connsiteX0" fmla="*/ 403310 w 411692"/>
                  <a:gd name="connsiteY0" fmla="*/ 879632 h 879632"/>
                  <a:gd name="connsiteX1" fmla="*/ 86919 w 411692"/>
                  <a:gd name="connsiteY1" fmla="*/ 0 h 879632"/>
                  <a:gd name="connsiteX2" fmla="*/ 281622 w 411692"/>
                  <a:gd name="connsiteY2" fmla="*/ 375496 h 879632"/>
                  <a:gd name="connsiteX3" fmla="*/ 0 w 411692"/>
                  <a:gd name="connsiteY3" fmla="*/ 431124 h 879632"/>
                  <a:gd name="connsiteX4" fmla="*/ 347681 w 411692"/>
                  <a:gd name="connsiteY4" fmla="*/ 876156 h 879632"/>
                  <a:gd name="connsiteX5" fmla="*/ 403310 w 411692"/>
                  <a:gd name="connsiteY5" fmla="*/ 879632 h 879632"/>
                  <a:gd name="connsiteX0" fmla="*/ 403310 w 411692"/>
                  <a:gd name="connsiteY0" fmla="*/ 879632 h 879632"/>
                  <a:gd name="connsiteX1" fmla="*/ 86919 w 411692"/>
                  <a:gd name="connsiteY1" fmla="*/ 0 h 879632"/>
                  <a:gd name="connsiteX2" fmla="*/ 281622 w 411692"/>
                  <a:gd name="connsiteY2" fmla="*/ 375496 h 879632"/>
                  <a:gd name="connsiteX3" fmla="*/ 0 w 411692"/>
                  <a:gd name="connsiteY3" fmla="*/ 431124 h 879632"/>
                  <a:gd name="connsiteX4" fmla="*/ 347681 w 411692"/>
                  <a:gd name="connsiteY4" fmla="*/ 876156 h 879632"/>
                  <a:gd name="connsiteX5" fmla="*/ 403310 w 411692"/>
                  <a:gd name="connsiteY5" fmla="*/ 879632 h 879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1692" h="879632">
                    <a:moveTo>
                      <a:pt x="403310" y="879632"/>
                    </a:moveTo>
                    <a:cubicBezTo>
                      <a:pt x="450826" y="441554"/>
                      <a:pt x="289732" y="166887"/>
                      <a:pt x="86919" y="0"/>
                    </a:cubicBezTo>
                    <a:cubicBezTo>
                      <a:pt x="276985" y="336091"/>
                      <a:pt x="272350" y="275827"/>
                      <a:pt x="281622" y="375496"/>
                    </a:cubicBezTo>
                    <a:cubicBezTo>
                      <a:pt x="184272" y="326821"/>
                      <a:pt x="83443" y="382449"/>
                      <a:pt x="0" y="431124"/>
                    </a:cubicBezTo>
                    <a:cubicBezTo>
                      <a:pt x="11010" y="514567"/>
                      <a:pt x="412582" y="186010"/>
                      <a:pt x="347681" y="876156"/>
                    </a:cubicBezTo>
                    <a:lnTo>
                      <a:pt x="403310" y="87963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70" name="Rounded Rectangle 69"/>
          <p:cNvSpPr/>
          <p:nvPr/>
        </p:nvSpPr>
        <p:spPr>
          <a:xfrm>
            <a:off x="2314224" y="5208640"/>
            <a:ext cx="1296144" cy="1368152"/>
          </a:xfrm>
          <a:prstGeom prst="roundRect">
            <a:avLst/>
          </a:prstGeom>
          <a:noFill/>
          <a:ln>
            <a:solidFill>
              <a:schemeClr val="accent3">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chemeClr val="accent3">
                    <a:lumMod val="50000"/>
                  </a:schemeClr>
                </a:solidFill>
                <a:effectLst>
                  <a:outerShdw blurRad="38100" dist="38100" dir="2700000" algn="tl">
                    <a:srgbClr val="000000">
                      <a:alpha val="43137"/>
                    </a:srgbClr>
                  </a:outerShdw>
                </a:effectLst>
              </a:rPr>
              <a:t>1 YIL </a:t>
            </a:r>
            <a:r>
              <a:rPr lang="tr-TR" dirty="0" smtClean="0">
                <a:solidFill>
                  <a:schemeClr val="accent3">
                    <a:lumMod val="50000"/>
                  </a:schemeClr>
                </a:solidFill>
              </a:rPr>
              <a:t>POLİÇE SÜRESİ</a:t>
            </a:r>
            <a:endParaRPr lang="tr-TR" dirty="0">
              <a:solidFill>
                <a:schemeClr val="accent3">
                  <a:lumMod val="50000"/>
                </a:schemeClr>
              </a:solidFill>
            </a:endParaRPr>
          </a:p>
        </p:txBody>
      </p:sp>
      <p:sp>
        <p:nvSpPr>
          <p:cNvPr id="71" name="Rounded Rectangle 70"/>
          <p:cNvSpPr/>
          <p:nvPr/>
        </p:nvSpPr>
        <p:spPr>
          <a:xfrm>
            <a:off x="3265952" y="1653576"/>
            <a:ext cx="1296144" cy="1368152"/>
          </a:xfrm>
          <a:prstGeom prst="roundRect">
            <a:avLst/>
          </a:prstGeom>
          <a:noFill/>
          <a:ln>
            <a:solidFill>
              <a:schemeClr val="accent3">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chemeClr val="accent3">
                    <a:lumMod val="50000"/>
                  </a:schemeClr>
                </a:solidFill>
                <a:effectLst>
                  <a:outerShdw blurRad="38100" dist="38100" dir="2700000" algn="tl">
                    <a:srgbClr val="000000">
                      <a:alpha val="43137"/>
                    </a:srgbClr>
                  </a:outerShdw>
                </a:effectLst>
              </a:rPr>
              <a:t>BÜTÜN</a:t>
            </a:r>
            <a:r>
              <a:rPr lang="tr-TR" dirty="0" smtClean="0">
                <a:solidFill>
                  <a:schemeClr val="accent3">
                    <a:lumMod val="50000"/>
                  </a:schemeClr>
                </a:solidFill>
              </a:rPr>
              <a:t> İHRACAT KAPSAMI</a:t>
            </a:r>
            <a:endParaRPr lang="tr-TR" dirty="0">
              <a:solidFill>
                <a:schemeClr val="accent3">
                  <a:lumMod val="50000"/>
                </a:schemeClr>
              </a:solidFill>
            </a:endParaRPr>
          </a:p>
        </p:txBody>
      </p:sp>
      <p:sp>
        <p:nvSpPr>
          <p:cNvPr id="72" name="Rounded Rectangle 71"/>
          <p:cNvSpPr/>
          <p:nvPr/>
        </p:nvSpPr>
        <p:spPr>
          <a:xfrm>
            <a:off x="7799088" y="5280648"/>
            <a:ext cx="1296144" cy="1368152"/>
          </a:xfrm>
          <a:prstGeom prst="roundRect">
            <a:avLst/>
          </a:prstGeom>
          <a:noFill/>
          <a:ln>
            <a:solidFill>
              <a:schemeClr val="accent3">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200" b="1" dirty="0" smtClean="0">
                <a:solidFill>
                  <a:schemeClr val="accent3">
                    <a:lumMod val="50000"/>
                  </a:schemeClr>
                </a:solidFill>
                <a:effectLst>
                  <a:outerShdw blurRad="38100" dist="38100" dir="2700000" algn="tl">
                    <a:srgbClr val="000000">
                      <a:alpha val="43137"/>
                    </a:srgbClr>
                  </a:outerShdw>
                </a:effectLst>
              </a:rPr>
              <a:t>238</a:t>
            </a:r>
            <a:r>
              <a:rPr lang="tr-TR" sz="2000" b="1" dirty="0" smtClean="0">
                <a:solidFill>
                  <a:schemeClr val="accent3">
                    <a:lumMod val="50000"/>
                  </a:schemeClr>
                </a:solidFill>
              </a:rPr>
              <a:t> </a:t>
            </a:r>
            <a:r>
              <a:rPr lang="tr-TR" dirty="0" smtClean="0">
                <a:solidFill>
                  <a:schemeClr val="accent3">
                    <a:lumMod val="50000"/>
                  </a:schemeClr>
                </a:solidFill>
              </a:rPr>
              <a:t>ÜLKEDE GEÇERLİ</a:t>
            </a:r>
            <a:endParaRPr lang="tr-TR" dirty="0">
              <a:solidFill>
                <a:schemeClr val="accent3">
                  <a:lumMod val="50000"/>
                </a:schemeClr>
              </a:solidFill>
            </a:endParaRPr>
          </a:p>
        </p:txBody>
      </p:sp>
      <p:sp>
        <p:nvSpPr>
          <p:cNvPr id="73" name="Rounded Rectangle 72"/>
          <p:cNvSpPr/>
          <p:nvPr/>
        </p:nvSpPr>
        <p:spPr>
          <a:xfrm>
            <a:off x="5127112" y="1666912"/>
            <a:ext cx="1296144" cy="1368152"/>
          </a:xfrm>
          <a:prstGeom prst="roundRect">
            <a:avLst/>
          </a:prstGeom>
          <a:noFill/>
          <a:ln>
            <a:solidFill>
              <a:schemeClr val="accent3">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900" b="1" dirty="0" smtClean="0">
                <a:solidFill>
                  <a:schemeClr val="accent3">
                    <a:lumMod val="50000"/>
                  </a:schemeClr>
                </a:solidFill>
                <a:effectLst>
                  <a:outerShdw blurRad="38100" dist="38100" dir="2700000" algn="tl">
                    <a:srgbClr val="000000">
                      <a:alpha val="43137"/>
                    </a:srgbClr>
                  </a:outerShdw>
                </a:effectLst>
              </a:rPr>
              <a:t>%0,2’DEN </a:t>
            </a:r>
            <a:r>
              <a:rPr lang="tr-TR" dirty="0" smtClean="0">
                <a:solidFill>
                  <a:schemeClr val="accent3">
                    <a:lumMod val="50000"/>
                  </a:schemeClr>
                </a:solidFill>
              </a:rPr>
              <a:t>BAŞLAYAN PRİM ORANLARI</a:t>
            </a:r>
            <a:endParaRPr lang="tr-TR" dirty="0">
              <a:solidFill>
                <a:schemeClr val="accent3">
                  <a:lumMod val="50000"/>
                </a:schemeClr>
              </a:solidFill>
            </a:endParaRPr>
          </a:p>
        </p:txBody>
      </p:sp>
      <p:sp>
        <p:nvSpPr>
          <p:cNvPr id="74" name="Rounded Rectangle 73"/>
          <p:cNvSpPr/>
          <p:nvPr/>
        </p:nvSpPr>
        <p:spPr>
          <a:xfrm>
            <a:off x="6084168" y="5280648"/>
            <a:ext cx="1296144" cy="1368152"/>
          </a:xfrm>
          <a:prstGeom prst="roundRect">
            <a:avLst/>
          </a:prstGeom>
          <a:noFill/>
          <a:ln>
            <a:solidFill>
              <a:schemeClr val="accent3">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200" b="1" dirty="0" smtClean="0">
                <a:solidFill>
                  <a:schemeClr val="accent3">
                    <a:lumMod val="50000"/>
                  </a:schemeClr>
                </a:solidFill>
                <a:effectLst>
                  <a:outerShdw blurRad="38100" dist="38100" dir="2700000" algn="tl">
                    <a:srgbClr val="000000">
                      <a:alpha val="43137"/>
                    </a:srgbClr>
                  </a:outerShdw>
                </a:effectLst>
              </a:rPr>
              <a:t>%90 </a:t>
            </a:r>
            <a:r>
              <a:rPr lang="tr-TR" dirty="0" smtClean="0">
                <a:solidFill>
                  <a:schemeClr val="accent3">
                    <a:lumMod val="50000"/>
                  </a:schemeClr>
                </a:solidFill>
              </a:rPr>
              <a:t>ZARAR TAZMİN ORANI</a:t>
            </a:r>
            <a:endParaRPr lang="tr-TR" dirty="0">
              <a:solidFill>
                <a:schemeClr val="accent3">
                  <a:lumMod val="50000"/>
                </a:schemeClr>
              </a:solidFill>
            </a:endParaRPr>
          </a:p>
        </p:txBody>
      </p:sp>
      <p:sp>
        <p:nvSpPr>
          <p:cNvPr id="75" name="Rounded Rectangle 74"/>
          <p:cNvSpPr/>
          <p:nvPr/>
        </p:nvSpPr>
        <p:spPr>
          <a:xfrm>
            <a:off x="6911688" y="1680248"/>
            <a:ext cx="1296144" cy="1368152"/>
          </a:xfrm>
          <a:prstGeom prst="roundRect">
            <a:avLst/>
          </a:prstGeom>
          <a:noFill/>
          <a:ln>
            <a:solidFill>
              <a:schemeClr val="accent3">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accent3">
                    <a:lumMod val="50000"/>
                  </a:schemeClr>
                </a:solidFill>
              </a:rPr>
              <a:t>AZAMİ      </a:t>
            </a:r>
            <a:r>
              <a:rPr lang="tr-TR" sz="2200" b="1" dirty="0" smtClean="0">
                <a:solidFill>
                  <a:schemeClr val="accent3">
                    <a:lumMod val="50000"/>
                  </a:schemeClr>
                </a:solidFill>
                <a:effectLst>
                  <a:outerShdw blurRad="38100" dist="38100" dir="2700000" algn="tl">
                    <a:srgbClr val="000000">
                      <a:alpha val="43137"/>
                    </a:srgbClr>
                  </a:outerShdw>
                </a:effectLst>
              </a:rPr>
              <a:t>4 AY </a:t>
            </a:r>
            <a:r>
              <a:rPr lang="tr-TR" dirty="0" smtClean="0">
                <a:solidFill>
                  <a:schemeClr val="accent3">
                    <a:lumMod val="50000"/>
                  </a:schemeClr>
                </a:solidFill>
              </a:rPr>
              <a:t>BEKLEME</a:t>
            </a:r>
          </a:p>
        </p:txBody>
      </p:sp>
      <p:sp>
        <p:nvSpPr>
          <p:cNvPr id="76" name="Rounded Rectangle 75"/>
          <p:cNvSpPr/>
          <p:nvPr/>
        </p:nvSpPr>
        <p:spPr>
          <a:xfrm>
            <a:off x="4211960" y="5280648"/>
            <a:ext cx="1296144" cy="1368152"/>
          </a:xfrm>
          <a:prstGeom prst="roundRect">
            <a:avLst/>
          </a:prstGeom>
          <a:noFill/>
          <a:ln>
            <a:solidFill>
              <a:schemeClr val="accent3">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accent3">
                    <a:lumMod val="50000"/>
                  </a:schemeClr>
                </a:solidFill>
              </a:rPr>
              <a:t>AZAMİ </a:t>
            </a:r>
            <a:r>
              <a:rPr lang="tr-TR" sz="2200" b="1" dirty="0" smtClean="0">
                <a:solidFill>
                  <a:schemeClr val="accent3">
                    <a:lumMod val="50000"/>
                  </a:schemeClr>
                </a:solidFill>
                <a:effectLst>
                  <a:outerShdw blurRad="38100" dist="38100" dir="2700000" algn="tl">
                    <a:srgbClr val="000000">
                      <a:alpha val="43137"/>
                    </a:srgbClr>
                  </a:outerShdw>
                </a:effectLst>
              </a:rPr>
              <a:t>360 GÜN </a:t>
            </a:r>
            <a:r>
              <a:rPr lang="tr-TR" dirty="0" smtClean="0">
                <a:solidFill>
                  <a:schemeClr val="accent3">
                    <a:lumMod val="50000"/>
                  </a:schemeClr>
                </a:solidFill>
              </a:rPr>
              <a:t>VADE</a:t>
            </a:r>
          </a:p>
        </p:txBody>
      </p:sp>
      <p:sp>
        <p:nvSpPr>
          <p:cNvPr id="77" name="Rounded Rectangle 76"/>
          <p:cNvSpPr/>
          <p:nvPr/>
        </p:nvSpPr>
        <p:spPr>
          <a:xfrm>
            <a:off x="3275856" y="334944"/>
            <a:ext cx="4896544" cy="720080"/>
          </a:xfrm>
          <a:prstGeom prst="round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900" b="1" dirty="0" smtClean="0">
                <a:solidFill>
                  <a:schemeClr val="accent3">
                    <a:lumMod val="50000"/>
                  </a:schemeClr>
                </a:solidFill>
                <a:effectLst>
                  <a:outerShdw blurRad="38100" dist="38100" dir="2700000" algn="tl">
                    <a:srgbClr val="000000">
                      <a:alpha val="43137"/>
                    </a:srgbClr>
                  </a:outerShdw>
                </a:effectLst>
              </a:rPr>
              <a:t>KISA VADELİ İHRACAT KREDİ SİGORTASI ÖZELLİKLERİ</a:t>
            </a:r>
            <a:endParaRPr lang="tr-TR" dirty="0">
              <a:solidFill>
                <a:schemeClr val="accent3">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fade">
                                      <p:cBhvr>
                                        <p:cTn id="7" dur="2000"/>
                                        <p:tgtEl>
                                          <p:spTgt spid="77"/>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70"/>
                                        </p:tgtEl>
                                        <p:attrNameLst>
                                          <p:attrName>style.visibility</p:attrName>
                                        </p:attrNameLst>
                                      </p:cBhvr>
                                      <p:to>
                                        <p:strVal val="visible"/>
                                      </p:to>
                                    </p:set>
                                    <p:animEffect transition="in" filter="fade">
                                      <p:cBhvr>
                                        <p:cTn id="11" dur="2000"/>
                                        <p:tgtEl>
                                          <p:spTgt spid="70"/>
                                        </p:tgtEl>
                                      </p:cBhvr>
                                    </p:animEffect>
                                  </p:childTnLst>
                                </p:cTn>
                              </p:par>
                              <p:par>
                                <p:cTn id="12" presetID="10" presetClass="entr" presetSubtype="0" fill="hold" nodeType="withEffect">
                                  <p:stCondLst>
                                    <p:cond delay="0"/>
                                  </p:stCondLst>
                                  <p:childTnLst>
                                    <p:set>
                                      <p:cBhvr>
                                        <p:cTn id="13" dur="1" fill="hold">
                                          <p:stCondLst>
                                            <p:cond delay="0"/>
                                          </p:stCondLst>
                                        </p:cTn>
                                        <p:tgtEl>
                                          <p:spTgt spid="33"/>
                                        </p:tgtEl>
                                        <p:attrNameLst>
                                          <p:attrName>style.visibility</p:attrName>
                                        </p:attrNameLst>
                                      </p:cBhvr>
                                      <p:to>
                                        <p:strVal val="visible"/>
                                      </p:to>
                                    </p:set>
                                    <p:animEffect transition="in" filter="fade">
                                      <p:cBhvr>
                                        <p:cTn id="14" dur="2000"/>
                                        <p:tgtEl>
                                          <p:spTgt spid="33"/>
                                        </p:tgtEl>
                                      </p:cBhvr>
                                    </p:animEffect>
                                  </p:childTnLst>
                                </p:cTn>
                              </p:par>
                            </p:childTnLst>
                          </p:cTn>
                        </p:par>
                        <p:par>
                          <p:cTn id="15" fill="hold">
                            <p:stCondLst>
                              <p:cond delay="4000"/>
                            </p:stCondLst>
                            <p:childTnLst>
                              <p:par>
                                <p:cTn id="16" presetID="10" presetClass="entr" presetSubtype="0" fill="hold" grpId="0" nodeType="afterEffect">
                                  <p:stCondLst>
                                    <p:cond delay="0"/>
                                  </p:stCondLst>
                                  <p:childTnLst>
                                    <p:set>
                                      <p:cBhvr>
                                        <p:cTn id="17" dur="1" fill="hold">
                                          <p:stCondLst>
                                            <p:cond delay="0"/>
                                          </p:stCondLst>
                                        </p:cTn>
                                        <p:tgtEl>
                                          <p:spTgt spid="71"/>
                                        </p:tgtEl>
                                        <p:attrNameLst>
                                          <p:attrName>style.visibility</p:attrName>
                                        </p:attrNameLst>
                                      </p:cBhvr>
                                      <p:to>
                                        <p:strVal val="visible"/>
                                      </p:to>
                                    </p:set>
                                    <p:animEffect transition="in" filter="fade">
                                      <p:cBhvr>
                                        <p:cTn id="18" dur="2000"/>
                                        <p:tgtEl>
                                          <p:spTgt spid="71"/>
                                        </p:tgtEl>
                                      </p:cBhvr>
                                    </p:animEffect>
                                  </p:childTnLst>
                                </p:cTn>
                              </p:par>
                              <p:par>
                                <p:cTn id="19" presetID="10" presetClass="entr" presetSubtype="0" fill="hold" nodeType="withEffect">
                                  <p:stCondLst>
                                    <p:cond delay="0"/>
                                  </p:stCondLst>
                                  <p:childTnLst>
                                    <p:set>
                                      <p:cBhvr>
                                        <p:cTn id="20" dur="1" fill="hold">
                                          <p:stCondLst>
                                            <p:cond delay="0"/>
                                          </p:stCondLst>
                                        </p:cTn>
                                        <p:tgtEl>
                                          <p:spTgt spid="52"/>
                                        </p:tgtEl>
                                        <p:attrNameLst>
                                          <p:attrName>style.visibility</p:attrName>
                                        </p:attrNameLst>
                                      </p:cBhvr>
                                      <p:to>
                                        <p:strVal val="visible"/>
                                      </p:to>
                                    </p:set>
                                    <p:animEffect transition="in" filter="fade">
                                      <p:cBhvr>
                                        <p:cTn id="21" dur="2000"/>
                                        <p:tgtEl>
                                          <p:spTgt spid="52"/>
                                        </p:tgtEl>
                                      </p:cBhvr>
                                    </p:animEffect>
                                  </p:childTnLst>
                                </p:cTn>
                              </p:par>
                            </p:childTnLst>
                          </p:cTn>
                        </p:par>
                        <p:par>
                          <p:cTn id="22" fill="hold">
                            <p:stCondLst>
                              <p:cond delay="6000"/>
                            </p:stCondLst>
                            <p:childTnLst>
                              <p:par>
                                <p:cTn id="23" presetID="10" presetClass="entr" presetSubtype="0" fill="hold" nodeType="afterEffect">
                                  <p:stCondLst>
                                    <p:cond delay="0"/>
                                  </p:stCondLst>
                                  <p:childTnLst>
                                    <p:set>
                                      <p:cBhvr>
                                        <p:cTn id="24" dur="1" fill="hold">
                                          <p:stCondLst>
                                            <p:cond delay="0"/>
                                          </p:stCondLst>
                                        </p:cTn>
                                        <p:tgtEl>
                                          <p:spTgt spid="42"/>
                                        </p:tgtEl>
                                        <p:attrNameLst>
                                          <p:attrName>style.visibility</p:attrName>
                                        </p:attrNameLst>
                                      </p:cBhvr>
                                      <p:to>
                                        <p:strVal val="visible"/>
                                      </p:to>
                                    </p:set>
                                    <p:animEffect transition="in" filter="fade">
                                      <p:cBhvr>
                                        <p:cTn id="25" dur="2000"/>
                                        <p:tgtEl>
                                          <p:spTgt spid="42"/>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76"/>
                                        </p:tgtEl>
                                        <p:attrNameLst>
                                          <p:attrName>style.visibility</p:attrName>
                                        </p:attrNameLst>
                                      </p:cBhvr>
                                      <p:to>
                                        <p:strVal val="visible"/>
                                      </p:to>
                                    </p:set>
                                    <p:animEffect transition="in" filter="fade">
                                      <p:cBhvr>
                                        <p:cTn id="28" dur="2000"/>
                                        <p:tgtEl>
                                          <p:spTgt spid="76"/>
                                        </p:tgtEl>
                                      </p:cBhvr>
                                    </p:animEffect>
                                  </p:childTnLst>
                                </p:cTn>
                              </p:par>
                            </p:childTnLst>
                          </p:cTn>
                        </p:par>
                        <p:par>
                          <p:cTn id="29" fill="hold">
                            <p:stCondLst>
                              <p:cond delay="8000"/>
                            </p:stCondLst>
                            <p:childTnLst>
                              <p:par>
                                <p:cTn id="30" presetID="10" presetClass="entr" presetSubtype="0" fill="hold" nodeType="afterEffect">
                                  <p:stCondLst>
                                    <p:cond delay="0"/>
                                  </p:stCondLst>
                                  <p:childTnLst>
                                    <p:set>
                                      <p:cBhvr>
                                        <p:cTn id="31" dur="1" fill="hold">
                                          <p:stCondLst>
                                            <p:cond delay="0"/>
                                          </p:stCondLst>
                                        </p:cTn>
                                        <p:tgtEl>
                                          <p:spTgt spid="45"/>
                                        </p:tgtEl>
                                        <p:attrNameLst>
                                          <p:attrName>style.visibility</p:attrName>
                                        </p:attrNameLst>
                                      </p:cBhvr>
                                      <p:to>
                                        <p:strVal val="visible"/>
                                      </p:to>
                                    </p:set>
                                    <p:animEffect transition="in" filter="fade">
                                      <p:cBhvr>
                                        <p:cTn id="32" dur="2000"/>
                                        <p:tgtEl>
                                          <p:spTgt spid="4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73"/>
                                        </p:tgtEl>
                                        <p:attrNameLst>
                                          <p:attrName>style.visibility</p:attrName>
                                        </p:attrNameLst>
                                      </p:cBhvr>
                                      <p:to>
                                        <p:strVal val="visible"/>
                                      </p:to>
                                    </p:set>
                                    <p:animEffect transition="in" filter="fade">
                                      <p:cBhvr>
                                        <p:cTn id="35" dur="2000"/>
                                        <p:tgtEl>
                                          <p:spTgt spid="73"/>
                                        </p:tgtEl>
                                      </p:cBhvr>
                                    </p:animEffect>
                                  </p:childTnLst>
                                </p:cTn>
                              </p:par>
                            </p:childTnLst>
                          </p:cTn>
                        </p:par>
                        <p:par>
                          <p:cTn id="36" fill="hold">
                            <p:stCondLst>
                              <p:cond delay="10000"/>
                            </p:stCondLst>
                            <p:childTnLst>
                              <p:par>
                                <p:cTn id="37" presetID="10" presetClass="entr" presetSubtype="0" fill="hold" nodeType="afterEffect">
                                  <p:stCondLst>
                                    <p:cond delay="0"/>
                                  </p:stCondLst>
                                  <p:childTnLst>
                                    <p:set>
                                      <p:cBhvr>
                                        <p:cTn id="38" dur="1" fill="hold">
                                          <p:stCondLst>
                                            <p:cond delay="0"/>
                                          </p:stCondLst>
                                        </p:cTn>
                                        <p:tgtEl>
                                          <p:spTgt spid="24"/>
                                        </p:tgtEl>
                                        <p:attrNameLst>
                                          <p:attrName>style.visibility</p:attrName>
                                        </p:attrNameLst>
                                      </p:cBhvr>
                                      <p:to>
                                        <p:strVal val="visible"/>
                                      </p:to>
                                    </p:set>
                                    <p:animEffect transition="in" filter="fade">
                                      <p:cBhvr>
                                        <p:cTn id="39" dur="2000"/>
                                        <p:tgtEl>
                                          <p:spTgt spid="24"/>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74"/>
                                        </p:tgtEl>
                                        <p:attrNameLst>
                                          <p:attrName>style.visibility</p:attrName>
                                        </p:attrNameLst>
                                      </p:cBhvr>
                                      <p:to>
                                        <p:strVal val="visible"/>
                                      </p:to>
                                    </p:set>
                                    <p:animEffect transition="in" filter="fade">
                                      <p:cBhvr>
                                        <p:cTn id="42" dur="2000"/>
                                        <p:tgtEl>
                                          <p:spTgt spid="74"/>
                                        </p:tgtEl>
                                      </p:cBhvr>
                                    </p:animEffect>
                                  </p:childTnLst>
                                </p:cTn>
                              </p:par>
                            </p:childTnLst>
                          </p:cTn>
                        </p:par>
                        <p:par>
                          <p:cTn id="43" fill="hold">
                            <p:stCondLst>
                              <p:cond delay="12000"/>
                            </p:stCondLst>
                            <p:childTnLst>
                              <p:par>
                                <p:cTn id="44" presetID="10" presetClass="entr" presetSubtype="0" fill="hold" nodeType="afterEffect">
                                  <p:stCondLst>
                                    <p:cond delay="0"/>
                                  </p:stCondLst>
                                  <p:childTnLst>
                                    <p:set>
                                      <p:cBhvr>
                                        <p:cTn id="45" dur="1" fill="hold">
                                          <p:stCondLst>
                                            <p:cond delay="0"/>
                                          </p:stCondLst>
                                        </p:cTn>
                                        <p:tgtEl>
                                          <p:spTgt spid="61"/>
                                        </p:tgtEl>
                                        <p:attrNameLst>
                                          <p:attrName>style.visibility</p:attrName>
                                        </p:attrNameLst>
                                      </p:cBhvr>
                                      <p:to>
                                        <p:strVal val="visible"/>
                                      </p:to>
                                    </p:set>
                                    <p:animEffect transition="in" filter="fade">
                                      <p:cBhvr>
                                        <p:cTn id="46" dur="2000"/>
                                        <p:tgtEl>
                                          <p:spTgt spid="61"/>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75"/>
                                        </p:tgtEl>
                                        <p:attrNameLst>
                                          <p:attrName>style.visibility</p:attrName>
                                        </p:attrNameLst>
                                      </p:cBhvr>
                                      <p:to>
                                        <p:strVal val="visible"/>
                                      </p:to>
                                    </p:set>
                                    <p:animEffect transition="in" filter="fade">
                                      <p:cBhvr>
                                        <p:cTn id="49" dur="2000"/>
                                        <p:tgtEl>
                                          <p:spTgt spid="75"/>
                                        </p:tgtEl>
                                      </p:cBhvr>
                                    </p:animEffect>
                                  </p:childTnLst>
                                </p:cTn>
                              </p:par>
                            </p:childTnLst>
                          </p:cTn>
                        </p:par>
                        <p:par>
                          <p:cTn id="50" fill="hold">
                            <p:stCondLst>
                              <p:cond delay="14000"/>
                            </p:stCondLst>
                            <p:childTnLst>
                              <p:par>
                                <p:cTn id="51" presetID="10" presetClass="entr" presetSubtype="0" fill="hold" nodeType="after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fade">
                                      <p:cBhvr>
                                        <p:cTn id="53" dur="2000"/>
                                        <p:tgtEl>
                                          <p:spTgt spid="17"/>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72"/>
                                        </p:tgtEl>
                                        <p:attrNameLst>
                                          <p:attrName>style.visibility</p:attrName>
                                        </p:attrNameLst>
                                      </p:cBhvr>
                                      <p:to>
                                        <p:strVal val="visible"/>
                                      </p:to>
                                    </p:set>
                                    <p:animEffect transition="in" filter="fade">
                                      <p:cBhvr>
                                        <p:cTn id="56" dur="20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71" grpId="0" animBg="1"/>
      <p:bldP spid="72" grpId="0" animBg="1"/>
      <p:bldP spid="73" grpId="0" animBg="1"/>
      <p:bldP spid="74" grpId="0" animBg="1"/>
      <p:bldP spid="75" grpId="0" animBg="1"/>
      <p:bldP spid="76" grpId="0" animBg="1"/>
      <p:bldP spid="7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lide Number Placeholder 28"/>
          <p:cNvSpPr>
            <a:spLocks noGrp="1"/>
          </p:cNvSpPr>
          <p:nvPr>
            <p:ph type="sldNum" sz="quarter" idx="12"/>
          </p:nvPr>
        </p:nvSpPr>
        <p:spPr/>
        <p:txBody>
          <a:bodyPr/>
          <a:lstStyle/>
          <a:p>
            <a:fld id="{E608ECD1-1F3C-4B4C-B421-0D06F50FE9E9}" type="slidenum">
              <a:rPr lang="en-US" smtClean="0"/>
              <a:pPr/>
              <a:t>14</a:t>
            </a:fld>
            <a:endParaRPr lang="en-US"/>
          </a:p>
        </p:txBody>
      </p:sp>
      <p:grpSp>
        <p:nvGrpSpPr>
          <p:cNvPr id="2" name="Group 23"/>
          <p:cNvGrpSpPr/>
          <p:nvPr/>
        </p:nvGrpSpPr>
        <p:grpSpPr>
          <a:xfrm>
            <a:off x="0" y="0"/>
            <a:ext cx="2123728" cy="6858000"/>
            <a:chOff x="0" y="0"/>
            <a:chExt cx="2123728" cy="6858000"/>
          </a:xfrm>
        </p:grpSpPr>
        <p:sp>
          <p:nvSpPr>
            <p:cNvPr id="25" name="Rectangle 24"/>
            <p:cNvSpPr/>
            <p:nvPr/>
          </p:nvSpPr>
          <p:spPr>
            <a:xfrm>
              <a:off x="0" y="0"/>
              <a:ext cx="2123728"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tr-TR">
                <a:solidFill>
                  <a:srgbClr val="A6093D"/>
                </a:solidFill>
              </a:endParaRPr>
            </a:p>
          </p:txBody>
        </p:sp>
        <p:pic>
          <p:nvPicPr>
            <p:cNvPr id="26" name="Picture 25" descr="5.png"/>
            <p:cNvPicPr>
              <a:picLocks noChangeAspect="1"/>
            </p:cNvPicPr>
            <p:nvPr/>
          </p:nvPicPr>
          <p:blipFill>
            <a:blip r:embed="rId3" cstate="print"/>
            <a:stretch>
              <a:fillRect/>
            </a:stretch>
          </p:blipFill>
          <p:spPr>
            <a:xfrm>
              <a:off x="101600" y="279400"/>
              <a:ext cx="1871476" cy="1185674"/>
            </a:xfrm>
            <a:prstGeom prst="rect">
              <a:avLst/>
            </a:prstGeom>
          </p:spPr>
        </p:pic>
      </p:grpSp>
      <p:sp>
        <p:nvSpPr>
          <p:cNvPr id="31" name="Rectangle 30"/>
          <p:cNvSpPr/>
          <p:nvPr/>
        </p:nvSpPr>
        <p:spPr>
          <a:xfrm>
            <a:off x="0" y="2751126"/>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Faaliyetleri</a:t>
            </a:r>
          </a:p>
        </p:txBody>
      </p:sp>
      <p:sp>
        <p:nvSpPr>
          <p:cNvPr id="32" name="Rectangle 31"/>
          <p:cNvSpPr/>
          <p:nvPr/>
        </p:nvSpPr>
        <p:spPr>
          <a:xfrm>
            <a:off x="0" y="3251192"/>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Kredi Faaliyetlerimiz </a:t>
            </a:r>
          </a:p>
        </p:txBody>
      </p:sp>
      <p:sp>
        <p:nvSpPr>
          <p:cNvPr id="33" name="Rectangle 32"/>
          <p:cNvSpPr/>
          <p:nvPr/>
        </p:nvSpPr>
        <p:spPr>
          <a:xfrm>
            <a:off x="0" y="3751258"/>
            <a:ext cx="2071670" cy="500066"/>
          </a:xfrm>
          <a:prstGeom prst="rect">
            <a:avLst/>
          </a:prstGeom>
          <a:solidFill>
            <a:srgbClr val="A6093D"/>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a:bodyPr>
          <a:lstStyle/>
          <a:p>
            <a:pPr marL="179388"/>
            <a:r>
              <a:rPr lang="sv-SE" sz="1650" dirty="0" smtClean="0">
                <a:solidFill>
                  <a:schemeClr val="bg1"/>
                </a:solidFill>
              </a:rPr>
              <a:t>Sigorta Faaliyetlerimiz</a:t>
            </a:r>
          </a:p>
        </p:txBody>
      </p:sp>
      <p:sp>
        <p:nvSpPr>
          <p:cNvPr id="34" name="Rectangle 33"/>
          <p:cNvSpPr/>
          <p:nvPr/>
        </p:nvSpPr>
        <p:spPr>
          <a:xfrm>
            <a:off x="0" y="4251324"/>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a:bodyPr>
          <a:lstStyle/>
          <a:p>
            <a:pPr marL="179388"/>
            <a:r>
              <a:rPr lang="tr-TR" dirty="0" smtClean="0">
                <a:solidFill>
                  <a:srgbClr val="A6093D"/>
                </a:solidFill>
              </a:rPr>
              <a:t>Uluslararası Krediler</a:t>
            </a:r>
          </a:p>
        </p:txBody>
      </p:sp>
      <p:sp>
        <p:nvSpPr>
          <p:cNvPr id="35" name="Rectangle 34"/>
          <p:cNvSpPr/>
          <p:nvPr/>
        </p:nvSpPr>
        <p:spPr>
          <a:xfrm>
            <a:off x="0" y="1750994"/>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Hakkında</a:t>
            </a:r>
          </a:p>
        </p:txBody>
      </p:sp>
      <p:sp>
        <p:nvSpPr>
          <p:cNvPr id="36" name="Rectangle 35"/>
          <p:cNvSpPr/>
          <p:nvPr/>
        </p:nvSpPr>
        <p:spPr>
          <a:xfrm>
            <a:off x="0" y="2251060"/>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Misyonu</a:t>
            </a:r>
          </a:p>
        </p:txBody>
      </p:sp>
      <p:sp>
        <p:nvSpPr>
          <p:cNvPr id="50" name="Oval 49"/>
          <p:cNvSpPr/>
          <p:nvPr/>
        </p:nvSpPr>
        <p:spPr>
          <a:xfrm rot="960000">
            <a:off x="783306" y="4656994"/>
            <a:ext cx="9385488" cy="1694884"/>
          </a:xfrm>
          <a:prstGeom prst="ellipse">
            <a:avLst/>
          </a:prstGeom>
          <a:gradFill flip="none" rotWithShape="1">
            <a:gsLst>
              <a:gs pos="0">
                <a:sysClr val="windowText" lastClr="000000">
                  <a:lumMod val="50000"/>
                  <a:lumOff val="50000"/>
                  <a:alpha val="70000"/>
                </a:sysClr>
              </a:gs>
              <a:gs pos="100000">
                <a:sysClr val="window" lastClr="FFFFFF">
                  <a:alpha val="0"/>
                  <a:lumMod val="100000"/>
                </a:sysClr>
              </a:gs>
            </a:gsLst>
            <a:path path="shape">
              <a:fillToRect l="50000" t="50000" r="50000" b="50000"/>
            </a:path>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 lastClr="FFFFFF"/>
              </a:solidFill>
              <a:effectLst/>
              <a:uLnTx/>
              <a:uFillTx/>
              <a:latin typeface="Calibri"/>
              <a:ea typeface="+mn-ea"/>
              <a:cs typeface="+mn-cs"/>
            </a:endParaRPr>
          </a:p>
        </p:txBody>
      </p:sp>
      <p:sp>
        <p:nvSpPr>
          <p:cNvPr id="51" name="Oval 50"/>
          <p:cNvSpPr/>
          <p:nvPr/>
        </p:nvSpPr>
        <p:spPr>
          <a:xfrm rot="833667">
            <a:off x="2737730" y="4117785"/>
            <a:ext cx="4599739" cy="2852085"/>
          </a:xfrm>
          <a:prstGeom prst="ellipse">
            <a:avLst/>
          </a:prstGeom>
          <a:gradFill flip="none" rotWithShape="1">
            <a:gsLst>
              <a:gs pos="0">
                <a:sysClr val="windowText" lastClr="000000">
                  <a:lumMod val="50000"/>
                  <a:lumOff val="50000"/>
                  <a:alpha val="70000"/>
                </a:sysClr>
              </a:gs>
              <a:gs pos="100000">
                <a:sysClr val="window" lastClr="FFFFFF">
                  <a:alpha val="0"/>
                  <a:lumMod val="100000"/>
                </a:sysClr>
              </a:gs>
            </a:gsLst>
            <a:path path="shape">
              <a:fillToRect l="50000" t="50000" r="50000" b="50000"/>
            </a:path>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 lastClr="FFFFFF"/>
              </a:solidFill>
              <a:effectLst/>
              <a:uLnTx/>
              <a:uFillTx/>
              <a:latin typeface="Calibri"/>
              <a:ea typeface="+mn-ea"/>
              <a:cs typeface="+mn-cs"/>
            </a:endParaRPr>
          </a:p>
        </p:txBody>
      </p:sp>
      <p:grpSp>
        <p:nvGrpSpPr>
          <p:cNvPr id="54" name="Group 7"/>
          <p:cNvGrpSpPr/>
          <p:nvPr/>
        </p:nvGrpSpPr>
        <p:grpSpPr>
          <a:xfrm>
            <a:off x="7178391" y="3217744"/>
            <a:ext cx="1608790" cy="1922731"/>
            <a:chOff x="6239808" y="2694989"/>
            <a:chExt cx="1608790" cy="1922731"/>
          </a:xfrm>
        </p:grpSpPr>
        <p:sp>
          <p:nvSpPr>
            <p:cNvPr id="55" name="Oval 54"/>
            <p:cNvSpPr/>
            <p:nvPr/>
          </p:nvSpPr>
          <p:spPr>
            <a:xfrm>
              <a:off x="6239808" y="4084320"/>
              <a:ext cx="1608790" cy="533400"/>
            </a:xfrm>
            <a:prstGeom prst="ellipse">
              <a:avLst/>
            </a:prstGeom>
            <a:gradFill flip="none" rotWithShape="1">
              <a:gsLst>
                <a:gs pos="0">
                  <a:schemeClr val="tx1">
                    <a:lumMod val="75000"/>
                    <a:lumOff val="25000"/>
                  </a:schemeClr>
                </a:gs>
                <a:gs pos="100000">
                  <a:schemeClr val="bg1">
                    <a:alpha val="0"/>
                    <a:lumMod val="0"/>
                    <a:lumOff val="100000"/>
                  </a:schemeClr>
                </a:gs>
              </a:gsLst>
              <a:path path="shape">
                <a:fillToRect l="50000" t="50000" r="50000" b="50000"/>
              </a:path>
              <a:tileRect/>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6357502" y="2694989"/>
              <a:ext cx="1373407" cy="1207592"/>
            </a:xfrm>
            <a:prstGeom prst="ellipse">
              <a:avLst/>
            </a:prstGeom>
            <a:gradFill>
              <a:gsLst>
                <a:gs pos="0">
                  <a:sysClr val="window" lastClr="FFFFFF">
                    <a:lumMod val="100000"/>
                    <a:alpha val="85000"/>
                  </a:sysClr>
                </a:gs>
                <a:gs pos="100000">
                  <a:sysClr val="window" lastClr="FFFFFF">
                    <a:alpha val="0"/>
                  </a:sysClr>
                </a:gs>
              </a:gsLst>
              <a:lin ang="5400000" scaled="1"/>
            </a:gradFill>
            <a:ln w="127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58" name="TextBox 57"/>
            <p:cNvSpPr txBox="1"/>
            <p:nvPr/>
          </p:nvSpPr>
          <p:spPr>
            <a:xfrm>
              <a:off x="6951845" y="3286887"/>
              <a:ext cx="184730" cy="523220"/>
            </a:xfrm>
            <a:prstGeom prst="rect">
              <a:avLst/>
            </a:prstGeom>
            <a:noFill/>
          </p:spPr>
          <p:txBody>
            <a:bodyPr wrap="none" rtlCol="0" anchor="ctr">
              <a:spAutoFit/>
            </a:bodyPr>
            <a:lstStyle/>
            <a:p>
              <a:pPr algn="ctr"/>
              <a:endParaRPr lang="en-US" sz="2800" b="1" dirty="0">
                <a:solidFill>
                  <a:schemeClr val="bg1"/>
                </a:solidFill>
                <a:effectLst>
                  <a:outerShdw blurRad="50800" dist="38100" dir="5400000" algn="t" rotWithShape="0">
                    <a:prstClr val="black">
                      <a:alpha val="40000"/>
                    </a:prstClr>
                  </a:outerShdw>
                </a:effectLst>
              </a:endParaRPr>
            </a:p>
          </p:txBody>
        </p:sp>
      </p:grpSp>
      <p:sp>
        <p:nvSpPr>
          <p:cNvPr id="38" name="Espace réservé du pied de page 6"/>
          <p:cNvSpPr txBox="1">
            <a:spLocks/>
          </p:cNvSpPr>
          <p:nvPr/>
        </p:nvSpPr>
        <p:spPr>
          <a:xfrm>
            <a:off x="0" y="6492875"/>
            <a:ext cx="2123728"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000" b="1" i="0" u="none" strike="noStrike" kern="1200" cap="none" spc="0" normalizeH="0" baseline="0" noProof="0" dirty="0" smtClean="0">
                <a:ln>
                  <a:noFill/>
                </a:ln>
                <a:solidFill>
                  <a:schemeClr val="tx1">
                    <a:tint val="75000"/>
                  </a:schemeClr>
                </a:solidFill>
                <a:effectLst/>
                <a:uLnTx/>
                <a:uFillTx/>
                <a:latin typeface="+mn-lt"/>
                <a:ea typeface="+mn-ea"/>
                <a:cs typeface="+mn-cs"/>
              </a:rPr>
              <a:t>Türkiye İhracat Kredi Bankası A.Ş. </a:t>
            </a:r>
            <a:endParaRPr kumimoji="0" lang="en-US" sz="1000" b="1"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39" name="Rectangle 38"/>
          <p:cNvSpPr/>
          <p:nvPr/>
        </p:nvSpPr>
        <p:spPr>
          <a:xfrm>
            <a:off x="2286000" y="1340768"/>
            <a:ext cx="7038528" cy="4247317"/>
          </a:xfrm>
          <a:prstGeom prst="rect">
            <a:avLst/>
          </a:prstGeom>
        </p:spPr>
        <p:txBody>
          <a:bodyPr wrap="square">
            <a:spAutoFit/>
          </a:bodyPr>
          <a:lstStyle/>
          <a:p>
            <a:pPr algn="just">
              <a:spcBef>
                <a:spcPct val="50000"/>
              </a:spcBef>
            </a:pPr>
            <a:r>
              <a:rPr lang="tr-TR" sz="2400" b="1" dirty="0" smtClean="0">
                <a:solidFill>
                  <a:srgbClr val="A6093D"/>
                </a:solidFill>
                <a:effectLst>
                  <a:outerShdw blurRad="38100" dist="38100" dir="2700000" algn="tl">
                    <a:srgbClr val="000000">
                      <a:alpha val="43137"/>
                    </a:srgbClr>
                  </a:outerShdw>
                </a:effectLst>
                <a:latin typeface="Calibri" pitchFamily="34" charset="0"/>
              </a:rPr>
              <a:t>100,000 ABD DOLARI MAL MUKABİLİ </a:t>
            </a:r>
          </a:p>
          <a:p>
            <a:pPr algn="just">
              <a:spcBef>
                <a:spcPct val="50000"/>
              </a:spcBef>
            </a:pPr>
            <a:r>
              <a:rPr lang="tr-TR" sz="2400" b="1" dirty="0" smtClean="0">
                <a:solidFill>
                  <a:srgbClr val="A6093D"/>
                </a:solidFill>
                <a:effectLst>
                  <a:outerShdw blurRad="38100" dist="38100" dir="2700000" algn="tl">
                    <a:srgbClr val="000000">
                      <a:alpha val="43137"/>
                    </a:srgbClr>
                  </a:outerShdw>
                </a:effectLst>
                <a:latin typeface="Calibri" pitchFamily="34" charset="0"/>
              </a:rPr>
              <a:t>120 GÜN VADELİ SEVKİYAT İÇİN MALİYET </a:t>
            </a:r>
          </a:p>
          <a:p>
            <a:pPr algn="just">
              <a:spcBef>
                <a:spcPct val="50000"/>
              </a:spcBef>
            </a:pPr>
            <a:r>
              <a:rPr lang="tr-TR" sz="2000" b="1" u="sng" dirty="0" smtClean="0">
                <a:solidFill>
                  <a:srgbClr val="A6093D"/>
                </a:solidFill>
                <a:effectLst>
                  <a:outerShdw blurRad="38100" dist="38100" dir="2700000" algn="tl">
                    <a:srgbClr val="000000">
                      <a:alpha val="43137"/>
                    </a:srgbClr>
                  </a:outerShdw>
                </a:effectLst>
                <a:latin typeface="Calibri" pitchFamily="34" charset="0"/>
              </a:rPr>
              <a:t>ÜLKE		GRUBU		ORAN    	         MALİYET</a:t>
            </a:r>
          </a:p>
          <a:p>
            <a:pPr algn="just">
              <a:spcBef>
                <a:spcPct val="50000"/>
              </a:spcBef>
            </a:pPr>
            <a:r>
              <a:rPr lang="tr-TR" sz="2000" b="1" dirty="0" smtClean="0">
                <a:solidFill>
                  <a:srgbClr val="A6093D"/>
                </a:solidFill>
                <a:effectLst>
                  <a:outerShdw blurRad="38100" dist="38100" dir="2700000" algn="tl">
                    <a:srgbClr val="000000">
                      <a:alpha val="43137"/>
                    </a:srgbClr>
                  </a:outerShdw>
                </a:effectLst>
                <a:latin typeface="Calibri" pitchFamily="34" charset="0"/>
              </a:rPr>
              <a:t>ALMANYA</a:t>
            </a:r>
            <a:r>
              <a:rPr lang="tr-TR" dirty="0" smtClean="0">
                <a:solidFill>
                  <a:schemeClr val="bg1">
                    <a:lumMod val="50000"/>
                  </a:schemeClr>
                </a:solidFill>
                <a:effectLst>
                  <a:outerShdw blurRad="38100" dist="38100" dir="2700000" algn="tl">
                    <a:srgbClr val="000000">
                      <a:alpha val="43137"/>
                    </a:srgbClr>
                  </a:outerShdw>
                </a:effectLst>
                <a:latin typeface="Calibri" pitchFamily="34" charset="0"/>
              </a:rPr>
              <a:t>	</a:t>
            </a:r>
            <a:r>
              <a:rPr lang="tr-TR" b="1" dirty="0" smtClean="0">
                <a:solidFill>
                  <a:schemeClr val="bg1">
                    <a:lumMod val="50000"/>
                  </a:schemeClr>
                </a:solidFill>
                <a:effectLst>
                  <a:outerShdw blurRad="38100" dist="38100" dir="2700000" algn="tl">
                    <a:srgbClr val="000000">
                      <a:alpha val="43137"/>
                    </a:srgbClr>
                  </a:outerShdw>
                </a:effectLst>
                <a:latin typeface="Calibri" pitchFamily="34" charset="0"/>
              </a:rPr>
              <a:t>     </a:t>
            </a:r>
            <a:r>
              <a:rPr lang="tr-TR" b="1" dirty="0" smtClean="0">
                <a:effectLst>
                  <a:outerShdw blurRad="38100" dist="38100" dir="2700000" algn="tl">
                    <a:srgbClr val="000000">
                      <a:alpha val="43137"/>
                    </a:srgbClr>
                  </a:outerShdw>
                </a:effectLst>
                <a:latin typeface="Calibri" pitchFamily="34" charset="0"/>
              </a:rPr>
              <a:t>A		       ‰3,9	     	390</a:t>
            </a:r>
          </a:p>
          <a:p>
            <a:pPr algn="just">
              <a:spcBef>
                <a:spcPct val="50000"/>
              </a:spcBef>
            </a:pPr>
            <a:r>
              <a:rPr lang="tr-TR" sz="2000" b="1" dirty="0" smtClean="0">
                <a:solidFill>
                  <a:srgbClr val="A6093D"/>
                </a:solidFill>
                <a:effectLst>
                  <a:outerShdw blurRad="38100" dist="38100" dir="2700000" algn="tl">
                    <a:srgbClr val="000000">
                      <a:alpha val="43137"/>
                    </a:srgbClr>
                  </a:outerShdw>
                </a:effectLst>
                <a:latin typeface="Calibri" pitchFamily="34" charset="0"/>
              </a:rPr>
              <a:t>B.A.E.</a:t>
            </a:r>
            <a:r>
              <a:rPr lang="tr-TR" b="1" dirty="0" smtClean="0">
                <a:solidFill>
                  <a:schemeClr val="bg1">
                    <a:lumMod val="50000"/>
                  </a:schemeClr>
                </a:solidFill>
                <a:effectLst>
                  <a:outerShdw blurRad="38100" dist="38100" dir="2700000" algn="tl">
                    <a:srgbClr val="000000">
                      <a:alpha val="43137"/>
                    </a:srgbClr>
                  </a:outerShdw>
                </a:effectLst>
                <a:latin typeface="Calibri" pitchFamily="34" charset="0"/>
              </a:rPr>
              <a:t>		     </a:t>
            </a:r>
            <a:r>
              <a:rPr lang="tr-TR" b="1" dirty="0" smtClean="0">
                <a:effectLst>
                  <a:outerShdw blurRad="38100" dist="38100" dir="2700000" algn="tl">
                    <a:srgbClr val="000000">
                      <a:alpha val="43137"/>
                    </a:srgbClr>
                  </a:outerShdw>
                </a:effectLst>
                <a:latin typeface="Calibri" pitchFamily="34" charset="0"/>
              </a:rPr>
              <a:t>B		       ‰4,7	     	470</a:t>
            </a:r>
          </a:p>
          <a:p>
            <a:pPr algn="just">
              <a:spcBef>
                <a:spcPct val="50000"/>
              </a:spcBef>
            </a:pPr>
            <a:r>
              <a:rPr lang="tr-TR" sz="2000" b="1" dirty="0" smtClean="0">
                <a:solidFill>
                  <a:srgbClr val="A6093D"/>
                </a:solidFill>
                <a:effectLst>
                  <a:outerShdw blurRad="38100" dist="38100" dir="2700000" algn="tl">
                    <a:srgbClr val="000000">
                      <a:alpha val="43137"/>
                    </a:srgbClr>
                  </a:outerShdw>
                </a:effectLst>
                <a:latin typeface="Calibri" pitchFamily="34" charset="0"/>
              </a:rPr>
              <a:t>BULGARİSTAN</a:t>
            </a:r>
            <a:r>
              <a:rPr lang="tr-TR" b="1" dirty="0" smtClean="0">
                <a:solidFill>
                  <a:schemeClr val="bg1">
                    <a:lumMod val="50000"/>
                  </a:schemeClr>
                </a:solidFill>
                <a:effectLst>
                  <a:outerShdw blurRad="38100" dist="38100" dir="2700000" algn="tl">
                    <a:srgbClr val="000000">
                      <a:alpha val="43137"/>
                    </a:srgbClr>
                  </a:outerShdw>
                </a:effectLst>
                <a:latin typeface="Calibri" pitchFamily="34" charset="0"/>
              </a:rPr>
              <a:t>	     </a:t>
            </a:r>
            <a:r>
              <a:rPr lang="tr-TR" b="1" dirty="0" smtClean="0">
                <a:effectLst>
                  <a:outerShdw blurRad="38100" dist="38100" dir="2700000" algn="tl">
                    <a:srgbClr val="000000">
                      <a:alpha val="43137"/>
                    </a:srgbClr>
                  </a:outerShdw>
                </a:effectLst>
                <a:latin typeface="Calibri" pitchFamily="34" charset="0"/>
              </a:rPr>
              <a:t>C		       ‰5,8	     	580</a:t>
            </a:r>
          </a:p>
          <a:p>
            <a:pPr algn="just">
              <a:spcBef>
                <a:spcPct val="50000"/>
              </a:spcBef>
            </a:pPr>
            <a:r>
              <a:rPr lang="tr-TR" sz="2000" b="1" dirty="0" smtClean="0">
                <a:solidFill>
                  <a:srgbClr val="A6093D"/>
                </a:solidFill>
                <a:effectLst>
                  <a:outerShdw blurRad="38100" dist="38100" dir="2700000" algn="tl">
                    <a:srgbClr val="000000">
                      <a:alpha val="43137"/>
                    </a:srgbClr>
                  </a:outerShdw>
                </a:effectLst>
                <a:latin typeface="Calibri" pitchFamily="34" charset="0"/>
              </a:rPr>
              <a:t>FAS</a:t>
            </a:r>
            <a:r>
              <a:rPr lang="tr-TR" b="1" dirty="0" smtClean="0">
                <a:solidFill>
                  <a:schemeClr val="bg1">
                    <a:lumMod val="50000"/>
                  </a:schemeClr>
                </a:solidFill>
                <a:effectLst>
                  <a:outerShdw blurRad="38100" dist="38100" dir="2700000" algn="tl">
                    <a:srgbClr val="000000">
                      <a:alpha val="43137"/>
                    </a:srgbClr>
                  </a:outerShdw>
                </a:effectLst>
                <a:latin typeface="Calibri" pitchFamily="34" charset="0"/>
              </a:rPr>
              <a:t>		</a:t>
            </a:r>
            <a:r>
              <a:rPr lang="tr-TR" b="1" dirty="0" smtClean="0">
                <a:effectLst>
                  <a:outerShdw blurRad="38100" dist="38100" dir="2700000" algn="tl">
                    <a:srgbClr val="000000">
                      <a:alpha val="43137"/>
                    </a:srgbClr>
                  </a:outerShdw>
                </a:effectLst>
                <a:latin typeface="Calibri" pitchFamily="34" charset="0"/>
              </a:rPr>
              <a:t>     D		        ‰7		700</a:t>
            </a:r>
          </a:p>
          <a:p>
            <a:pPr algn="just">
              <a:spcBef>
                <a:spcPct val="50000"/>
              </a:spcBef>
            </a:pPr>
            <a:r>
              <a:rPr lang="tr-TR" sz="2000" b="1" dirty="0" smtClean="0">
                <a:solidFill>
                  <a:srgbClr val="A6093D"/>
                </a:solidFill>
                <a:effectLst>
                  <a:outerShdw blurRad="38100" dist="38100" dir="2700000" algn="tl">
                    <a:srgbClr val="000000">
                      <a:alpha val="43137"/>
                    </a:srgbClr>
                  </a:outerShdw>
                </a:effectLst>
                <a:latin typeface="Calibri" pitchFamily="34" charset="0"/>
              </a:rPr>
              <a:t>KENYA</a:t>
            </a:r>
            <a:r>
              <a:rPr lang="tr-TR" sz="2000" b="1" dirty="0" smtClean="0">
                <a:solidFill>
                  <a:srgbClr val="C00000"/>
                </a:solidFill>
                <a:effectLst>
                  <a:outerShdw blurRad="38100" dist="38100" dir="2700000" algn="tl">
                    <a:srgbClr val="000000">
                      <a:alpha val="43137"/>
                    </a:srgbClr>
                  </a:outerShdw>
                </a:effectLst>
                <a:latin typeface="Calibri" pitchFamily="34" charset="0"/>
              </a:rPr>
              <a:t>	</a:t>
            </a:r>
            <a:r>
              <a:rPr lang="tr-TR" b="1" dirty="0" smtClean="0">
                <a:solidFill>
                  <a:schemeClr val="bg1">
                    <a:lumMod val="50000"/>
                  </a:schemeClr>
                </a:solidFill>
                <a:effectLst>
                  <a:outerShdw blurRad="38100" dist="38100" dir="2700000" algn="tl">
                    <a:srgbClr val="000000">
                      <a:alpha val="43137"/>
                    </a:srgbClr>
                  </a:outerShdw>
                </a:effectLst>
                <a:latin typeface="Calibri" pitchFamily="34" charset="0"/>
              </a:rPr>
              <a:t>	     </a:t>
            </a:r>
            <a:r>
              <a:rPr lang="tr-TR" b="1" dirty="0" smtClean="0">
                <a:effectLst>
                  <a:outerShdw blurRad="38100" dist="38100" dir="2700000" algn="tl">
                    <a:srgbClr val="000000">
                      <a:alpha val="43137"/>
                    </a:srgbClr>
                  </a:outerShdw>
                </a:effectLst>
                <a:latin typeface="Calibri" pitchFamily="34" charset="0"/>
              </a:rPr>
              <a:t>E		        ‰8,4	 840</a:t>
            </a:r>
          </a:p>
          <a:p>
            <a:pPr algn="just">
              <a:spcBef>
                <a:spcPct val="50000"/>
              </a:spcBef>
            </a:pPr>
            <a:r>
              <a:rPr lang="tr-TR" sz="2000" b="1" dirty="0" smtClean="0">
                <a:solidFill>
                  <a:srgbClr val="A6093D"/>
                </a:solidFill>
                <a:effectLst>
                  <a:outerShdw blurRad="38100" dist="38100" dir="2700000" algn="tl">
                    <a:srgbClr val="000000">
                      <a:alpha val="43137"/>
                    </a:srgbClr>
                  </a:outerShdw>
                </a:effectLst>
                <a:latin typeface="Calibri" pitchFamily="34" charset="0"/>
              </a:rPr>
              <a:t>KIRGIZİSTAN</a:t>
            </a:r>
            <a:r>
              <a:rPr lang="tr-TR" b="1" dirty="0" smtClean="0">
                <a:solidFill>
                  <a:schemeClr val="bg1">
                    <a:lumMod val="50000"/>
                  </a:schemeClr>
                </a:solidFill>
                <a:effectLst>
                  <a:outerShdw blurRad="38100" dist="38100" dir="2700000" algn="tl">
                    <a:srgbClr val="000000">
                      <a:alpha val="43137"/>
                    </a:srgbClr>
                  </a:outerShdw>
                </a:effectLst>
                <a:latin typeface="Calibri" pitchFamily="34" charset="0"/>
              </a:rPr>
              <a:t>	     </a:t>
            </a:r>
            <a:r>
              <a:rPr lang="tr-TR" b="1" dirty="0" smtClean="0">
                <a:effectLst>
                  <a:outerShdw blurRad="38100" dist="38100" dir="2700000" algn="tl">
                    <a:srgbClr val="000000">
                      <a:alpha val="43137"/>
                    </a:srgbClr>
                  </a:outerShdw>
                </a:effectLst>
                <a:latin typeface="Calibri" pitchFamily="34" charset="0"/>
              </a:rPr>
              <a:t>F	                        ‰10,5              1.050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withEffect">
                                  <p:stCondLst>
                                    <p:cond delay="0"/>
                                  </p:stCondLst>
                                  <p:childTnLst>
                                    <p:animMotion origin="layout" path="M 1.66667E-6 -2.59259E-6 L -0.00052 0.0838 " pathEditMode="relative" rAng="0" ptsTypes="AA">
                                      <p:cBhvr>
                                        <p:cTn id="6" dur="2000" fill="hold"/>
                                        <p:tgtEl>
                                          <p:spTgt spid="54"/>
                                        </p:tgtEl>
                                        <p:attrNameLst>
                                          <p:attrName>ppt_x</p:attrName>
                                          <p:attrName>ppt_y</p:attrName>
                                        </p:attrNameLst>
                                      </p:cBhvr>
                                      <p:rCtr x="0" y="4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 name="Group 48"/>
          <p:cNvGrpSpPr/>
          <p:nvPr/>
        </p:nvGrpSpPr>
        <p:grpSpPr>
          <a:xfrm>
            <a:off x="2195736" y="4818063"/>
            <a:ext cx="4021137" cy="2039937"/>
            <a:chOff x="2195736" y="1052736"/>
            <a:chExt cx="4021137" cy="2039937"/>
          </a:xfrm>
        </p:grpSpPr>
        <p:pic>
          <p:nvPicPr>
            <p:cNvPr id="50" name="Picture 2" descr="C:\Users\fo1292\Desktop\çıbık.png"/>
            <p:cNvPicPr>
              <a:picLocks noChangeAspect="1" noChangeArrowheads="1"/>
            </p:cNvPicPr>
            <p:nvPr/>
          </p:nvPicPr>
          <p:blipFill>
            <a:blip r:embed="rId3" cstate="print"/>
            <a:srcRect/>
            <a:stretch>
              <a:fillRect/>
            </a:stretch>
          </p:blipFill>
          <p:spPr bwMode="auto">
            <a:xfrm>
              <a:off x="2195736" y="1052736"/>
              <a:ext cx="4021137" cy="2039937"/>
            </a:xfrm>
            <a:prstGeom prst="rect">
              <a:avLst/>
            </a:prstGeom>
            <a:noFill/>
          </p:spPr>
        </p:pic>
        <p:sp>
          <p:nvSpPr>
            <p:cNvPr id="51" name="TextBox 50"/>
            <p:cNvSpPr txBox="1"/>
            <p:nvPr/>
          </p:nvSpPr>
          <p:spPr>
            <a:xfrm>
              <a:off x="2278038" y="1974888"/>
              <a:ext cx="3806130" cy="477054"/>
            </a:xfrm>
            <a:prstGeom prst="rect">
              <a:avLst/>
            </a:prstGeom>
            <a:noFill/>
          </p:spPr>
          <p:txBody>
            <a:bodyPr wrap="square" rtlCol="0">
              <a:spAutoFit/>
            </a:bodyPr>
            <a:lstStyle/>
            <a:p>
              <a:pPr algn="ctr"/>
              <a:r>
                <a:rPr lang="tr-TR" sz="2500" b="1" dirty="0" smtClean="0"/>
                <a:t>10 Yıla Kadar Vade</a:t>
              </a:r>
            </a:p>
          </p:txBody>
        </p:sp>
      </p:grpSp>
      <p:grpSp>
        <p:nvGrpSpPr>
          <p:cNvPr id="44" name="Group 43"/>
          <p:cNvGrpSpPr/>
          <p:nvPr/>
        </p:nvGrpSpPr>
        <p:grpSpPr>
          <a:xfrm>
            <a:off x="4932040" y="2852936"/>
            <a:ext cx="4978846" cy="2039937"/>
            <a:chOff x="2195736" y="1052736"/>
            <a:chExt cx="4978846" cy="2039937"/>
          </a:xfrm>
        </p:grpSpPr>
        <p:pic>
          <p:nvPicPr>
            <p:cNvPr id="47" name="Picture 2" descr="C:\Users\fo1292\Desktop\çıbık.png"/>
            <p:cNvPicPr>
              <a:picLocks noChangeAspect="1" noChangeArrowheads="1"/>
            </p:cNvPicPr>
            <p:nvPr/>
          </p:nvPicPr>
          <p:blipFill>
            <a:blip r:embed="rId3" cstate="print"/>
            <a:srcRect/>
            <a:stretch>
              <a:fillRect/>
            </a:stretch>
          </p:blipFill>
          <p:spPr bwMode="auto">
            <a:xfrm>
              <a:off x="2195736" y="1052736"/>
              <a:ext cx="4021137" cy="2039937"/>
            </a:xfrm>
            <a:prstGeom prst="rect">
              <a:avLst/>
            </a:prstGeom>
            <a:noFill/>
          </p:spPr>
        </p:pic>
        <p:sp>
          <p:nvSpPr>
            <p:cNvPr id="48" name="TextBox 47"/>
            <p:cNvSpPr txBox="1"/>
            <p:nvPr/>
          </p:nvSpPr>
          <p:spPr>
            <a:xfrm>
              <a:off x="2278038" y="1974888"/>
              <a:ext cx="4896544" cy="415498"/>
            </a:xfrm>
            <a:prstGeom prst="rect">
              <a:avLst/>
            </a:prstGeom>
            <a:noFill/>
          </p:spPr>
          <p:txBody>
            <a:bodyPr wrap="square" rtlCol="0">
              <a:spAutoFit/>
            </a:bodyPr>
            <a:lstStyle/>
            <a:p>
              <a:r>
                <a:rPr lang="tr-TR" sz="2100" b="1" dirty="0" smtClean="0"/>
                <a:t>Alternatif kanallar ile </a:t>
              </a:r>
              <a:r>
                <a:rPr lang="tr-TR" sz="2100" b="1" dirty="0" err="1" smtClean="0"/>
                <a:t>kullandırım</a:t>
              </a:r>
              <a:endParaRPr lang="tr-TR" sz="2100" b="1" dirty="0" smtClean="0"/>
            </a:p>
          </p:txBody>
        </p:sp>
      </p:grpSp>
      <p:grpSp>
        <p:nvGrpSpPr>
          <p:cNvPr id="43" name="Group 42"/>
          <p:cNvGrpSpPr/>
          <p:nvPr/>
        </p:nvGrpSpPr>
        <p:grpSpPr>
          <a:xfrm>
            <a:off x="2195736" y="1052736"/>
            <a:ext cx="4176464" cy="2039937"/>
            <a:chOff x="2195736" y="1052736"/>
            <a:chExt cx="4176464" cy="2039937"/>
          </a:xfrm>
        </p:grpSpPr>
        <p:pic>
          <p:nvPicPr>
            <p:cNvPr id="1026" name="Picture 2" descr="C:\Users\fo1292\Desktop\çıbık.png"/>
            <p:cNvPicPr>
              <a:picLocks noChangeAspect="1" noChangeArrowheads="1"/>
            </p:cNvPicPr>
            <p:nvPr/>
          </p:nvPicPr>
          <p:blipFill>
            <a:blip r:embed="rId3" cstate="print"/>
            <a:srcRect/>
            <a:stretch>
              <a:fillRect/>
            </a:stretch>
          </p:blipFill>
          <p:spPr bwMode="auto">
            <a:xfrm>
              <a:off x="2195736" y="1052736"/>
              <a:ext cx="4021137" cy="2039937"/>
            </a:xfrm>
            <a:prstGeom prst="rect">
              <a:avLst/>
            </a:prstGeom>
            <a:noFill/>
          </p:spPr>
        </p:pic>
        <p:sp>
          <p:nvSpPr>
            <p:cNvPr id="31" name="TextBox 30"/>
            <p:cNvSpPr txBox="1"/>
            <p:nvPr/>
          </p:nvSpPr>
          <p:spPr>
            <a:xfrm>
              <a:off x="2555776" y="1916832"/>
              <a:ext cx="3816424" cy="415498"/>
            </a:xfrm>
            <a:prstGeom prst="rect">
              <a:avLst/>
            </a:prstGeom>
            <a:noFill/>
          </p:spPr>
          <p:txBody>
            <a:bodyPr wrap="square" rtlCol="0">
              <a:spAutoFit/>
            </a:bodyPr>
            <a:lstStyle/>
            <a:p>
              <a:r>
                <a:rPr lang="tr-TR" sz="2100" b="1" dirty="0" smtClean="0"/>
                <a:t>Yurt Dışındaki alıcılarınız için…</a:t>
              </a:r>
            </a:p>
          </p:txBody>
        </p:sp>
      </p:grpSp>
      <p:sp>
        <p:nvSpPr>
          <p:cNvPr id="7" name="Rectangle 6"/>
          <p:cNvSpPr/>
          <p:nvPr/>
        </p:nvSpPr>
        <p:spPr>
          <a:xfrm>
            <a:off x="2747332" y="-682027"/>
            <a:ext cx="3336836" cy="24274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tr-TR" sz="6000" dirty="0" smtClean="0">
                <a:solidFill>
                  <a:srgbClr val="A6093D"/>
                </a:solidFill>
                <a:latin typeface="Brush Script MT" pitchFamily="66" charset="0"/>
                <a:cs typeface="Arial" pitchFamily="34" charset="0"/>
              </a:rPr>
              <a:t>Uluslararası</a:t>
            </a:r>
          </a:p>
        </p:txBody>
      </p:sp>
      <p:sp>
        <p:nvSpPr>
          <p:cNvPr id="21" name="Rectangle 20"/>
          <p:cNvSpPr/>
          <p:nvPr/>
        </p:nvSpPr>
        <p:spPr>
          <a:xfrm>
            <a:off x="6131014" y="-675456"/>
            <a:ext cx="3336836" cy="24274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tr-TR" sz="6000" dirty="0" smtClean="0">
              <a:solidFill>
                <a:srgbClr val="A6093D"/>
              </a:solidFill>
              <a:latin typeface="Brush Script MT" pitchFamily="66" charset="0"/>
              <a:cs typeface="Arial" pitchFamily="34" charset="0"/>
            </a:endParaRPr>
          </a:p>
          <a:p>
            <a:r>
              <a:rPr lang="tr-TR" sz="6000" dirty="0" smtClean="0">
                <a:solidFill>
                  <a:srgbClr val="A6093D"/>
                </a:solidFill>
                <a:latin typeface="Brush Script MT" pitchFamily="66" charset="0"/>
                <a:cs typeface="Arial" pitchFamily="34" charset="0"/>
              </a:rPr>
              <a:t>Krediler</a:t>
            </a:r>
          </a:p>
          <a:p>
            <a:endParaRPr lang="tr-TR" sz="6000" dirty="0" smtClean="0">
              <a:solidFill>
                <a:srgbClr val="A6093D"/>
              </a:solidFill>
              <a:latin typeface="Brush Script MT" pitchFamily="66" charset="0"/>
              <a:cs typeface="Arial" pitchFamily="34" charset="0"/>
            </a:endParaRPr>
          </a:p>
        </p:txBody>
      </p:sp>
      <p:grpSp>
        <p:nvGrpSpPr>
          <p:cNvPr id="8" name="Group 7"/>
          <p:cNvGrpSpPr/>
          <p:nvPr/>
        </p:nvGrpSpPr>
        <p:grpSpPr>
          <a:xfrm rot="18302110">
            <a:off x="1715253" y="-1990962"/>
            <a:ext cx="5454184" cy="432306"/>
            <a:chOff x="1328965" y="2071687"/>
            <a:chExt cx="6705601" cy="531495"/>
          </a:xfrm>
          <a:effectLst/>
        </p:grpSpPr>
        <p:sp>
          <p:nvSpPr>
            <p:cNvPr id="9" name="Rounded Rectangle 8"/>
            <p:cNvSpPr/>
            <p:nvPr/>
          </p:nvSpPr>
          <p:spPr>
            <a:xfrm>
              <a:off x="7196366" y="2187805"/>
              <a:ext cx="838200" cy="304800"/>
            </a:xfrm>
            <a:prstGeom prst="roundRect">
              <a:avLst>
                <a:gd name="adj" fmla="val 50000"/>
              </a:avLst>
            </a:prstGeom>
            <a:gradFill flip="none" rotWithShape="1">
              <a:gsLst>
                <a:gs pos="51000">
                  <a:schemeClr val="bg1"/>
                </a:gs>
                <a:gs pos="0">
                  <a:schemeClr val="bg1">
                    <a:lumMod val="50000"/>
                  </a:schemeClr>
                </a:gs>
                <a:gs pos="100000">
                  <a:schemeClr val="bg1">
                    <a:lumMod val="50000"/>
                  </a:schemeClr>
                </a:gs>
              </a:gsLst>
              <a:lin ang="16200000" scaled="1"/>
              <a:tileRect/>
            </a:gradFill>
            <a:ln>
              <a:noFill/>
            </a:ln>
            <a:effectLst>
              <a:outerShdw blurRad="101600" sx="103000" sy="103000" algn="c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12"/>
            <p:cNvSpPr/>
            <p:nvPr/>
          </p:nvSpPr>
          <p:spPr>
            <a:xfrm rot="16200000">
              <a:off x="1457097" y="2163869"/>
              <a:ext cx="81170" cy="337433"/>
            </a:xfrm>
            <a:custGeom>
              <a:avLst/>
              <a:gdLst/>
              <a:ahLst/>
              <a:cxnLst/>
              <a:rect l="l" t="t" r="r" b="b"/>
              <a:pathLst>
                <a:path w="64009" h="266094">
                  <a:moveTo>
                    <a:pt x="64009" y="82284"/>
                  </a:moveTo>
                  <a:lnTo>
                    <a:pt x="64009" y="120601"/>
                  </a:lnTo>
                  <a:lnTo>
                    <a:pt x="64008" y="120601"/>
                  </a:lnTo>
                  <a:lnTo>
                    <a:pt x="64008" y="266094"/>
                  </a:lnTo>
                  <a:lnTo>
                    <a:pt x="0" y="266094"/>
                  </a:lnTo>
                  <a:lnTo>
                    <a:pt x="0" y="113694"/>
                  </a:lnTo>
                  <a:lnTo>
                    <a:pt x="1" y="113694"/>
                  </a:lnTo>
                  <a:lnTo>
                    <a:pt x="1" y="82284"/>
                  </a:lnTo>
                  <a:lnTo>
                    <a:pt x="28685" y="0"/>
                  </a:lnTo>
                  <a:lnTo>
                    <a:pt x="35325" y="0"/>
                  </a:lnTo>
                  <a:close/>
                </a:path>
              </a:pathLst>
            </a:custGeom>
            <a:gradFill flip="none" rotWithShape="1">
              <a:gsLst>
                <a:gs pos="80000">
                  <a:schemeClr val="bg1"/>
                </a:gs>
                <a:gs pos="65000">
                  <a:schemeClr val="bg1"/>
                </a:gs>
                <a:gs pos="0">
                  <a:schemeClr val="tx1">
                    <a:lumMod val="85000"/>
                    <a:lumOff val="15000"/>
                  </a:schemeClr>
                </a:gs>
                <a:gs pos="36000">
                  <a:schemeClr val="tx1">
                    <a:lumMod val="50000"/>
                    <a:lumOff val="50000"/>
                  </a:schemeClr>
                </a:gs>
                <a:gs pos="100000">
                  <a:schemeClr val="tx1">
                    <a:lumMod val="85000"/>
                    <a:lumOff val="15000"/>
                  </a:schemeClr>
                </a:gs>
              </a:gsLst>
              <a:lin ang="0" scaled="1"/>
              <a:tileRect/>
            </a:gra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ounded Rectangle 10"/>
            <p:cNvSpPr/>
            <p:nvPr/>
          </p:nvSpPr>
          <p:spPr>
            <a:xfrm>
              <a:off x="2189203" y="2071687"/>
              <a:ext cx="2313291" cy="521797"/>
            </a:xfrm>
            <a:prstGeom prst="roundRect">
              <a:avLst>
                <a:gd name="adj" fmla="val 10721"/>
              </a:avLst>
            </a:prstGeom>
            <a:gradFill>
              <a:gsLst>
                <a:gs pos="51000">
                  <a:schemeClr val="bg1">
                    <a:lumMod val="50000"/>
                  </a:schemeClr>
                </a:gs>
                <a:gs pos="0">
                  <a:schemeClr val="tx1">
                    <a:lumMod val="75000"/>
                    <a:lumOff val="25000"/>
                  </a:schemeClr>
                </a:gs>
                <a:gs pos="100000">
                  <a:schemeClr val="tx1">
                    <a:lumMod val="75000"/>
                    <a:lumOff val="25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24"/>
            <p:cNvSpPr/>
            <p:nvPr/>
          </p:nvSpPr>
          <p:spPr>
            <a:xfrm rot="16200000">
              <a:off x="1587980" y="1992259"/>
              <a:ext cx="463820" cy="680652"/>
            </a:xfrm>
            <a:custGeom>
              <a:avLst/>
              <a:gdLst/>
              <a:ahLst/>
              <a:cxnLst/>
              <a:rect l="l" t="t" r="r" b="b"/>
              <a:pathLst>
                <a:path w="365760" h="536750">
                  <a:moveTo>
                    <a:pt x="365760" y="536750"/>
                  </a:moveTo>
                  <a:lnTo>
                    <a:pt x="0" y="536750"/>
                  </a:lnTo>
                  <a:lnTo>
                    <a:pt x="129028" y="0"/>
                  </a:lnTo>
                  <a:lnTo>
                    <a:pt x="236732" y="0"/>
                  </a:lnTo>
                  <a:close/>
                </a:path>
              </a:pathLst>
            </a:custGeom>
            <a:gradFill flip="none" rotWithShape="1">
              <a:gsLst>
                <a:gs pos="0">
                  <a:schemeClr val="bg1">
                    <a:lumMod val="50000"/>
                  </a:schemeClr>
                </a:gs>
                <a:gs pos="50000">
                  <a:schemeClr val="bg1">
                    <a:lumMod val="85000"/>
                  </a:schemeClr>
                </a:gs>
                <a:gs pos="100000">
                  <a:schemeClr val="bg1">
                    <a:lumMod val="50000"/>
                  </a:schemeClr>
                </a:gs>
              </a:gsLst>
              <a:lin ang="10800000" scaled="1"/>
              <a:tileRect/>
            </a:gradFill>
            <a:ln w="3175">
              <a:solidFill>
                <a:schemeClr val="tx1">
                  <a:lumMod val="50000"/>
                  <a:lumOff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a:spLocks noChangeAspect="1"/>
            </p:cNvSpPr>
            <p:nvPr/>
          </p:nvSpPr>
          <p:spPr bwMode="auto">
            <a:xfrm>
              <a:off x="4494739" y="2071687"/>
              <a:ext cx="3363053" cy="521797"/>
            </a:xfrm>
            <a:custGeom>
              <a:avLst/>
              <a:gdLst>
                <a:gd name="T0" fmla="*/ 3065 w 3084"/>
                <a:gd name="T1" fmla="*/ 68 h 476"/>
                <a:gd name="T2" fmla="*/ 3064 w 3084"/>
                <a:gd name="T3" fmla="*/ 414 h 476"/>
                <a:gd name="T4" fmla="*/ 2791 w 3084"/>
                <a:gd name="T5" fmla="*/ 458 h 476"/>
                <a:gd name="T6" fmla="*/ 208 w 3084"/>
                <a:gd name="T7" fmla="*/ 456 h 476"/>
                <a:gd name="T8" fmla="*/ 0 w 3084"/>
                <a:gd name="T9" fmla="*/ 476 h 476"/>
                <a:gd name="T10" fmla="*/ 0 w 3084"/>
                <a:gd name="T11" fmla="*/ 0 h 476"/>
                <a:gd name="T12" fmla="*/ 219 w 3084"/>
                <a:gd name="T13" fmla="*/ 28 h 476"/>
                <a:gd name="T14" fmla="*/ 2786 w 3084"/>
                <a:gd name="T15" fmla="*/ 43 h 476"/>
                <a:gd name="T16" fmla="*/ 3065 w 3084"/>
                <a:gd name="T17" fmla="*/ 68 h 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84" h="476">
                  <a:moveTo>
                    <a:pt x="3065" y="68"/>
                  </a:moveTo>
                  <a:cubicBezTo>
                    <a:pt x="3084" y="85"/>
                    <a:pt x="3079" y="397"/>
                    <a:pt x="3064" y="414"/>
                  </a:cubicBezTo>
                  <a:cubicBezTo>
                    <a:pt x="3049" y="431"/>
                    <a:pt x="2891" y="455"/>
                    <a:pt x="2791" y="458"/>
                  </a:cubicBezTo>
                  <a:cubicBezTo>
                    <a:pt x="208" y="456"/>
                    <a:pt x="208" y="456"/>
                    <a:pt x="208" y="456"/>
                  </a:cubicBezTo>
                  <a:cubicBezTo>
                    <a:pt x="105" y="449"/>
                    <a:pt x="44" y="462"/>
                    <a:pt x="0" y="476"/>
                  </a:cubicBezTo>
                  <a:cubicBezTo>
                    <a:pt x="0" y="0"/>
                    <a:pt x="0" y="0"/>
                    <a:pt x="0" y="0"/>
                  </a:cubicBezTo>
                  <a:cubicBezTo>
                    <a:pt x="69" y="21"/>
                    <a:pt x="126" y="25"/>
                    <a:pt x="219" y="28"/>
                  </a:cubicBezTo>
                  <a:cubicBezTo>
                    <a:pt x="2786" y="43"/>
                    <a:pt x="2786" y="43"/>
                    <a:pt x="2786" y="43"/>
                  </a:cubicBezTo>
                  <a:cubicBezTo>
                    <a:pt x="2890" y="40"/>
                    <a:pt x="3045" y="51"/>
                    <a:pt x="3065" y="68"/>
                  </a:cubicBezTo>
                  <a:close/>
                </a:path>
              </a:pathLst>
            </a:custGeom>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4" name="Rectangle 13"/>
            <p:cNvSpPr/>
            <p:nvPr/>
          </p:nvSpPr>
          <p:spPr>
            <a:xfrm>
              <a:off x="4438377" y="2071687"/>
              <a:ext cx="57977" cy="52179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2156824" y="2077484"/>
              <a:ext cx="57977" cy="510202"/>
            </a:xfrm>
            <a:prstGeom prst="roundRect">
              <a:avLst>
                <a:gd name="adj" fmla="val 36858"/>
              </a:avLst>
            </a:prstGeom>
            <a:solidFill>
              <a:schemeClr val="bg1">
                <a:lumMod val="8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7489806" y="2100262"/>
              <a:ext cx="164592" cy="502920"/>
            </a:xfrm>
            <a:prstGeom prst="roundRect">
              <a:avLst>
                <a:gd name="adj" fmla="val 19811"/>
              </a:avLst>
            </a:prstGeom>
            <a:solidFill>
              <a:schemeClr val="bg1">
                <a:lumMod val="85000"/>
              </a:schemeClr>
            </a:solidFill>
            <a:ln w="6350">
              <a:solidFill>
                <a:schemeClr val="tx1">
                  <a:lumMod val="50000"/>
                  <a:lumOff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a:off x="5943600" y="2273149"/>
              <a:ext cx="1816646" cy="164592"/>
            </a:xfrm>
            <a:prstGeom prst="roundRect">
              <a:avLst>
                <a:gd name="adj" fmla="val 50000"/>
              </a:avLst>
            </a:prstGeom>
            <a:solidFill>
              <a:schemeClr val="bg1">
                <a:lumMod val="85000"/>
              </a:schemeClr>
            </a:solidFill>
            <a:ln>
              <a:noFill/>
            </a:ln>
            <a:effectLst>
              <a:outerShdw blurRad="101600" sx="103000" sy="103000" algn="c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79"/>
            <p:cNvGrpSpPr/>
            <p:nvPr/>
          </p:nvGrpSpPr>
          <p:grpSpPr>
            <a:xfrm>
              <a:off x="6096208" y="2327866"/>
              <a:ext cx="1511430" cy="55158"/>
              <a:chOff x="5630764" y="5105400"/>
              <a:chExt cx="1706048" cy="55158"/>
            </a:xfrm>
          </p:grpSpPr>
          <p:cxnSp>
            <p:nvCxnSpPr>
              <p:cNvPr id="19" name="Straight Connector 18"/>
              <p:cNvCxnSpPr/>
              <p:nvPr/>
            </p:nvCxnSpPr>
            <p:spPr>
              <a:xfrm>
                <a:off x="5630764" y="5160558"/>
                <a:ext cx="1706048" cy="0"/>
              </a:xfrm>
              <a:prstGeom prst="line">
                <a:avLst/>
              </a:prstGeom>
              <a:ln w="19050"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5630764" y="5105400"/>
                <a:ext cx="1706048" cy="0"/>
              </a:xfrm>
              <a:prstGeom prst="line">
                <a:avLst/>
              </a:prstGeom>
              <a:ln w="19050"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grpSp>
        <p:nvGrpSpPr>
          <p:cNvPr id="32" name="Group 23"/>
          <p:cNvGrpSpPr/>
          <p:nvPr/>
        </p:nvGrpSpPr>
        <p:grpSpPr>
          <a:xfrm>
            <a:off x="0" y="0"/>
            <a:ext cx="2123728" cy="6858000"/>
            <a:chOff x="0" y="0"/>
            <a:chExt cx="2123728" cy="6858000"/>
          </a:xfrm>
        </p:grpSpPr>
        <p:sp>
          <p:nvSpPr>
            <p:cNvPr id="33" name="Rectangle 32"/>
            <p:cNvSpPr/>
            <p:nvPr/>
          </p:nvSpPr>
          <p:spPr>
            <a:xfrm>
              <a:off x="0" y="0"/>
              <a:ext cx="2123728"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tr-TR">
                <a:solidFill>
                  <a:srgbClr val="A6093D"/>
                </a:solidFill>
              </a:endParaRPr>
            </a:p>
          </p:txBody>
        </p:sp>
        <p:pic>
          <p:nvPicPr>
            <p:cNvPr id="34" name="Picture 33" descr="5.png"/>
            <p:cNvPicPr>
              <a:picLocks noChangeAspect="1"/>
            </p:cNvPicPr>
            <p:nvPr/>
          </p:nvPicPr>
          <p:blipFill>
            <a:blip r:embed="rId4" cstate="print"/>
            <a:stretch>
              <a:fillRect/>
            </a:stretch>
          </p:blipFill>
          <p:spPr>
            <a:xfrm>
              <a:off x="101600" y="279400"/>
              <a:ext cx="1871476" cy="1185674"/>
            </a:xfrm>
            <a:prstGeom prst="rect">
              <a:avLst/>
            </a:prstGeom>
          </p:spPr>
        </p:pic>
      </p:grpSp>
      <p:sp>
        <p:nvSpPr>
          <p:cNvPr id="35" name="Rectangle 34"/>
          <p:cNvSpPr/>
          <p:nvPr/>
        </p:nvSpPr>
        <p:spPr>
          <a:xfrm>
            <a:off x="0" y="2751126"/>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Faaliyetleri</a:t>
            </a:r>
          </a:p>
        </p:txBody>
      </p:sp>
      <p:sp>
        <p:nvSpPr>
          <p:cNvPr id="36" name="Rectangle 35"/>
          <p:cNvSpPr/>
          <p:nvPr/>
        </p:nvSpPr>
        <p:spPr>
          <a:xfrm>
            <a:off x="0" y="3251192"/>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Kredi Faaliyetlerimiz </a:t>
            </a:r>
          </a:p>
        </p:txBody>
      </p:sp>
      <p:sp>
        <p:nvSpPr>
          <p:cNvPr id="37" name="Rectangle 36"/>
          <p:cNvSpPr/>
          <p:nvPr/>
        </p:nvSpPr>
        <p:spPr>
          <a:xfrm>
            <a:off x="0" y="3751258"/>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a:bodyPr>
          <a:lstStyle/>
          <a:p>
            <a:pPr marL="179388"/>
            <a:r>
              <a:rPr lang="sv-SE" sz="1650" dirty="0" smtClean="0">
                <a:solidFill>
                  <a:srgbClr val="A6093D"/>
                </a:solidFill>
              </a:rPr>
              <a:t>Sigorta Faaliyetlerimiz</a:t>
            </a:r>
          </a:p>
        </p:txBody>
      </p:sp>
      <p:sp>
        <p:nvSpPr>
          <p:cNvPr id="38" name="Rectangle 37"/>
          <p:cNvSpPr/>
          <p:nvPr/>
        </p:nvSpPr>
        <p:spPr>
          <a:xfrm>
            <a:off x="0" y="4251324"/>
            <a:ext cx="2071670" cy="500066"/>
          </a:xfrm>
          <a:prstGeom prst="rect">
            <a:avLst/>
          </a:prstGeom>
          <a:solidFill>
            <a:srgbClr val="A6093D"/>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a:bodyPr>
          <a:lstStyle/>
          <a:p>
            <a:pPr marL="179388"/>
            <a:r>
              <a:rPr lang="tr-TR" dirty="0" smtClean="0">
                <a:solidFill>
                  <a:schemeClr val="bg1"/>
                </a:solidFill>
              </a:rPr>
              <a:t>Uluslararası Krediler</a:t>
            </a:r>
          </a:p>
        </p:txBody>
      </p:sp>
      <p:sp>
        <p:nvSpPr>
          <p:cNvPr id="39" name="Rectangle 38"/>
          <p:cNvSpPr/>
          <p:nvPr/>
        </p:nvSpPr>
        <p:spPr>
          <a:xfrm>
            <a:off x="0" y="1750994"/>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Hakkında</a:t>
            </a:r>
          </a:p>
        </p:txBody>
      </p:sp>
      <p:sp>
        <p:nvSpPr>
          <p:cNvPr id="40" name="Rectangle 39"/>
          <p:cNvSpPr/>
          <p:nvPr/>
        </p:nvSpPr>
        <p:spPr>
          <a:xfrm>
            <a:off x="0" y="2251060"/>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Misyonu</a:t>
            </a:r>
          </a:p>
        </p:txBody>
      </p:sp>
      <p:sp>
        <p:nvSpPr>
          <p:cNvPr id="41" name="Espace réservé du pied de page 6"/>
          <p:cNvSpPr txBox="1">
            <a:spLocks/>
          </p:cNvSpPr>
          <p:nvPr/>
        </p:nvSpPr>
        <p:spPr>
          <a:xfrm>
            <a:off x="0" y="6492875"/>
            <a:ext cx="2123728"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000" b="1" i="0" u="none" strike="noStrike" kern="1200" cap="none" spc="0" normalizeH="0" baseline="0" noProof="0" dirty="0" smtClean="0">
                <a:ln>
                  <a:noFill/>
                </a:ln>
                <a:solidFill>
                  <a:schemeClr val="tx1">
                    <a:tint val="75000"/>
                  </a:schemeClr>
                </a:solidFill>
                <a:effectLst/>
                <a:uLnTx/>
                <a:uFillTx/>
                <a:latin typeface="+mn-lt"/>
                <a:ea typeface="+mn-ea"/>
                <a:cs typeface="+mn-cs"/>
              </a:rPr>
              <a:t>Türkiye İhracat Kredi Bankası A.Ş. </a:t>
            </a:r>
            <a:endParaRPr kumimoji="0" lang="en-US" sz="1000" b="1"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nodeType="afterEffect">
                                  <p:stCondLst>
                                    <p:cond delay="0"/>
                                  </p:stCondLst>
                                  <p:childTnLst>
                                    <p:animMotion origin="layout" path="M -0.01251 0.00556 C -0.00435 1.11111E-6 0.00347 -0.00486 0.01215 -0.00833 C 0.00902 0.00324 0.00416 0.0125 -0.00087 0.02292 C -0.00313 0.02755 -0.00487 0.03843 -0.00487 0.03866 C -0.00226 0.04792 0.00051 0.04584 0.00694 0.04352 C 0.01111 0.03519 0.0144 0.02431 0.01996 0.0176 C 0.02222 0.01482 0.02534 0.01343 0.0276 0.01065 C 0.02899 0.00903 0.0302 0.00718 0.03159 0.00556 C 0.03107 0.00903 0.03124 0.01274 0.0302 0.01598 C 0.02899 0.01991 0.02499 0.02639 0.02499 0.02662 C 0.02378 0.03172 0.021 0.04074 0.02499 0.04537 C 0.02742 0.04815 0.03107 0.04422 0.0342 0.04352 C 0.04149 0.0338 0.04461 0.02061 0.05364 0.0125 C 0.05503 0.00695 0.05729 0.00116 0.05364 -0.00486 C 0.0526 -0.00648 0.05104 -0.00254 0.04982 -0.00139 C 0.04791 0.00232 0.04444 0.00486 0.04322 0.00903 C 0.04236 0.01204 0.04027 0.02963 0.0394 0.03496 C 0.04114 0.05417 0.03958 0.05139 0.05364 0.04885 C 0.05624 0.04375 0.05763 0.03843 0.06006 0.03311 C 0.06006 0.03334 0.06058 0.03704 0.06145 0.03843 C 0.06232 0.04005 0.06406 0.04074 0.06527 0.0419 C 0.0743 0.03774 0.07239 0.02662 0.0809 0.02292 C 0.07291 0.03357 0.07586 0.03611 0.07708 0.05394 C 0.08003 0.05348 0.0835 0.0544 0.08611 0.05232 C 0.08871 0.05 0.09131 0.0419 0.09131 0.04213 C 0.09218 0.03797 0.09253 0.03449 0.09513 0.03149 C 0.09756 0.02871 0.10295 0.02454 0.10295 0.02477 C 0.10381 0.02292 0.10451 0.01806 0.10555 0.01945 C 0.10676 0.02107 0.10486 0.02408 0.10433 0.02639 C 0.10277 0.03426 0.10138 0.0375 0.09652 0.0419 C 0.1026 0.04445 0.10694 0.04306 0.11215 0.03843 C 0.11683 0.02917 0.11736 0.02616 0.12499 0.02292 C 0.12968 0.01899 0.13107 0.01598 0.13281 0.00903 C 0.13246 0.0044 0.1335 -0.00092 0.13159 -0.00486 C 0.13072 -0.00671 0.12864 -0.00301 0.1276 -0.00139 C 0.12569 0.00162 0.12534 0.00579 0.12378 0.00903 C 0.12204 0.01875 0.12135 0.02871 0.11996 0.03843 C 0.12135 0.04792 0.11961 0.05162 0.1302 0.04537 C 0.13281 0.04375 0.13281 0.0375 0.1342 0.03496 C 0.13697 0.0294 0.14131 0.02662 0.14583 0.02454 C 0.1493 0.02524 0.15364 0.02338 0.15624 0.02639 C 0.15729 0.02755 0.15416 0.03797 0.15364 0.04005 C 0.15312 0.0419 0.15242 0.04723 0.15242 0.04537 C 0.15242 0.03936 0.15538 0.03056 0.15624 0.02454 C 0.1559 0.02223 0.15676 0.01829 0.15503 0.0176 C 0.14722 0.01412 0.14479 0.01922 0.14062 0.02454 C 0.14305 0.04908 0.14409 0.04213 0.16527 0.04005 C 0.16753 0.03149 0.16718 0.02431 0.1743 0.02107 C 0.17777 0.02176 0.18229 0.01991 0.18489 0.02292 C 0.18663 0.02477 0.18402 0.02871 0.18333 0.03149 C 0.18263 0.03496 0.18072 0.0419 0.18072 0.04213 C 0.18298 0.05486 0.18315 0.05324 0.19236 0.05047 C 0.19305 0.04885 0.19305 0.04699 0.19392 0.04537 C 0.19461 0.04352 0.19583 0.0419 0.19652 0.04005 C 0.19756 0.03588 0.19687 0.03079 0.20034 0.02801 C 0.20295 0.0257 0.20659 0.02593 0.20937 0.02454 C 0.21232 0.02524 0.21736 0.02269 0.2184 0.02639 C 0.22083 0.0338 0.21909 0.04283 0.21736 0.05047 C 0.21666 0.05301 0.21562 0.04584 0.21475 0.04352 C 0.21406 0.03959 0.21562 0.03403 0.21319 0.03149 C 0.20676 0.025 0.20381 0.03403 0.20156 0.03843 C 0.20468 0.05116 0.21475 0.04445 0.22378 0.04352 C 0.22482 0.04236 0.2269 0.0419 0.22742 0.04005 C 0.22916 0.03403 0.23003 0.02107 0.23003 0.0213 C 0.25121 0.02408 0.24045 0.01667 0.24444 0.04885 C 0.24461 0.0507 0.24496 0.04514 0.24565 0.04352 C 0.24722 0.03982 0.25017 0.03565 0.25242 0.03311 C 0.25711 0.02778 0.28107 0.02223 0.26006 0.02639 C 0.2559 0.03033 0.25069 0.03264 0.25763 0.04352 C 0.25902 0.04561 0.26197 0.04236 0.26406 0.0419 C 0.26736 0.03542 0.26805 0.03079 0.26926 0.02292 C 0.2717 0.03357 0.271 0.04051 0.27829 0.04699 C 0.28124 0.04584 0.28385 0.04537 0.28611 0.0419 C 0.28819 0.03866 0.29131 0.03149 0.29131 0.03172 C 0.29305 0.02454 0.29513 0.02107 0.29913 0.01598 C 0.3019 0.02153 0.3026 0.02686 0.30433 0.03311 C 0.30138 0.04468 0.29774 0.04167 0.28871 0.04005 C 0.296 0.03959 0.30347 0.03936 0.31076 0.03843 C 0.31631 0.03774 0.31753 0.02477 0.31475 0.03658 C 0.3151 0.03959 0.31388 0.04445 0.31597 0.04537 C 0.32812 0.05047 0.32968 0.04607 0.33541 0.03843 C 0.33593 0.03611 0.3368 0.03149 0.3368 0.03172 " pathEditMode="fixed" rAng="0" ptsTypes="fffffffffffffffffffffffffffffffffffffffffffffffffffffffffffffffffffffffffffffffffA">
                                      <p:cBhvr>
                                        <p:cTn id="6" dur="7500" fill="hold"/>
                                        <p:tgtEl>
                                          <p:spTgt spid="8"/>
                                        </p:tgtEl>
                                        <p:attrNameLst>
                                          <p:attrName>ppt_x</p:attrName>
                                          <p:attrName>ppt_y</p:attrName>
                                        </p:attrNameLst>
                                      </p:cBhvr>
                                      <p:rCtr x="17500" y="1800"/>
                                    </p:animMotion>
                                  </p:childTnLst>
                                </p:cTn>
                              </p:par>
                              <p:par>
                                <p:cTn id="7" presetID="22" presetClass="entr" presetSubtype="8"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animEffect transition="in" filter="wipe(left)">
                                      <p:cBhvr>
                                        <p:cTn id="9" dur="7500"/>
                                        <p:tgtEl>
                                          <p:spTgt spid="7"/>
                                        </p:tgtEl>
                                      </p:cBhvr>
                                    </p:animEffect>
                                  </p:childTnLst>
                                </p:cTn>
                              </p:par>
                            </p:childTnLst>
                          </p:cTn>
                        </p:par>
                        <p:par>
                          <p:cTn id="10" fill="hold">
                            <p:stCondLst>
                              <p:cond delay="7500"/>
                            </p:stCondLst>
                            <p:childTnLst>
                              <p:par>
                                <p:cTn id="11" presetID="0" presetClass="path" presetSubtype="0" accel="50000" decel="50000" fill="hold" nodeType="afterEffect">
                                  <p:stCondLst>
                                    <p:cond delay="0"/>
                                  </p:stCondLst>
                                  <p:childTnLst>
                                    <p:animMotion origin="layout" path="M 0.36181 -0.00162 C 0.37552 -0.00347 0.37969 -0.00764 0.39098 -0.01273 C 0.38941 -0.00185 0.38125 0.0169 0.37535 0.02477 C 0.37431 0.02917 0.37275 0.03334 0.37118 0.03727 C 0.37066 0.03866 0.36823 0.04028 0.3691 0.04144 C 0.36997 0.0426 0.37118 0.03959 0.37223 0.03866 C 0.37379 0.03449 0.37552 0.02871 0.37743 0.02477 C 0.38108 0.01736 0.38768 0.01482 0.39306 0.01088 C 0.39983 0.00579 0.40434 0.00301 0.41181 -0.00023 C 0.41389 -0.00115 0.40764 0.00047 0.40556 0.00116 C 0.40105 0.00255 0.39653 0.00602 0.39202 0.00811 C 0.38959 0.00926 0.38577 0.01366 0.38577 0.01389 C 0.3849 0.01968 0.38368 0.02385 0.38577 0.03033 C 0.38664 0.03287 0.39046 0.03357 0.39202 0.03449 C 0.39827 0.03866 0.40087 0.04676 0.40764 0.04977 C 0.40903 0.04931 0.41059 0.04954 0.41181 0.04838 C 0.41459 0.04584 0.41511 0.0382 0.41598 0.03449 C 0.41771 0.02686 0.41841 0.02361 0.42327 0.01922 C 0.42466 0.01968 0.42709 0.01875 0.42743 0.02061 C 0.42743 0.02084 0.42483 0.03102 0.42431 0.03311 C 0.42396 0.03449 0.42327 0.03727 0.42327 0.0375 C 0.42518 0.0551 0.42796 0.04977 0.44202 0.04838 C 0.44584 0.04468 0.44896 0.04213 0.45348 0.04005 C 0.45452 0.03866 0.45591 0.0375 0.4566 0.03588 C 0.45764 0.03334 0.45868 0.02755 0.45868 0.02778 C 0.45764 0.01783 0.45764 0.01459 0.45035 0.01783 C 0.44671 0.025 0.44671 0.02755 0.44827 0.03727 C 0.44879 0.04005 0.45035 0.04561 0.45035 0.04584 C 0.45382 0.04514 0.45782 0.04653 0.46077 0.04422 C 0.46268 0.04283 0.46216 0.03866 0.46285 0.03588 C 0.46493 0.02755 0.4658 0.02801 0.47014 0.02616 C 0.47118 0.02477 0.47205 0.02315 0.47327 0.02199 C 0.47414 0.02107 0.47709 0.01968 0.47639 0.02061 C 0.47466 0.02292 0.47014 0.02616 0.47014 0.02639 C 0.46528 0.03565 0.46684 0.03125 0.46493 0.03866 C 0.46598 0.04445 0.46546 0.04954 0.47327 0.04283 C 0.47761 0.03912 0.47917 0.02778 0.48056 0.02199 C 0.48108 0.01991 0.48542 0.01389 0.48681 0.01227 C 0.49011 0.0088 0.49618 0.00116 0.49618 0.00139 C 0.4948 0.00695 0.49219 0.0125 0.48993 0.01783 C 0.48872 0.02084 0.48577 0.02616 0.48577 0.02639 C 0.48525 0.02986 0.48282 0.04167 0.48577 0.04422 C 0.48872 0.04676 0.49271 0.04329 0.49618 0.04283 C 0.49723 0.04098 0.49844 0.03936 0.49931 0.03727 C 0.49983 0.03611 0.49983 0.03449 0.50035 0.03311 C 0.50591 0.01968 0.50469 0.02361 0.50348 0.03033 C 0.50382 0.03403 0.50209 0.03936 0.50452 0.04144 C 0.51476 0.05024 0.51962 0.02662 0.52639 0.02061 C 0.52796 0.0176 0.53021 0.01551 0.5316 0.01227 C 0.53264 0.00973 0.53299 0.00672 0.53368 0.00394 C 0.53403 0.00255 0.53473 -0.00023 0.53473 -3.7037E-6 C 0.53438 -0.00254 0.53525 -0.00625 0.53368 -0.00717 C 0.53004 -0.00926 0.52657 -0.0037 0.52535 -0.00023 C 0.5224 0.00857 0.52205 0.01806 0.51806 0.02616 C 0.51858 0.03542 0.51632 0.04537 0.52327 0.04838 C 0.53959 0.04607 0.52796 0.0507 0.53577 0.04144 C 0.53768 0.03912 0.54202 0.03588 0.54202 0.03611 C 0.54427 0.03125 0.55035 0.02338 0.55035 0.02361 C 0.55157 0.01875 0.55348 0.01297 0.55035 0.00811 C 0.54914 0.00625 0.54688 0.00903 0.54514 0.00949 C 0.5441 0.01042 0.54271 0.01088 0.54202 0.01227 C 0.54167 0.0132 0.53733 0.02709 0.53681 0.02894 C 0.5382 0.05 0.5375 0.04607 0.55348 0.04422 C 0.56146 0.03357 0.55816 0.03912 0.56389 0.02755 C 0.56493 0.02547 0.56476 0.02037 0.56702 0.01922 C 0.56962 0.01783 0.57257 0.01829 0.57535 0.01783 C 0.57743 0.02639 0.57309 0.03125 0.57118 0.03866 C 0.57153 0.04051 0.57084 0.04352 0.57223 0.04422 C 0.57691 0.04699 0.58785 0.03565 0.58785 0.03033 " pathEditMode="relative" rAng="0" ptsTypes="ffffffffffffffffffffffffffffffffffffffffffffffffffffffffffffffffffffA">
                                      <p:cBhvr>
                                        <p:cTn id="12" dur="7500" fill="hold"/>
                                        <p:tgtEl>
                                          <p:spTgt spid="8"/>
                                        </p:tgtEl>
                                        <p:attrNameLst>
                                          <p:attrName>ppt_x</p:attrName>
                                          <p:attrName>ppt_y</p:attrName>
                                        </p:attrNameLst>
                                      </p:cBhvr>
                                      <p:rCtr x="11300" y="2300"/>
                                    </p:animMotion>
                                  </p:childTnLst>
                                </p:cTn>
                              </p:par>
                              <p:par>
                                <p:cTn id="13" presetID="22" presetClass="entr" presetSubtype="8"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wipe(left)">
                                      <p:cBhvr>
                                        <p:cTn id="15" dur="9600"/>
                                        <p:tgtEl>
                                          <p:spTgt spid="21"/>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nodeType="clickEffect">
                                  <p:stCondLst>
                                    <p:cond delay="0"/>
                                  </p:stCondLst>
                                  <p:childTnLst>
                                    <p:set>
                                      <p:cBhvr>
                                        <p:cTn id="19" dur="1" fill="hold">
                                          <p:stCondLst>
                                            <p:cond delay="0"/>
                                          </p:stCondLst>
                                        </p:cTn>
                                        <p:tgtEl>
                                          <p:spTgt spid="43"/>
                                        </p:tgtEl>
                                        <p:attrNameLst>
                                          <p:attrName>style.visibility</p:attrName>
                                        </p:attrNameLst>
                                      </p:cBhvr>
                                      <p:to>
                                        <p:strVal val="visible"/>
                                      </p:to>
                                    </p:set>
                                    <p:animEffect transition="in" filter="wheel(1)">
                                      <p:cBhvr>
                                        <p:cTn id="20" dur="2300"/>
                                        <p:tgtEl>
                                          <p:spTgt spid="43"/>
                                        </p:tgtEl>
                                      </p:cBhvr>
                                    </p:animEffect>
                                  </p:childTnLst>
                                </p:cTn>
                              </p:par>
                              <p:par>
                                <p:cTn id="21" presetID="0" presetClass="path" presetSubtype="0" accel="50000" decel="50000" fill="hold" nodeType="withEffect">
                                  <p:stCondLst>
                                    <p:cond delay="0"/>
                                  </p:stCondLst>
                                  <p:childTnLst>
                                    <p:animMotion origin="layout" path="M 0.15139 0.15422 C 0.15816 0.15191 0.16493 0.15099 0.17171 0.14937 C 0.18143 0.1496 0.21632 0.14682 0.23594 0.1526 C 0.24306 0.15468 0.25035 0.15653 0.2573 0.15908 C 0.26007 0.16 0.26285 0.16116 0.26563 0.16208 C 0.26806 0.16301 0.27292 0.16532 0.27292 0.16555 C 0.28108 0.17295 0.29063 0.17596 0.30018 0.17966 C 0.30434 0.18127 0.30799 0.18405 0.31216 0.1859 C 0.31841 0.19191 0.32483 0.19954 0.33125 0.20486 C 0.33525 0.21364 0.33924 0.2185 0.34184 0.22867 C 0.34462 0.25018 0.34566 0.26405 0.33594 0.28255 C 0.33403 0.28995 0.33125 0.29734 0.32639 0.30174 C 0.32344 0.30752 0.32049 0.30914 0.31563 0.31122 C 0.30677 0.31931 0.29566 0.3237 0.28594 0.33018 C 0.2823 0.33249 0.27882 0.33596 0.27518 0.33804 C 0.27292 0.33942 0.26806 0.34104 0.26806 0.34151 C 0.25973 0.34867 0.24931 0.3526 0.23959 0.35399 C 0.22639 0.35815 0.21146 0.35931 0.19792 0.36023 C 0.18594 0.36232 0.17414 0.36509 0.16216 0.36671 C 0.12657 0.38243 0.08698 0.37341 0.05018 0.36509 C 0.02848 0.35492 0.00521 0.35584 -0.01649 0.34613 C -0.021 0.34151 -0.02638 0.33711 -0.03194 0.3348 C -0.0368 0.33318 -0.04305 0.33226 -0.04739 0.32856 C -0.05138 0.32532 -0.05416 0.32093 -0.05816 0.31746 C -0.0618 0.31006 -0.05989 0.31468 -0.06284 0.30336 C -0.06371 0.29966 -0.0677 0.29364 -0.0677 0.29388 C -0.06892 0.28833 -0.071 0.28463 -0.07239 0.27954 C -0.07204 0.27214 -0.07204 0.26474 -0.07118 0.25734 C -0.06909 0.24 -0.06857 0.25549 -0.06406 0.23815 C -0.06198 0.23029 -0.06093 0.22451 -0.05573 0.21919 C -0.04878 0.21203 -0.03975 0.20648 -0.03194 0.20185 C -0.02968 0.20047 -0.02725 0.19977 -0.02482 0.19862 C -0.02361 0.19815 -0.02118 0.197 -0.02118 0.19723 C -0.01753 0.19214 -0.01458 0.19122 -0.01041 0.18752 C -0.00659 0.17942 -0.00954 0.18312 0.00018 0.17966 C 0.00799 0.17688 0.01528 0.17041 0.02292 0.16694 C 0.02865 0.16162 0.03629 0.15977 0.04306 0.15746 C 0.05591 0.15284 0.06806 0.14937 0.08125 0.14636 C 0.09028 0.1422 0.10139 0.14151 0.11094 0.13989 C 0.12275 0.13457 0.11337 0.13827 0.14063 0.13827 " pathEditMode="relative" rAng="0" ptsTypes="fffffffffffffffffffffffffffffffffffffffA">
                                      <p:cBhvr>
                                        <p:cTn id="22" dur="2500" fill="hold"/>
                                        <p:tgtEl>
                                          <p:spTgt spid="8"/>
                                        </p:tgtEl>
                                        <p:attrNameLst>
                                          <p:attrName>ppt_x</p:attrName>
                                          <p:attrName>ppt_y</p:attrName>
                                        </p:attrNameLst>
                                      </p:cBhvr>
                                      <p:rCtr x="-1500" y="10400"/>
                                    </p:animMotion>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nodeType="clickEffect">
                                  <p:stCondLst>
                                    <p:cond delay="0"/>
                                  </p:stCondLst>
                                  <p:childTnLst>
                                    <p:set>
                                      <p:cBhvr>
                                        <p:cTn id="26" dur="1" fill="hold">
                                          <p:stCondLst>
                                            <p:cond delay="0"/>
                                          </p:stCondLst>
                                        </p:cTn>
                                        <p:tgtEl>
                                          <p:spTgt spid="44"/>
                                        </p:tgtEl>
                                        <p:attrNameLst>
                                          <p:attrName>style.visibility</p:attrName>
                                        </p:attrNameLst>
                                      </p:cBhvr>
                                      <p:to>
                                        <p:strVal val="visible"/>
                                      </p:to>
                                    </p:set>
                                    <p:animEffect transition="in" filter="wheel(1)">
                                      <p:cBhvr>
                                        <p:cTn id="27" dur="2300"/>
                                        <p:tgtEl>
                                          <p:spTgt spid="44"/>
                                        </p:tgtEl>
                                      </p:cBhvr>
                                    </p:animEffect>
                                  </p:childTnLst>
                                </p:cTn>
                              </p:par>
                              <p:par>
                                <p:cTn id="28" presetID="0" presetClass="path" presetSubtype="0" accel="50000" decel="50000" fill="hold" nodeType="withEffect">
                                  <p:stCondLst>
                                    <p:cond delay="0"/>
                                  </p:stCondLst>
                                  <p:childTnLst>
                                    <p:animMotion origin="layout" path="M 0.47344 0.40393 C 0.51285 0.40532 0.53577 0.4044 0.57032 0.41642 C 0.58247 0.42058 0.59462 0.42636 0.60677 0.43122 C 0.61007 0.4326 0.6132 0.43422 0.61632 0.43561 C 0.61789 0.4363 0.62118 0.43769 0.62118 0.43792 C 0.63195 0.44717 0.62709 0.4444 0.63542 0.44833 C 0.65105 0.46914 0.63056 0.4437 0.64497 0.45665 C 0.64896 0.46035 0.65573 0.4689 0.65921 0.47353 C 0.66077 0.48208 0.66181 0.49064 0.66389 0.49896 C 0.6625 0.53041 0.66528 0.54151 0.64653 0.55815 C 0.62032 0.61064 0.56615 0.60856 0.52431 0.6111 C 0.51268 0.61364 0.50105 0.61573 0.48941 0.61734 C 0.45921 0.61665 0.42917 0.61642 0.39896 0.61526 C 0.38108 0.61457 0.36268 0.60601 0.34497 0.60255 C 0.32848 0.59931 0.31146 0.59653 0.29566 0.58983 C 0.29046 0.58521 0.28664 0.57966 0.28143 0.57503 C 0.27761 0.56717 0.27066 0.56324 0.26389 0.56023 C 0.26059 0.55723 0.2566 0.55445 0.25452 0.5496 C 0.25348 0.54705 0.25382 0.54382 0.25278 0.54127 C 0.24254 0.51422 0.24914 0.53873 0.24497 0.52232 C 0.24705 0.49295 0.24462 0.50382 0.25452 0.48625 C 0.26389 0.4696 0.25643 0.47723 0.26563 0.46937 C 0.27084 0.45896 0.28108 0.45573 0.28941 0.45041 C 0.29671 0.44023 0.28785 0.45133 0.29723 0.44393 C 0.30313 0.43931 0.30643 0.43191 0.3132 0.42914 C 0.31927 0.42382 0.32552 0.42197 0.3323 0.41873 C 0.34879 0.4111 0.3658 0.40278 0.38299 0.39954 C 0.40365 0.39075 0.4323 0.3933 0.45278 0.3933 " pathEditMode="relative" rAng="0" ptsTypes="fffffffffffffffffffffffffffA">
                                      <p:cBhvr>
                                        <p:cTn id="29" dur="2500" fill="hold"/>
                                        <p:tgtEl>
                                          <p:spTgt spid="8"/>
                                        </p:tgtEl>
                                        <p:attrNameLst>
                                          <p:attrName>ppt_x</p:attrName>
                                          <p:attrName>ppt_y</p:attrName>
                                        </p:attrNameLst>
                                      </p:cBhvr>
                                      <p:rCtr x="-2000" y="10000"/>
                                    </p:animMotion>
                                  </p:childTnLst>
                                </p:cTn>
                              </p:par>
                            </p:childTnLst>
                          </p:cTn>
                        </p:par>
                      </p:childTnLst>
                    </p:cTn>
                  </p:par>
                  <p:par>
                    <p:cTn id="30" fill="hold">
                      <p:stCondLst>
                        <p:cond delay="indefinite"/>
                      </p:stCondLst>
                      <p:childTnLst>
                        <p:par>
                          <p:cTn id="31" fill="hold">
                            <p:stCondLst>
                              <p:cond delay="0"/>
                            </p:stCondLst>
                            <p:childTnLst>
                              <p:par>
                                <p:cTn id="32" presetID="21" presetClass="entr" presetSubtype="1" fill="hold" nodeType="clickEffect">
                                  <p:stCondLst>
                                    <p:cond delay="0"/>
                                  </p:stCondLst>
                                  <p:childTnLst>
                                    <p:set>
                                      <p:cBhvr>
                                        <p:cTn id="33" dur="1" fill="hold">
                                          <p:stCondLst>
                                            <p:cond delay="0"/>
                                          </p:stCondLst>
                                        </p:cTn>
                                        <p:tgtEl>
                                          <p:spTgt spid="49"/>
                                        </p:tgtEl>
                                        <p:attrNameLst>
                                          <p:attrName>style.visibility</p:attrName>
                                        </p:attrNameLst>
                                      </p:cBhvr>
                                      <p:to>
                                        <p:strVal val="visible"/>
                                      </p:to>
                                    </p:set>
                                    <p:animEffect transition="in" filter="wheel(1)">
                                      <p:cBhvr>
                                        <p:cTn id="34" dur="2300"/>
                                        <p:tgtEl>
                                          <p:spTgt spid="49"/>
                                        </p:tgtEl>
                                      </p:cBhvr>
                                    </p:animEffect>
                                  </p:childTnLst>
                                </p:cTn>
                              </p:par>
                              <p:par>
                                <p:cTn id="35" presetID="0" presetClass="path" presetSubtype="0" accel="50000" decel="50000" fill="hold" nodeType="withEffect">
                                  <p:stCondLst>
                                    <p:cond delay="0"/>
                                  </p:stCondLst>
                                  <p:childTnLst>
                                    <p:animMotion origin="layout" path="M 0.14879 0.69318 C 0.16997 0.6837 0.2165 0.69457 0.24237 0.69758 C 0.24705 0.69966 0.25191 0.70174 0.2566 0.70382 C 0.25816 0.70451 0.26146 0.7059 0.26146 0.70613 C 0.27101 0.71492 0.28473 0.71908 0.29636 0.72278 C 0.30243 0.72833 0.30677 0.73457 0.31389 0.73758 C 0.31806 0.74336 0.32587 0.75399 0.32813 0.76093 C 0.33559 0.78336 0.32726 0.76578 0.33438 0.77989 C 0.3375 0.79538 0.34028 0.81642 0.33125 0.82867 C 0.32743 0.83399 0.31546 0.84694 0.31059 0.84971 C 0.30747 0.85156 0.30105 0.85388 0.30105 0.85411 C 0.29948 0.85526 0.29809 0.85711 0.29636 0.85827 C 0.29497 0.85919 0.29306 0.85919 0.29167 0.86035 C 0.29028 0.86127 0.28976 0.86359 0.28837 0.86451 C 0.28334 0.86844 0.27657 0.86821 0.27101 0.87075 C 0.26007 0.88047 0.26511 0.87769 0.2566 0.88139 C 0.24636 0.89041 0.23386 0.89087 0.22327 0.89827 C 0.21702 0.90266 0.21112 0.90798 0.20434 0.91099 C 0.14809 0.90914 0.09393 0.90243 0.03768 0.90035 C 0.01858 0.89411 -0.00017 0.88648 -0.01944 0.88139 C -0.03281 0.87006 -0.0151 0.88416 -0.03055 0.87515 C -0.03229 0.87399 -0.03368 0.87191 -0.03541 0.87075 C -0.03854 0.8689 -0.04496 0.86659 -0.04496 0.86682 C -0.04809 0.86382 -0.05086 0.86012 -0.05451 0.85827 C -0.05607 0.85758 -0.05763 0.85688 -0.0592 0.85596 C -0.06388 0.85272 -0.06753 0.8474 -0.07187 0.84347 C -0.0802 0.82613 -0.07708 0.82174 -0.075 0.79468 C -0.07482 0.7926 -0.07448 0.79006 -0.07343 0.78844 C -0.07222 0.78659 -0.07013 0.7859 -0.06875 0.78428 C -0.06493 0.78012 -0.0618 0.7748 -0.0592 0.76948 C -0.05555 0.75445 -0.04444 0.74659 -0.03385 0.74197 C -0.02864 0.73503 -0.02326 0.73018 -0.01632 0.72717 C -0.00729 0.71468 -0.01979 0.73087 -0.00833 0.7207 C -0.00642 0.71908 -0.00555 0.71584 -0.00364 0.71445 C -0.00034 0.71191 0.00382 0.71191 0.00747 0.71029 C 0.01441 0.70705 0.02101 0.70266 0.02813 0.69966 C 0.04063 0.68856 0.05504 0.68717 0.06945 0.68486 C 0.08212 0.67931 0.0974 0.67815 0.11059 0.6763 C 0.12379 0.67214 0.11476 0.67422 0.13768 0.67422 " pathEditMode="relative" rAng="0" ptsTypes="ffffffffffffffffffffffffffffffffffffffA">
                                      <p:cBhvr>
                                        <p:cTn id="36" dur="2500" fill="hold"/>
                                        <p:tgtEl>
                                          <p:spTgt spid="8"/>
                                        </p:tgtEl>
                                        <p:attrNameLst>
                                          <p:attrName>ppt_x</p:attrName>
                                          <p:attrName>ppt_y</p:attrName>
                                        </p:attrNameLst>
                                      </p:cBhvr>
                                      <p:rCtr x="-1900" y="98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a:spLocks noChangeArrowheads="1"/>
          </p:cNvSpPr>
          <p:nvPr/>
        </p:nvSpPr>
        <p:spPr bwMode="auto">
          <a:xfrm>
            <a:off x="1022350" y="2238375"/>
            <a:ext cx="5624513" cy="615950"/>
          </a:xfrm>
          <a:prstGeom prst="rect">
            <a:avLst/>
          </a:prstGeom>
          <a:noFill/>
          <a:ln w="9525">
            <a:noFill/>
            <a:miter lim="800000"/>
            <a:headEnd/>
            <a:tailEnd/>
          </a:ln>
        </p:spPr>
        <p:txBody>
          <a:bodyPr wrap="none">
            <a:spAutoFit/>
          </a:bodyPr>
          <a:lstStyle/>
          <a:p>
            <a:pPr algn="r"/>
            <a:r>
              <a:rPr lang="tr-TR" sz="3400" i="1">
                <a:latin typeface="Georgia" pitchFamily="18" charset="0"/>
              </a:rPr>
              <a:t>İlginiz için teşekkür ederim.</a:t>
            </a:r>
            <a:endParaRPr lang="en-US" sz="3400" i="1">
              <a:latin typeface="Georgia" pitchFamily="18" charset="0"/>
            </a:endParaRPr>
          </a:p>
        </p:txBody>
      </p:sp>
      <p:pic>
        <p:nvPicPr>
          <p:cNvPr id="12" name="Picture 11" descr="16523613_bird2.jpg"/>
          <p:cNvPicPr>
            <a:picLocks noChangeAspect="1"/>
          </p:cNvPicPr>
          <p:nvPr/>
        </p:nvPicPr>
        <p:blipFill>
          <a:blip r:embed="rId2" cstate="print"/>
          <a:stretch>
            <a:fillRect/>
          </a:stretch>
        </p:blipFill>
        <p:spPr>
          <a:xfrm>
            <a:off x="75467" y="1825281"/>
            <a:ext cx="2318564" cy="1443029"/>
          </a:xfrm>
          <a:prstGeom prst="rect">
            <a:avLst/>
          </a:prstGeom>
          <a:effectLst>
            <a:softEdge rad="63500"/>
          </a:effectLst>
        </p:spPr>
      </p:pic>
      <p:pic>
        <p:nvPicPr>
          <p:cNvPr id="13" name="Picture 12" descr="16523613_bird2.jpg"/>
          <p:cNvPicPr>
            <a:picLocks noChangeAspect="1"/>
          </p:cNvPicPr>
          <p:nvPr/>
        </p:nvPicPr>
        <p:blipFill>
          <a:blip r:embed="rId2" cstate="print"/>
          <a:stretch>
            <a:fillRect/>
          </a:stretch>
        </p:blipFill>
        <p:spPr>
          <a:xfrm>
            <a:off x="1724859" y="1825281"/>
            <a:ext cx="2318564" cy="1443029"/>
          </a:xfrm>
          <a:prstGeom prst="rect">
            <a:avLst/>
          </a:prstGeom>
          <a:effectLst>
            <a:softEdge rad="63500"/>
          </a:effectLst>
        </p:spPr>
      </p:pic>
      <p:pic>
        <p:nvPicPr>
          <p:cNvPr id="17" name="Picture 16" descr="16523613_bird2.jpg"/>
          <p:cNvPicPr>
            <a:picLocks noChangeAspect="1"/>
          </p:cNvPicPr>
          <p:nvPr/>
        </p:nvPicPr>
        <p:blipFill>
          <a:blip r:embed="rId2" cstate="print"/>
          <a:stretch>
            <a:fillRect/>
          </a:stretch>
        </p:blipFill>
        <p:spPr>
          <a:xfrm>
            <a:off x="3374251" y="1825281"/>
            <a:ext cx="2318564" cy="1443029"/>
          </a:xfrm>
          <a:prstGeom prst="rect">
            <a:avLst/>
          </a:prstGeom>
          <a:effectLst>
            <a:softEdge rad="63500"/>
          </a:effectLst>
        </p:spPr>
      </p:pic>
      <p:pic>
        <p:nvPicPr>
          <p:cNvPr id="18" name="Picture 17" descr="16523613_bird2.jpg"/>
          <p:cNvPicPr>
            <a:picLocks noChangeAspect="1"/>
          </p:cNvPicPr>
          <p:nvPr/>
        </p:nvPicPr>
        <p:blipFill>
          <a:blip r:embed="rId2" cstate="print"/>
          <a:stretch>
            <a:fillRect/>
          </a:stretch>
        </p:blipFill>
        <p:spPr>
          <a:xfrm>
            <a:off x="5023643" y="1825281"/>
            <a:ext cx="2318564" cy="1443029"/>
          </a:xfrm>
          <a:prstGeom prst="rect">
            <a:avLst/>
          </a:prstGeom>
          <a:effectLst>
            <a:softEdge rad="63500"/>
          </a:effectLst>
        </p:spPr>
      </p:pic>
      <p:pic>
        <p:nvPicPr>
          <p:cNvPr id="21" name="Picture 20" descr="16523613_bird2.jpg"/>
          <p:cNvPicPr>
            <a:picLocks noChangeAspect="1"/>
          </p:cNvPicPr>
          <p:nvPr/>
        </p:nvPicPr>
        <p:blipFill>
          <a:blip r:embed="rId3" cstate="print"/>
          <a:stretch>
            <a:fillRect/>
          </a:stretch>
        </p:blipFill>
        <p:spPr>
          <a:xfrm>
            <a:off x="6672263" y="1825625"/>
            <a:ext cx="2319337" cy="1443038"/>
          </a:xfrm>
          <a:prstGeom prst="rect">
            <a:avLst/>
          </a:prstGeom>
          <a:ln>
            <a:noFill/>
          </a:ln>
          <a:effectLst>
            <a:outerShdw blurRad="292100" dist="139700" dir="2700000" algn="tl" rotWithShape="0">
              <a:srgbClr val="333333">
                <a:alpha val="65000"/>
              </a:srgbClr>
            </a:outerShdw>
          </a:effectLst>
        </p:spPr>
      </p:pic>
      <p:sp>
        <p:nvSpPr>
          <p:cNvPr id="22" name="Text Placeholder 21"/>
          <p:cNvSpPr>
            <a:spLocks noGrp="1"/>
          </p:cNvSpPr>
          <p:nvPr>
            <p:ph type="body" idx="1"/>
          </p:nvPr>
        </p:nvSpPr>
        <p:spPr>
          <a:xfrm>
            <a:off x="3851920" y="5013176"/>
            <a:ext cx="4896544" cy="1500187"/>
          </a:xfrm>
        </p:spPr>
        <p:txBody>
          <a:bodyPr/>
          <a:lstStyle/>
          <a:p>
            <a:endParaRPr lang="tr-TR" dirty="0"/>
          </a:p>
        </p:txBody>
      </p:sp>
      <p:sp>
        <p:nvSpPr>
          <p:cNvPr id="23" name="Rectangle 22"/>
          <p:cNvSpPr/>
          <p:nvPr/>
        </p:nvSpPr>
        <p:spPr>
          <a:xfrm>
            <a:off x="0" y="4581128"/>
            <a:ext cx="9144000" cy="22768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tr-TR">
              <a:solidFill>
                <a:srgbClr val="A6093D"/>
              </a:solidFill>
            </a:endParaRPr>
          </a:p>
        </p:txBody>
      </p:sp>
      <p:sp>
        <p:nvSpPr>
          <p:cNvPr id="27" name="Text Placeholder 6"/>
          <p:cNvSpPr>
            <a:spLocks noGrp="1"/>
          </p:cNvSpPr>
          <p:nvPr>
            <p:ph type="body" sz="quarter" idx="13"/>
          </p:nvPr>
        </p:nvSpPr>
        <p:spPr>
          <a:xfrm>
            <a:off x="179512" y="4797152"/>
            <a:ext cx="3286148" cy="1920526"/>
          </a:xfrm>
          <a:solidFill>
            <a:schemeClr val="bg1">
              <a:lumMod val="50000"/>
            </a:schemeClr>
          </a:solidFill>
          <a:scene3d>
            <a:camera prst="orthographicFront"/>
            <a:lightRig rig="threePt" dir="t"/>
          </a:scene3d>
          <a:sp3d>
            <a:bevelT/>
            <a:bevelB w="165100" prst="coolSlant"/>
          </a:sp3d>
        </p:spPr>
        <p:txBody>
          <a:bodyPr/>
          <a:lstStyle/>
          <a:p>
            <a:pPr lvl="0" algn="ctr"/>
            <a:r>
              <a:rPr lang="tr-TR" sz="2000" b="1" dirty="0" smtClean="0">
                <a:solidFill>
                  <a:schemeClr val="bg1"/>
                </a:solidFill>
              </a:rPr>
              <a:t>Ankara  Bölge Müdürlüğü</a:t>
            </a:r>
            <a:endParaRPr lang="en-US" sz="2000" b="1" dirty="0" smtClean="0">
              <a:solidFill>
                <a:schemeClr val="bg1"/>
              </a:solidFill>
            </a:endParaRPr>
          </a:p>
          <a:p>
            <a:pPr lvl="1" algn="ctr"/>
            <a:endParaRPr lang="tr-TR" b="1" dirty="0" smtClean="0"/>
          </a:p>
          <a:p>
            <a:pPr lvl="1" algn="ctr"/>
            <a:r>
              <a:rPr lang="tr-TR" sz="1200" b="1" dirty="0" smtClean="0"/>
              <a:t>Oğuzlar Mah. Doktor Sadık Ahmet Cad. </a:t>
            </a:r>
            <a:br>
              <a:rPr lang="tr-TR" sz="1200" b="1" dirty="0" smtClean="0"/>
            </a:br>
            <a:r>
              <a:rPr lang="tr-TR" sz="1200" b="1" dirty="0" smtClean="0"/>
              <a:t>1377 Sok. No:11 </a:t>
            </a:r>
            <a:br>
              <a:rPr lang="tr-TR" sz="1200" b="1" dirty="0" smtClean="0"/>
            </a:br>
            <a:r>
              <a:rPr lang="tr-TR" sz="1200" b="1" dirty="0" smtClean="0"/>
              <a:t>06520 Balgat, Çankaya/ANKARA </a:t>
            </a:r>
          </a:p>
          <a:p>
            <a:pPr lvl="1" algn="ctr"/>
            <a:endParaRPr lang="tr-TR" sz="1100" dirty="0" smtClean="0"/>
          </a:p>
          <a:p>
            <a:pPr lvl="1"/>
            <a:r>
              <a:rPr lang="tr-TR" sz="1100" dirty="0" smtClean="0"/>
              <a:t>Telefon : +90 (850) 200 60 00           </a:t>
            </a:r>
            <a:br>
              <a:rPr lang="tr-TR" sz="1100" dirty="0" smtClean="0"/>
            </a:br>
            <a:r>
              <a:rPr lang="tr-TR" sz="1100" dirty="0" smtClean="0"/>
              <a:t>Faks       : +90 (850) 200 59 10</a:t>
            </a:r>
            <a:br>
              <a:rPr lang="tr-TR" sz="1100" dirty="0" smtClean="0"/>
            </a:br>
            <a:r>
              <a:rPr lang="tr-TR" sz="1100" dirty="0" smtClean="0"/>
              <a:t>e-Posta : </a:t>
            </a:r>
            <a:r>
              <a:rPr lang="tr-TR" sz="1100" dirty="0" smtClean="0">
                <a:hlinkClick r:id="rId4"/>
              </a:rPr>
              <a:t>ankara@eximbank.gov.tr</a:t>
            </a:r>
            <a:endParaRPr lang="en-US" dirty="0" smtClean="0"/>
          </a:p>
        </p:txBody>
      </p:sp>
      <p:sp>
        <p:nvSpPr>
          <p:cNvPr id="28" name="Subtitle 4"/>
          <p:cNvSpPr txBox="1">
            <a:spLocks/>
          </p:cNvSpPr>
          <p:nvPr/>
        </p:nvSpPr>
        <p:spPr>
          <a:xfrm>
            <a:off x="3929058" y="4749800"/>
            <a:ext cx="4857784" cy="2108200"/>
          </a:xfrm>
          <a:prstGeom prst="rect">
            <a:avLst/>
          </a:prstGeom>
        </p:spPr>
        <p:txBody>
          <a:bodyPr vert="horz" lIns="91440" tIns="45720" rIns="91440" bIns="45720" rtlCol="0" anchor="t">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tr-TR" sz="3700" b="1" i="0" u="none" strike="noStrike" kern="1200" cap="none" spc="0" normalizeH="0" baseline="0" noProof="0" dirty="0" smtClean="0">
                <a:ln>
                  <a:noFill/>
                </a:ln>
                <a:solidFill>
                  <a:schemeClr val="tx1">
                    <a:lumMod val="85000"/>
                    <a:lumOff val="15000"/>
                  </a:schemeClr>
                </a:solidFill>
                <a:effectLst>
                  <a:outerShdw blurRad="38100" dist="38100" dir="2700000" algn="tl">
                    <a:srgbClr val="000000">
                      <a:alpha val="43137"/>
                    </a:srgbClr>
                  </a:outerShdw>
                </a:effectLst>
                <a:uLnTx/>
                <a:uFillTx/>
                <a:latin typeface="+mn-lt"/>
                <a:ea typeface="+mn-ea"/>
                <a:cs typeface="+mn-cs"/>
              </a:rPr>
              <a:t>Funda BAYDAR</a:t>
            </a:r>
          </a:p>
          <a:p>
            <a:pPr marL="0" marR="0" lvl="0" indent="0" algn="ctr" defTabSz="914400" rtl="0" eaLnBrk="1" fontAlgn="auto" latinLnBrk="0" hangingPunct="1">
              <a:lnSpc>
                <a:spcPct val="150000"/>
              </a:lnSpc>
              <a:spcBef>
                <a:spcPct val="20000"/>
              </a:spcBef>
              <a:spcAft>
                <a:spcPts val="0"/>
              </a:spcAft>
              <a:buClrTx/>
              <a:buSzTx/>
              <a:buFont typeface="Arial" pitchFamily="34" charset="0"/>
              <a:buNone/>
              <a:tabLst/>
              <a:defRPr/>
            </a:pPr>
            <a:r>
              <a:rPr kumimoji="0" lang="tr-TR" sz="2600" b="1" i="0" u="none" strike="noStrike" kern="1200" cap="none" spc="0" normalizeH="0" baseline="0" noProof="0" dirty="0" smtClean="0">
                <a:ln>
                  <a:noFill/>
                </a:ln>
                <a:solidFill>
                  <a:schemeClr val="tx1">
                    <a:lumMod val="85000"/>
                    <a:lumOff val="15000"/>
                  </a:schemeClr>
                </a:solidFill>
                <a:effectLst>
                  <a:outerShdw blurRad="38100" dist="38100" dir="2700000" algn="tl">
                    <a:srgbClr val="000000">
                      <a:alpha val="43137"/>
                    </a:srgbClr>
                  </a:outerShdw>
                </a:effectLst>
                <a:uLnTx/>
                <a:uFillTx/>
                <a:latin typeface="+mn-lt"/>
                <a:ea typeface="+mn-ea"/>
                <a:cs typeface="+mn-cs"/>
              </a:rPr>
              <a:t>Türkiye İhracat Kredi Bankası A.Ş. </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tr-TR" sz="2400" b="1" i="0" u="none" strike="noStrike" kern="1200" cap="none" spc="0" normalizeH="0" baseline="0" noProof="0" dirty="0" smtClean="0">
                <a:ln>
                  <a:noFill/>
                </a:ln>
                <a:solidFill>
                  <a:schemeClr val="tx1">
                    <a:lumMod val="85000"/>
                    <a:lumOff val="15000"/>
                  </a:schemeClr>
                </a:solidFill>
                <a:effectLst>
                  <a:outerShdw blurRad="38100" dist="38100" dir="2700000" algn="tl">
                    <a:srgbClr val="000000">
                      <a:alpha val="43137"/>
                    </a:srgbClr>
                  </a:outerShdw>
                </a:effectLst>
                <a:uLnTx/>
                <a:uFillTx/>
                <a:latin typeface="+mn-lt"/>
                <a:ea typeface="+mn-ea"/>
                <a:cs typeface="+mn-cs"/>
              </a:rPr>
              <a:t>Ankara Bölge Müdürü</a:t>
            </a:r>
            <a:endParaRPr kumimoji="0" lang="en-US" sz="2400" b="1" i="0" u="none" strike="noStrike" kern="1200" cap="none" spc="0" normalizeH="0" baseline="0" noProof="0" dirty="0">
              <a:ln>
                <a:noFill/>
              </a:ln>
              <a:solidFill>
                <a:schemeClr val="tx1">
                  <a:lumMod val="85000"/>
                  <a:lumOff val="15000"/>
                </a:schemeClr>
              </a:solidFill>
              <a:effectLst>
                <a:outerShdw blurRad="38100" dist="38100" dir="2700000" algn="tl">
                  <a:srgbClr val="000000">
                    <a:alpha val="43137"/>
                  </a:srgbClr>
                </a:outerShdw>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1000" fill="hold"/>
                                        <p:tgtEl>
                                          <p:spTgt spid="12"/>
                                        </p:tgtEl>
                                        <p:attrNameLst>
                                          <p:attrName>ppt_x</p:attrName>
                                        </p:attrNameLst>
                                      </p:cBhvr>
                                      <p:tavLst>
                                        <p:tav tm="0">
                                          <p:val>
                                            <p:strVal val="0-#ppt_w/2"/>
                                          </p:val>
                                        </p:tav>
                                        <p:tav tm="100000">
                                          <p:val>
                                            <p:strVal val="#ppt_x"/>
                                          </p:val>
                                        </p:tav>
                                      </p:tavLst>
                                    </p:anim>
                                    <p:anim calcmode="lin" valueType="num">
                                      <p:cBhvr additive="base">
                                        <p:cTn id="8" dur="1000" fill="hold"/>
                                        <p:tgtEl>
                                          <p:spTgt spid="12"/>
                                        </p:tgtEl>
                                        <p:attrNameLst>
                                          <p:attrName>ppt_y</p:attrName>
                                        </p:attrNameLst>
                                      </p:cBhvr>
                                      <p:tavLst>
                                        <p:tav tm="0">
                                          <p:val>
                                            <p:strVal val="#ppt_y"/>
                                          </p:val>
                                        </p:tav>
                                        <p:tav tm="100000">
                                          <p:val>
                                            <p:strVal val="#ppt_y"/>
                                          </p:val>
                                        </p:tav>
                                      </p:tavLst>
                                    </p:anim>
                                  </p:childTnLst>
                                </p:cTn>
                              </p:par>
                              <p:par>
                                <p:cTn id="9" presetID="55"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1000" fill="hold"/>
                                        <p:tgtEl>
                                          <p:spTgt spid="12"/>
                                        </p:tgtEl>
                                        <p:attrNameLst>
                                          <p:attrName>ppt_w</p:attrName>
                                        </p:attrNameLst>
                                      </p:cBhvr>
                                      <p:tavLst>
                                        <p:tav tm="0">
                                          <p:val>
                                            <p:strVal val="#ppt_w*0.70"/>
                                          </p:val>
                                        </p:tav>
                                        <p:tav tm="100000">
                                          <p:val>
                                            <p:strVal val="#ppt_w"/>
                                          </p:val>
                                        </p:tav>
                                      </p:tavLst>
                                    </p:anim>
                                    <p:anim calcmode="lin" valueType="num">
                                      <p:cBhvr>
                                        <p:cTn id="12" dur="1000" fill="hold"/>
                                        <p:tgtEl>
                                          <p:spTgt spid="12"/>
                                        </p:tgtEl>
                                        <p:attrNameLst>
                                          <p:attrName>ppt_h</p:attrName>
                                        </p:attrNameLst>
                                      </p:cBhvr>
                                      <p:tavLst>
                                        <p:tav tm="0">
                                          <p:val>
                                            <p:strVal val="#ppt_h"/>
                                          </p:val>
                                        </p:tav>
                                        <p:tav tm="100000">
                                          <p:val>
                                            <p:strVal val="#ppt_h"/>
                                          </p:val>
                                        </p:tav>
                                      </p:tavLst>
                                    </p:anim>
                                    <p:animEffect transition="in" filter="fade">
                                      <p:cBhvr>
                                        <p:cTn id="13" dur="1000"/>
                                        <p:tgtEl>
                                          <p:spTgt spid="12"/>
                                        </p:tgtEl>
                                      </p:cBhvr>
                                    </p:animEffect>
                                  </p:childTnLst>
                                </p:cTn>
                              </p:par>
                              <p:par>
                                <p:cTn id="14" presetID="2" presetClass="entr" presetSubtype="8" fill="hold" nodeType="withEffect">
                                  <p:stCondLst>
                                    <p:cond delay="200"/>
                                  </p:stCondLst>
                                  <p:childTnLst>
                                    <p:set>
                                      <p:cBhvr>
                                        <p:cTn id="15" dur="1" fill="hold">
                                          <p:stCondLst>
                                            <p:cond delay="0"/>
                                          </p:stCondLst>
                                        </p:cTn>
                                        <p:tgtEl>
                                          <p:spTgt spid="13"/>
                                        </p:tgtEl>
                                        <p:attrNameLst>
                                          <p:attrName>style.visibility</p:attrName>
                                        </p:attrNameLst>
                                      </p:cBhvr>
                                      <p:to>
                                        <p:strVal val="visible"/>
                                      </p:to>
                                    </p:set>
                                    <p:anim calcmode="lin" valueType="num">
                                      <p:cBhvr additive="base">
                                        <p:cTn id="16" dur="1000" fill="hold"/>
                                        <p:tgtEl>
                                          <p:spTgt spid="13"/>
                                        </p:tgtEl>
                                        <p:attrNameLst>
                                          <p:attrName>ppt_x</p:attrName>
                                        </p:attrNameLst>
                                      </p:cBhvr>
                                      <p:tavLst>
                                        <p:tav tm="0">
                                          <p:val>
                                            <p:strVal val="0-#ppt_w/2"/>
                                          </p:val>
                                        </p:tav>
                                        <p:tav tm="100000">
                                          <p:val>
                                            <p:strVal val="#ppt_x"/>
                                          </p:val>
                                        </p:tav>
                                      </p:tavLst>
                                    </p:anim>
                                    <p:anim calcmode="lin" valueType="num">
                                      <p:cBhvr additive="base">
                                        <p:cTn id="17" dur="1000" fill="hold"/>
                                        <p:tgtEl>
                                          <p:spTgt spid="13"/>
                                        </p:tgtEl>
                                        <p:attrNameLst>
                                          <p:attrName>ppt_y</p:attrName>
                                        </p:attrNameLst>
                                      </p:cBhvr>
                                      <p:tavLst>
                                        <p:tav tm="0">
                                          <p:val>
                                            <p:strVal val="#ppt_y"/>
                                          </p:val>
                                        </p:tav>
                                        <p:tav tm="100000">
                                          <p:val>
                                            <p:strVal val="#ppt_y"/>
                                          </p:val>
                                        </p:tav>
                                      </p:tavLst>
                                    </p:anim>
                                  </p:childTnLst>
                                </p:cTn>
                              </p:par>
                              <p:par>
                                <p:cTn id="18" presetID="55" presetClass="entr" presetSubtype="0" fill="hold" nodeType="withEffect">
                                  <p:stCondLst>
                                    <p:cond delay="200"/>
                                  </p:stCondLst>
                                  <p:childTnLst>
                                    <p:set>
                                      <p:cBhvr>
                                        <p:cTn id="19" dur="1" fill="hold">
                                          <p:stCondLst>
                                            <p:cond delay="0"/>
                                          </p:stCondLst>
                                        </p:cTn>
                                        <p:tgtEl>
                                          <p:spTgt spid="13"/>
                                        </p:tgtEl>
                                        <p:attrNameLst>
                                          <p:attrName>style.visibility</p:attrName>
                                        </p:attrNameLst>
                                      </p:cBhvr>
                                      <p:to>
                                        <p:strVal val="visible"/>
                                      </p:to>
                                    </p:set>
                                    <p:anim calcmode="lin" valueType="num">
                                      <p:cBhvr>
                                        <p:cTn id="20" dur="1000" fill="hold"/>
                                        <p:tgtEl>
                                          <p:spTgt spid="13"/>
                                        </p:tgtEl>
                                        <p:attrNameLst>
                                          <p:attrName>ppt_w</p:attrName>
                                        </p:attrNameLst>
                                      </p:cBhvr>
                                      <p:tavLst>
                                        <p:tav tm="0">
                                          <p:val>
                                            <p:strVal val="#ppt_w*0.70"/>
                                          </p:val>
                                        </p:tav>
                                        <p:tav tm="100000">
                                          <p:val>
                                            <p:strVal val="#ppt_w"/>
                                          </p:val>
                                        </p:tav>
                                      </p:tavLst>
                                    </p:anim>
                                    <p:anim calcmode="lin" valueType="num">
                                      <p:cBhvr>
                                        <p:cTn id="21" dur="1000" fill="hold"/>
                                        <p:tgtEl>
                                          <p:spTgt spid="13"/>
                                        </p:tgtEl>
                                        <p:attrNameLst>
                                          <p:attrName>ppt_h</p:attrName>
                                        </p:attrNameLst>
                                      </p:cBhvr>
                                      <p:tavLst>
                                        <p:tav tm="0">
                                          <p:val>
                                            <p:strVal val="#ppt_h"/>
                                          </p:val>
                                        </p:tav>
                                        <p:tav tm="100000">
                                          <p:val>
                                            <p:strVal val="#ppt_h"/>
                                          </p:val>
                                        </p:tav>
                                      </p:tavLst>
                                    </p:anim>
                                    <p:animEffect transition="in" filter="fade">
                                      <p:cBhvr>
                                        <p:cTn id="22" dur="1000"/>
                                        <p:tgtEl>
                                          <p:spTgt spid="13"/>
                                        </p:tgtEl>
                                      </p:cBhvr>
                                    </p:animEffect>
                                  </p:childTnLst>
                                </p:cTn>
                              </p:par>
                              <p:par>
                                <p:cTn id="23" presetID="2" presetClass="entr" presetSubtype="8" fill="hold" nodeType="withEffect">
                                  <p:stCondLst>
                                    <p:cond delay="400"/>
                                  </p:stCondLst>
                                  <p:childTnLst>
                                    <p:set>
                                      <p:cBhvr>
                                        <p:cTn id="24" dur="1" fill="hold">
                                          <p:stCondLst>
                                            <p:cond delay="0"/>
                                          </p:stCondLst>
                                        </p:cTn>
                                        <p:tgtEl>
                                          <p:spTgt spid="17"/>
                                        </p:tgtEl>
                                        <p:attrNameLst>
                                          <p:attrName>style.visibility</p:attrName>
                                        </p:attrNameLst>
                                      </p:cBhvr>
                                      <p:to>
                                        <p:strVal val="visible"/>
                                      </p:to>
                                    </p:set>
                                    <p:anim calcmode="lin" valueType="num">
                                      <p:cBhvr additive="base">
                                        <p:cTn id="25" dur="1000" fill="hold"/>
                                        <p:tgtEl>
                                          <p:spTgt spid="17"/>
                                        </p:tgtEl>
                                        <p:attrNameLst>
                                          <p:attrName>ppt_x</p:attrName>
                                        </p:attrNameLst>
                                      </p:cBhvr>
                                      <p:tavLst>
                                        <p:tav tm="0">
                                          <p:val>
                                            <p:strVal val="0-#ppt_w/2"/>
                                          </p:val>
                                        </p:tav>
                                        <p:tav tm="100000">
                                          <p:val>
                                            <p:strVal val="#ppt_x"/>
                                          </p:val>
                                        </p:tav>
                                      </p:tavLst>
                                    </p:anim>
                                    <p:anim calcmode="lin" valueType="num">
                                      <p:cBhvr additive="base">
                                        <p:cTn id="26" dur="1000" fill="hold"/>
                                        <p:tgtEl>
                                          <p:spTgt spid="17"/>
                                        </p:tgtEl>
                                        <p:attrNameLst>
                                          <p:attrName>ppt_y</p:attrName>
                                        </p:attrNameLst>
                                      </p:cBhvr>
                                      <p:tavLst>
                                        <p:tav tm="0">
                                          <p:val>
                                            <p:strVal val="#ppt_y"/>
                                          </p:val>
                                        </p:tav>
                                        <p:tav tm="100000">
                                          <p:val>
                                            <p:strVal val="#ppt_y"/>
                                          </p:val>
                                        </p:tav>
                                      </p:tavLst>
                                    </p:anim>
                                  </p:childTnLst>
                                </p:cTn>
                              </p:par>
                              <p:par>
                                <p:cTn id="27" presetID="55" presetClass="entr" presetSubtype="0" fill="hold" nodeType="withEffect">
                                  <p:stCondLst>
                                    <p:cond delay="40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strVal val="#ppt_w*0.70"/>
                                          </p:val>
                                        </p:tav>
                                        <p:tav tm="100000">
                                          <p:val>
                                            <p:strVal val="#ppt_w"/>
                                          </p:val>
                                        </p:tav>
                                      </p:tavLst>
                                    </p:anim>
                                    <p:anim calcmode="lin" valueType="num">
                                      <p:cBhvr>
                                        <p:cTn id="30" dur="1000" fill="hold"/>
                                        <p:tgtEl>
                                          <p:spTgt spid="17"/>
                                        </p:tgtEl>
                                        <p:attrNameLst>
                                          <p:attrName>ppt_h</p:attrName>
                                        </p:attrNameLst>
                                      </p:cBhvr>
                                      <p:tavLst>
                                        <p:tav tm="0">
                                          <p:val>
                                            <p:strVal val="#ppt_h"/>
                                          </p:val>
                                        </p:tav>
                                        <p:tav tm="100000">
                                          <p:val>
                                            <p:strVal val="#ppt_h"/>
                                          </p:val>
                                        </p:tav>
                                      </p:tavLst>
                                    </p:anim>
                                    <p:animEffect transition="in" filter="fade">
                                      <p:cBhvr>
                                        <p:cTn id="31" dur="1000"/>
                                        <p:tgtEl>
                                          <p:spTgt spid="17"/>
                                        </p:tgtEl>
                                      </p:cBhvr>
                                    </p:animEffect>
                                  </p:childTnLst>
                                </p:cTn>
                              </p:par>
                              <p:par>
                                <p:cTn id="32" presetID="2" presetClass="entr" presetSubtype="8" fill="hold" nodeType="withEffect">
                                  <p:stCondLst>
                                    <p:cond delay="600"/>
                                  </p:stCondLst>
                                  <p:childTnLst>
                                    <p:set>
                                      <p:cBhvr>
                                        <p:cTn id="33" dur="1" fill="hold">
                                          <p:stCondLst>
                                            <p:cond delay="0"/>
                                          </p:stCondLst>
                                        </p:cTn>
                                        <p:tgtEl>
                                          <p:spTgt spid="18"/>
                                        </p:tgtEl>
                                        <p:attrNameLst>
                                          <p:attrName>style.visibility</p:attrName>
                                        </p:attrNameLst>
                                      </p:cBhvr>
                                      <p:to>
                                        <p:strVal val="visible"/>
                                      </p:to>
                                    </p:set>
                                    <p:anim calcmode="lin" valueType="num">
                                      <p:cBhvr additive="base">
                                        <p:cTn id="34" dur="1000" fill="hold"/>
                                        <p:tgtEl>
                                          <p:spTgt spid="18"/>
                                        </p:tgtEl>
                                        <p:attrNameLst>
                                          <p:attrName>ppt_x</p:attrName>
                                        </p:attrNameLst>
                                      </p:cBhvr>
                                      <p:tavLst>
                                        <p:tav tm="0">
                                          <p:val>
                                            <p:strVal val="0-#ppt_w/2"/>
                                          </p:val>
                                        </p:tav>
                                        <p:tav tm="100000">
                                          <p:val>
                                            <p:strVal val="#ppt_x"/>
                                          </p:val>
                                        </p:tav>
                                      </p:tavLst>
                                    </p:anim>
                                    <p:anim calcmode="lin" valueType="num">
                                      <p:cBhvr additive="base">
                                        <p:cTn id="35" dur="1000" fill="hold"/>
                                        <p:tgtEl>
                                          <p:spTgt spid="18"/>
                                        </p:tgtEl>
                                        <p:attrNameLst>
                                          <p:attrName>ppt_y</p:attrName>
                                        </p:attrNameLst>
                                      </p:cBhvr>
                                      <p:tavLst>
                                        <p:tav tm="0">
                                          <p:val>
                                            <p:strVal val="#ppt_y"/>
                                          </p:val>
                                        </p:tav>
                                        <p:tav tm="100000">
                                          <p:val>
                                            <p:strVal val="#ppt_y"/>
                                          </p:val>
                                        </p:tav>
                                      </p:tavLst>
                                    </p:anim>
                                  </p:childTnLst>
                                </p:cTn>
                              </p:par>
                              <p:par>
                                <p:cTn id="36" presetID="55" presetClass="entr" presetSubtype="0" fill="hold" nodeType="withEffect">
                                  <p:stCondLst>
                                    <p:cond delay="600"/>
                                  </p:stCondLst>
                                  <p:childTnLst>
                                    <p:set>
                                      <p:cBhvr>
                                        <p:cTn id="37" dur="1" fill="hold">
                                          <p:stCondLst>
                                            <p:cond delay="0"/>
                                          </p:stCondLst>
                                        </p:cTn>
                                        <p:tgtEl>
                                          <p:spTgt spid="18"/>
                                        </p:tgtEl>
                                        <p:attrNameLst>
                                          <p:attrName>style.visibility</p:attrName>
                                        </p:attrNameLst>
                                      </p:cBhvr>
                                      <p:to>
                                        <p:strVal val="visible"/>
                                      </p:to>
                                    </p:set>
                                    <p:anim calcmode="lin" valueType="num">
                                      <p:cBhvr>
                                        <p:cTn id="38" dur="1000" fill="hold"/>
                                        <p:tgtEl>
                                          <p:spTgt spid="18"/>
                                        </p:tgtEl>
                                        <p:attrNameLst>
                                          <p:attrName>ppt_w</p:attrName>
                                        </p:attrNameLst>
                                      </p:cBhvr>
                                      <p:tavLst>
                                        <p:tav tm="0">
                                          <p:val>
                                            <p:strVal val="#ppt_w*0.70"/>
                                          </p:val>
                                        </p:tav>
                                        <p:tav tm="100000">
                                          <p:val>
                                            <p:strVal val="#ppt_w"/>
                                          </p:val>
                                        </p:tav>
                                      </p:tavLst>
                                    </p:anim>
                                    <p:anim calcmode="lin" valueType="num">
                                      <p:cBhvr>
                                        <p:cTn id="39" dur="1000" fill="hold"/>
                                        <p:tgtEl>
                                          <p:spTgt spid="18"/>
                                        </p:tgtEl>
                                        <p:attrNameLst>
                                          <p:attrName>ppt_h</p:attrName>
                                        </p:attrNameLst>
                                      </p:cBhvr>
                                      <p:tavLst>
                                        <p:tav tm="0">
                                          <p:val>
                                            <p:strVal val="#ppt_h"/>
                                          </p:val>
                                        </p:tav>
                                        <p:tav tm="100000">
                                          <p:val>
                                            <p:strVal val="#ppt_h"/>
                                          </p:val>
                                        </p:tav>
                                      </p:tavLst>
                                    </p:anim>
                                    <p:animEffect transition="in" filter="fade">
                                      <p:cBhvr>
                                        <p:cTn id="40" dur="1000"/>
                                        <p:tgtEl>
                                          <p:spTgt spid="18"/>
                                        </p:tgtEl>
                                      </p:cBhvr>
                                    </p:animEffect>
                                  </p:childTnLst>
                                </p:cTn>
                              </p:par>
                              <p:par>
                                <p:cTn id="41" presetID="2" presetClass="entr" presetSubtype="8" fill="hold" nodeType="withEffect">
                                  <p:stCondLst>
                                    <p:cond delay="800"/>
                                  </p:stCondLst>
                                  <p:childTnLst>
                                    <p:set>
                                      <p:cBhvr>
                                        <p:cTn id="42" dur="1" fill="hold">
                                          <p:stCondLst>
                                            <p:cond delay="0"/>
                                          </p:stCondLst>
                                        </p:cTn>
                                        <p:tgtEl>
                                          <p:spTgt spid="21"/>
                                        </p:tgtEl>
                                        <p:attrNameLst>
                                          <p:attrName>style.visibility</p:attrName>
                                        </p:attrNameLst>
                                      </p:cBhvr>
                                      <p:to>
                                        <p:strVal val="visible"/>
                                      </p:to>
                                    </p:set>
                                    <p:anim calcmode="lin" valueType="num">
                                      <p:cBhvr additive="base">
                                        <p:cTn id="43" dur="1000" fill="hold"/>
                                        <p:tgtEl>
                                          <p:spTgt spid="21"/>
                                        </p:tgtEl>
                                        <p:attrNameLst>
                                          <p:attrName>ppt_x</p:attrName>
                                        </p:attrNameLst>
                                      </p:cBhvr>
                                      <p:tavLst>
                                        <p:tav tm="0">
                                          <p:val>
                                            <p:strVal val="0-#ppt_w/2"/>
                                          </p:val>
                                        </p:tav>
                                        <p:tav tm="100000">
                                          <p:val>
                                            <p:strVal val="#ppt_x"/>
                                          </p:val>
                                        </p:tav>
                                      </p:tavLst>
                                    </p:anim>
                                    <p:anim calcmode="lin" valueType="num">
                                      <p:cBhvr additive="base">
                                        <p:cTn id="44" dur="1000" fill="hold"/>
                                        <p:tgtEl>
                                          <p:spTgt spid="21"/>
                                        </p:tgtEl>
                                        <p:attrNameLst>
                                          <p:attrName>ppt_y</p:attrName>
                                        </p:attrNameLst>
                                      </p:cBhvr>
                                      <p:tavLst>
                                        <p:tav tm="0">
                                          <p:val>
                                            <p:strVal val="#ppt_y"/>
                                          </p:val>
                                        </p:tav>
                                        <p:tav tm="100000">
                                          <p:val>
                                            <p:strVal val="#ppt_y"/>
                                          </p:val>
                                        </p:tav>
                                      </p:tavLst>
                                    </p:anim>
                                  </p:childTnLst>
                                </p:cTn>
                              </p:par>
                              <p:par>
                                <p:cTn id="45" presetID="55" presetClass="entr" presetSubtype="0" fill="hold" nodeType="withEffect">
                                  <p:stCondLst>
                                    <p:cond delay="800"/>
                                  </p:stCondLst>
                                  <p:childTnLst>
                                    <p:set>
                                      <p:cBhvr>
                                        <p:cTn id="46" dur="1" fill="hold">
                                          <p:stCondLst>
                                            <p:cond delay="0"/>
                                          </p:stCondLst>
                                        </p:cTn>
                                        <p:tgtEl>
                                          <p:spTgt spid="21"/>
                                        </p:tgtEl>
                                        <p:attrNameLst>
                                          <p:attrName>style.visibility</p:attrName>
                                        </p:attrNameLst>
                                      </p:cBhvr>
                                      <p:to>
                                        <p:strVal val="visible"/>
                                      </p:to>
                                    </p:set>
                                    <p:anim calcmode="lin" valueType="num">
                                      <p:cBhvr>
                                        <p:cTn id="47" dur="1000" fill="hold"/>
                                        <p:tgtEl>
                                          <p:spTgt spid="21"/>
                                        </p:tgtEl>
                                        <p:attrNameLst>
                                          <p:attrName>ppt_w</p:attrName>
                                        </p:attrNameLst>
                                      </p:cBhvr>
                                      <p:tavLst>
                                        <p:tav tm="0">
                                          <p:val>
                                            <p:strVal val="#ppt_w*0.70"/>
                                          </p:val>
                                        </p:tav>
                                        <p:tav tm="100000">
                                          <p:val>
                                            <p:strVal val="#ppt_w"/>
                                          </p:val>
                                        </p:tav>
                                      </p:tavLst>
                                    </p:anim>
                                    <p:anim calcmode="lin" valueType="num">
                                      <p:cBhvr>
                                        <p:cTn id="48" dur="1000" fill="hold"/>
                                        <p:tgtEl>
                                          <p:spTgt spid="21"/>
                                        </p:tgtEl>
                                        <p:attrNameLst>
                                          <p:attrName>ppt_h</p:attrName>
                                        </p:attrNameLst>
                                      </p:cBhvr>
                                      <p:tavLst>
                                        <p:tav tm="0">
                                          <p:val>
                                            <p:strVal val="#ppt_h"/>
                                          </p:val>
                                        </p:tav>
                                        <p:tav tm="100000">
                                          <p:val>
                                            <p:strVal val="#ppt_h"/>
                                          </p:val>
                                        </p:tav>
                                      </p:tavLst>
                                    </p:anim>
                                    <p:animEffect transition="in" filter="fade">
                                      <p:cBhvr>
                                        <p:cTn id="49" dur="1000"/>
                                        <p:tgtEl>
                                          <p:spTgt spid="21"/>
                                        </p:tgtEl>
                                      </p:cBhvr>
                                    </p:animEffect>
                                  </p:childTnLst>
                                </p:cTn>
                              </p:par>
                              <p:par>
                                <p:cTn id="50" presetID="10" presetClass="entr" presetSubtype="0" fill="hold" grpId="0" nodeType="withEffect">
                                  <p:stCondLst>
                                    <p:cond delay="1300"/>
                                  </p:stCondLst>
                                  <p:childTnLst>
                                    <p:set>
                                      <p:cBhvr>
                                        <p:cTn id="51" dur="1" fill="hold">
                                          <p:stCondLst>
                                            <p:cond delay="0"/>
                                          </p:stCondLst>
                                        </p:cTn>
                                        <p:tgtEl>
                                          <p:spTgt spid="11"/>
                                        </p:tgtEl>
                                        <p:attrNameLst>
                                          <p:attrName>style.visibility</p:attrName>
                                        </p:attrNameLst>
                                      </p:cBhvr>
                                      <p:to>
                                        <p:strVal val="visible"/>
                                      </p:to>
                                    </p:set>
                                    <p:animEffect transition="in" filter="fade">
                                      <p:cBhvr>
                                        <p:cTn id="52" dur="500"/>
                                        <p:tgtEl>
                                          <p:spTgt spid="11"/>
                                        </p:tgtEl>
                                      </p:cBhvr>
                                    </p:animEffect>
                                  </p:childTnLst>
                                </p:cTn>
                              </p:par>
                              <p:par>
                                <p:cTn id="53" presetID="50" presetClass="exit" presetSubtype="0" accel="100000" fill="hold" nodeType="withEffect">
                                  <p:stCondLst>
                                    <p:cond delay="1400"/>
                                  </p:stCondLst>
                                  <p:childTnLst>
                                    <p:anim calcmode="lin" valueType="num">
                                      <p:cBhvr>
                                        <p:cTn id="54" dur="1000"/>
                                        <p:tgtEl>
                                          <p:spTgt spid="12"/>
                                        </p:tgtEl>
                                        <p:attrNameLst>
                                          <p:attrName>ppt_w</p:attrName>
                                        </p:attrNameLst>
                                      </p:cBhvr>
                                      <p:tavLst>
                                        <p:tav tm="0">
                                          <p:val>
                                            <p:strVal val="ppt_w"/>
                                          </p:val>
                                        </p:tav>
                                        <p:tav tm="100000">
                                          <p:val>
                                            <p:strVal val="ppt_w+.3"/>
                                          </p:val>
                                        </p:tav>
                                      </p:tavLst>
                                    </p:anim>
                                    <p:anim calcmode="lin" valueType="num">
                                      <p:cBhvr>
                                        <p:cTn id="55" dur="1000"/>
                                        <p:tgtEl>
                                          <p:spTgt spid="12"/>
                                        </p:tgtEl>
                                        <p:attrNameLst>
                                          <p:attrName>ppt_h</p:attrName>
                                        </p:attrNameLst>
                                      </p:cBhvr>
                                      <p:tavLst>
                                        <p:tav tm="0">
                                          <p:val>
                                            <p:strVal val="ppt_h"/>
                                          </p:val>
                                        </p:tav>
                                        <p:tav tm="100000">
                                          <p:val>
                                            <p:strVal val="ppt_h"/>
                                          </p:val>
                                        </p:tav>
                                      </p:tavLst>
                                    </p:anim>
                                    <p:animEffect transition="out" filter="fade">
                                      <p:cBhvr>
                                        <p:cTn id="56" dur="1000"/>
                                        <p:tgtEl>
                                          <p:spTgt spid="12"/>
                                        </p:tgtEl>
                                      </p:cBhvr>
                                    </p:animEffect>
                                    <p:set>
                                      <p:cBhvr>
                                        <p:cTn id="57" dur="1" fill="hold">
                                          <p:stCondLst>
                                            <p:cond delay="999"/>
                                          </p:stCondLst>
                                        </p:cTn>
                                        <p:tgtEl>
                                          <p:spTgt spid="12"/>
                                        </p:tgtEl>
                                        <p:attrNameLst>
                                          <p:attrName>style.visibility</p:attrName>
                                        </p:attrNameLst>
                                      </p:cBhvr>
                                      <p:to>
                                        <p:strVal val="hidden"/>
                                      </p:to>
                                    </p:set>
                                  </p:childTnLst>
                                </p:cTn>
                              </p:par>
                              <p:par>
                                <p:cTn id="58" presetID="50" presetClass="exit" presetSubtype="0" accel="100000" fill="hold" nodeType="withEffect">
                                  <p:stCondLst>
                                    <p:cond delay="1600"/>
                                  </p:stCondLst>
                                  <p:childTnLst>
                                    <p:anim calcmode="lin" valueType="num">
                                      <p:cBhvr>
                                        <p:cTn id="59" dur="1000"/>
                                        <p:tgtEl>
                                          <p:spTgt spid="13"/>
                                        </p:tgtEl>
                                        <p:attrNameLst>
                                          <p:attrName>ppt_w</p:attrName>
                                        </p:attrNameLst>
                                      </p:cBhvr>
                                      <p:tavLst>
                                        <p:tav tm="0">
                                          <p:val>
                                            <p:strVal val="ppt_w"/>
                                          </p:val>
                                        </p:tav>
                                        <p:tav tm="100000">
                                          <p:val>
                                            <p:strVal val="ppt_w+.3"/>
                                          </p:val>
                                        </p:tav>
                                      </p:tavLst>
                                    </p:anim>
                                    <p:anim calcmode="lin" valueType="num">
                                      <p:cBhvr>
                                        <p:cTn id="60" dur="1000"/>
                                        <p:tgtEl>
                                          <p:spTgt spid="13"/>
                                        </p:tgtEl>
                                        <p:attrNameLst>
                                          <p:attrName>ppt_h</p:attrName>
                                        </p:attrNameLst>
                                      </p:cBhvr>
                                      <p:tavLst>
                                        <p:tav tm="0">
                                          <p:val>
                                            <p:strVal val="ppt_h"/>
                                          </p:val>
                                        </p:tav>
                                        <p:tav tm="100000">
                                          <p:val>
                                            <p:strVal val="ppt_h"/>
                                          </p:val>
                                        </p:tav>
                                      </p:tavLst>
                                    </p:anim>
                                    <p:animEffect transition="out" filter="fade">
                                      <p:cBhvr>
                                        <p:cTn id="61" dur="1000"/>
                                        <p:tgtEl>
                                          <p:spTgt spid="13"/>
                                        </p:tgtEl>
                                      </p:cBhvr>
                                    </p:animEffect>
                                    <p:set>
                                      <p:cBhvr>
                                        <p:cTn id="62" dur="1" fill="hold">
                                          <p:stCondLst>
                                            <p:cond delay="999"/>
                                          </p:stCondLst>
                                        </p:cTn>
                                        <p:tgtEl>
                                          <p:spTgt spid="13"/>
                                        </p:tgtEl>
                                        <p:attrNameLst>
                                          <p:attrName>style.visibility</p:attrName>
                                        </p:attrNameLst>
                                      </p:cBhvr>
                                      <p:to>
                                        <p:strVal val="hidden"/>
                                      </p:to>
                                    </p:set>
                                  </p:childTnLst>
                                </p:cTn>
                              </p:par>
                              <p:par>
                                <p:cTn id="63" presetID="50" presetClass="exit" presetSubtype="0" accel="100000" fill="hold" nodeType="withEffect">
                                  <p:stCondLst>
                                    <p:cond delay="1800"/>
                                  </p:stCondLst>
                                  <p:childTnLst>
                                    <p:anim calcmode="lin" valueType="num">
                                      <p:cBhvr>
                                        <p:cTn id="64" dur="1000"/>
                                        <p:tgtEl>
                                          <p:spTgt spid="17"/>
                                        </p:tgtEl>
                                        <p:attrNameLst>
                                          <p:attrName>ppt_w</p:attrName>
                                        </p:attrNameLst>
                                      </p:cBhvr>
                                      <p:tavLst>
                                        <p:tav tm="0">
                                          <p:val>
                                            <p:strVal val="ppt_w"/>
                                          </p:val>
                                        </p:tav>
                                        <p:tav tm="100000">
                                          <p:val>
                                            <p:strVal val="ppt_w+.3"/>
                                          </p:val>
                                        </p:tav>
                                      </p:tavLst>
                                    </p:anim>
                                    <p:anim calcmode="lin" valueType="num">
                                      <p:cBhvr>
                                        <p:cTn id="65" dur="1000"/>
                                        <p:tgtEl>
                                          <p:spTgt spid="17"/>
                                        </p:tgtEl>
                                        <p:attrNameLst>
                                          <p:attrName>ppt_h</p:attrName>
                                        </p:attrNameLst>
                                      </p:cBhvr>
                                      <p:tavLst>
                                        <p:tav tm="0">
                                          <p:val>
                                            <p:strVal val="ppt_h"/>
                                          </p:val>
                                        </p:tav>
                                        <p:tav tm="100000">
                                          <p:val>
                                            <p:strVal val="ppt_h"/>
                                          </p:val>
                                        </p:tav>
                                      </p:tavLst>
                                    </p:anim>
                                    <p:animEffect transition="out" filter="fade">
                                      <p:cBhvr>
                                        <p:cTn id="66" dur="1000"/>
                                        <p:tgtEl>
                                          <p:spTgt spid="17"/>
                                        </p:tgtEl>
                                      </p:cBhvr>
                                    </p:animEffect>
                                    <p:set>
                                      <p:cBhvr>
                                        <p:cTn id="67" dur="1" fill="hold">
                                          <p:stCondLst>
                                            <p:cond delay="999"/>
                                          </p:stCondLst>
                                        </p:cTn>
                                        <p:tgtEl>
                                          <p:spTgt spid="17"/>
                                        </p:tgtEl>
                                        <p:attrNameLst>
                                          <p:attrName>style.visibility</p:attrName>
                                        </p:attrNameLst>
                                      </p:cBhvr>
                                      <p:to>
                                        <p:strVal val="hidden"/>
                                      </p:to>
                                    </p:set>
                                  </p:childTnLst>
                                </p:cTn>
                              </p:par>
                              <p:par>
                                <p:cTn id="68" presetID="50" presetClass="exit" presetSubtype="0" accel="100000" fill="hold" nodeType="withEffect">
                                  <p:stCondLst>
                                    <p:cond delay="2000"/>
                                  </p:stCondLst>
                                  <p:childTnLst>
                                    <p:anim calcmode="lin" valueType="num">
                                      <p:cBhvr>
                                        <p:cTn id="69" dur="1000"/>
                                        <p:tgtEl>
                                          <p:spTgt spid="18"/>
                                        </p:tgtEl>
                                        <p:attrNameLst>
                                          <p:attrName>ppt_w</p:attrName>
                                        </p:attrNameLst>
                                      </p:cBhvr>
                                      <p:tavLst>
                                        <p:tav tm="0">
                                          <p:val>
                                            <p:strVal val="ppt_w"/>
                                          </p:val>
                                        </p:tav>
                                        <p:tav tm="100000">
                                          <p:val>
                                            <p:strVal val="ppt_w+.3"/>
                                          </p:val>
                                        </p:tav>
                                      </p:tavLst>
                                    </p:anim>
                                    <p:anim calcmode="lin" valueType="num">
                                      <p:cBhvr>
                                        <p:cTn id="70" dur="1000"/>
                                        <p:tgtEl>
                                          <p:spTgt spid="18"/>
                                        </p:tgtEl>
                                        <p:attrNameLst>
                                          <p:attrName>ppt_h</p:attrName>
                                        </p:attrNameLst>
                                      </p:cBhvr>
                                      <p:tavLst>
                                        <p:tav tm="0">
                                          <p:val>
                                            <p:strVal val="ppt_h"/>
                                          </p:val>
                                        </p:tav>
                                        <p:tav tm="100000">
                                          <p:val>
                                            <p:strVal val="ppt_h"/>
                                          </p:val>
                                        </p:tav>
                                      </p:tavLst>
                                    </p:anim>
                                    <p:animEffect transition="out" filter="fade">
                                      <p:cBhvr>
                                        <p:cTn id="71" dur="1000"/>
                                        <p:tgtEl>
                                          <p:spTgt spid="18"/>
                                        </p:tgtEl>
                                      </p:cBhvr>
                                    </p:animEffect>
                                    <p:set>
                                      <p:cBhvr>
                                        <p:cTn id="72" dur="1" fill="hold">
                                          <p:stCondLst>
                                            <p:cond delay="999"/>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67744" y="1232705"/>
          <a:ext cx="6480720" cy="5223779"/>
        </p:xfrm>
        <a:graphic>
          <a:graphicData uri="http://schemas.openxmlformats.org/drawingml/2006/table">
            <a:tbl>
              <a:tblPr firstRow="1" bandRow="1">
                <a:tableStyleId>{9D7B26C5-4107-4FEC-AEDC-1716B250A1EF}</a:tableStyleId>
              </a:tblPr>
              <a:tblGrid>
                <a:gridCol w="6480720"/>
              </a:tblGrid>
              <a:tr h="393557">
                <a:tc>
                  <a:txBody>
                    <a:bodyPr/>
                    <a:lstStyle/>
                    <a:p>
                      <a:endParaRPr lang="en-US" dirty="0"/>
                    </a:p>
                  </a:txBody>
                  <a:tcPr/>
                </a:tc>
              </a:tr>
              <a:tr h="393557">
                <a:tc>
                  <a:txBody>
                    <a:bodyPr/>
                    <a:lstStyle/>
                    <a:p>
                      <a:r>
                        <a:rPr lang="tr-TR" sz="2100" b="1" dirty="0" smtClean="0"/>
                        <a:t>Bankamız Hakkında</a:t>
                      </a:r>
                      <a:endParaRPr lang="en-US" sz="2100" b="1" dirty="0"/>
                    </a:p>
                  </a:txBody>
                  <a:tcPr/>
                </a:tc>
              </a:tr>
              <a:tr h="393557">
                <a:tc>
                  <a:txBody>
                    <a:bodyPr/>
                    <a:lstStyle/>
                    <a:p>
                      <a:r>
                        <a:rPr lang="tr-TR" sz="2100" b="1" dirty="0" smtClean="0"/>
                        <a:t>Bankamız Misyonu</a:t>
                      </a:r>
                      <a:endParaRPr lang="en-US" sz="2100" b="1" dirty="0"/>
                    </a:p>
                  </a:txBody>
                  <a:tcPr/>
                </a:tc>
              </a:tr>
              <a:tr h="393557">
                <a:tc>
                  <a:txBody>
                    <a:bodyPr/>
                    <a:lstStyle/>
                    <a:p>
                      <a:r>
                        <a:rPr lang="tr-TR" sz="2100" b="1" dirty="0" smtClean="0"/>
                        <a:t>Bankamız Faaliyetleri</a:t>
                      </a:r>
                      <a:endParaRPr lang="en-US" sz="2100" b="1" dirty="0"/>
                    </a:p>
                  </a:txBody>
                  <a:tcPr/>
                </a:tc>
              </a:tr>
              <a:tr h="393557">
                <a:tc>
                  <a:txBody>
                    <a:bodyPr/>
                    <a:lstStyle/>
                    <a:p>
                      <a:r>
                        <a:rPr lang="tr-TR" sz="2100" b="1" dirty="0" smtClean="0"/>
                        <a:t>Kredi Faaliyetlerimiz </a:t>
                      </a:r>
                      <a:endParaRPr lang="en-US" sz="2100" b="1" dirty="0"/>
                    </a:p>
                  </a:txBody>
                  <a:tcPr/>
                </a:tc>
              </a:tr>
              <a:tr h="393557">
                <a:tc>
                  <a:txBody>
                    <a:bodyPr/>
                    <a:lstStyle/>
                    <a:p>
                      <a:pPr>
                        <a:buFont typeface="Wingdings" pitchFamily="2" charset="2"/>
                        <a:buChar char="v"/>
                      </a:pPr>
                      <a:r>
                        <a:rPr lang="tr-TR" dirty="0" smtClean="0"/>
                        <a:t>  Vade</a:t>
                      </a:r>
                      <a:r>
                        <a:rPr lang="tr-TR" baseline="0" dirty="0" smtClean="0"/>
                        <a:t> ve Türlerine Göre Kredi Programlarımız</a:t>
                      </a:r>
                      <a:endParaRPr lang="en-US" dirty="0"/>
                    </a:p>
                  </a:txBody>
                  <a:tcPr/>
                </a:tc>
              </a:tr>
              <a:tr h="393557">
                <a:tc>
                  <a:txBody>
                    <a:bodyPr/>
                    <a:lstStyle/>
                    <a:p>
                      <a:pPr>
                        <a:buFont typeface="Wingdings" pitchFamily="2" charset="2"/>
                        <a:buChar char="v"/>
                      </a:pPr>
                      <a:r>
                        <a:rPr lang="tr-TR" dirty="0" smtClean="0"/>
                        <a:t>  Kredilerimizin</a:t>
                      </a:r>
                      <a:r>
                        <a:rPr lang="tr-TR" baseline="0" dirty="0" smtClean="0"/>
                        <a:t> </a:t>
                      </a:r>
                      <a:r>
                        <a:rPr lang="tr-TR" dirty="0" smtClean="0"/>
                        <a:t>Ortak Özellikleri</a:t>
                      </a:r>
                      <a:endParaRPr lang="en-US" dirty="0"/>
                    </a:p>
                  </a:txBody>
                  <a:tcPr/>
                </a:tc>
              </a:tr>
              <a:tr h="393557">
                <a:tc>
                  <a:txBody>
                    <a:bodyPr/>
                    <a:lstStyle/>
                    <a:p>
                      <a:pPr>
                        <a:buFont typeface="Wingdings" pitchFamily="2" charset="2"/>
                        <a:buNone/>
                      </a:pPr>
                      <a:r>
                        <a:rPr lang="tr-TR" sz="2100" b="1" kern="1200" dirty="0" smtClean="0">
                          <a:solidFill>
                            <a:schemeClr val="tx1"/>
                          </a:solidFill>
                          <a:latin typeface="+mn-lt"/>
                          <a:ea typeface="+mn-ea"/>
                          <a:cs typeface="+mn-cs"/>
                        </a:rPr>
                        <a:t>Sigorta Faaliyetlerimiz</a:t>
                      </a:r>
                      <a:endParaRPr lang="en-US" sz="2100" b="1" kern="1200" dirty="0">
                        <a:solidFill>
                          <a:schemeClr val="tx1"/>
                        </a:solidFill>
                        <a:latin typeface="+mn-lt"/>
                        <a:ea typeface="+mn-ea"/>
                        <a:cs typeface="+mn-cs"/>
                      </a:endParaRPr>
                    </a:p>
                  </a:txBody>
                  <a:tcPr/>
                </a:tc>
              </a:tr>
              <a:tr h="393557">
                <a:tc>
                  <a:txBody>
                    <a:bodyPr/>
                    <a:lstStyle/>
                    <a:p>
                      <a:pPr>
                        <a:buFont typeface="Wingdings" pitchFamily="2" charset="2"/>
                        <a:buChar char="v"/>
                      </a:pPr>
                      <a:r>
                        <a:rPr lang="tr-TR" dirty="0" smtClean="0"/>
                        <a:t>  İhracat</a:t>
                      </a:r>
                      <a:r>
                        <a:rPr lang="tr-TR" baseline="0" dirty="0" smtClean="0"/>
                        <a:t> Alacak Sigortasının Önemi</a:t>
                      </a:r>
                    </a:p>
                  </a:txBody>
                  <a:tcPr/>
                </a:tc>
              </a:tr>
              <a:tr h="393557">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v"/>
                        <a:tabLst/>
                        <a:defRPr/>
                      </a:pPr>
                      <a:r>
                        <a:rPr lang="tr-TR" dirty="0" smtClean="0"/>
                        <a:t>  İhracat Alacak</a:t>
                      </a:r>
                      <a:r>
                        <a:rPr lang="tr-TR" baseline="0" dirty="0" smtClean="0"/>
                        <a:t> Sigortasının Özellikleri</a:t>
                      </a:r>
                    </a:p>
                  </a:txBody>
                  <a:tcPr/>
                </a:tc>
              </a:tr>
              <a:tr h="393557">
                <a:tc>
                  <a:txBody>
                    <a:bodyPr/>
                    <a:lstStyle/>
                    <a:p>
                      <a:pPr>
                        <a:buFont typeface="Wingdings" pitchFamily="2" charset="2"/>
                        <a:buChar char="v"/>
                      </a:pPr>
                      <a:r>
                        <a:rPr lang="tr-TR" dirty="0" smtClean="0"/>
                        <a:t>  İhracat Alacak</a:t>
                      </a:r>
                      <a:r>
                        <a:rPr lang="tr-TR" baseline="0" dirty="0" smtClean="0"/>
                        <a:t> </a:t>
                      </a:r>
                      <a:r>
                        <a:rPr lang="tr-TR" dirty="0" smtClean="0"/>
                        <a:t>Sigortanın</a:t>
                      </a:r>
                      <a:r>
                        <a:rPr lang="tr-TR" baseline="0" dirty="0" smtClean="0"/>
                        <a:t> Faydaları ve Finansman İmkanı</a:t>
                      </a:r>
                    </a:p>
                  </a:txBody>
                  <a:tcPr/>
                </a:tc>
              </a:tr>
              <a:tr h="3935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100" b="1" kern="1200" dirty="0" smtClean="0">
                          <a:solidFill>
                            <a:schemeClr val="tx1"/>
                          </a:solidFill>
                          <a:latin typeface="+mn-lt"/>
                          <a:ea typeface="+mn-ea"/>
                          <a:cs typeface="+mn-cs"/>
                        </a:rPr>
                        <a:t>Uluslararası</a:t>
                      </a:r>
                      <a:r>
                        <a:rPr lang="tr-TR" sz="2100" b="1" kern="1200" baseline="0" dirty="0" smtClean="0">
                          <a:solidFill>
                            <a:schemeClr val="tx1"/>
                          </a:solidFill>
                          <a:latin typeface="+mn-lt"/>
                          <a:ea typeface="+mn-ea"/>
                          <a:cs typeface="+mn-cs"/>
                        </a:rPr>
                        <a:t> Krediler</a:t>
                      </a:r>
                      <a:endParaRPr lang="en-US" sz="2100" b="1" kern="1200" dirty="0" smtClean="0">
                        <a:solidFill>
                          <a:schemeClr val="tx1"/>
                        </a:solidFill>
                        <a:latin typeface="+mn-lt"/>
                        <a:ea typeface="+mn-ea"/>
                        <a:cs typeface="+mn-cs"/>
                      </a:endParaRPr>
                    </a:p>
                  </a:txBody>
                  <a:tcPr/>
                </a:tc>
              </a:tr>
              <a:tr h="393557">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v"/>
                        <a:tabLst/>
                        <a:defRPr/>
                      </a:pPr>
                      <a:r>
                        <a:rPr lang="tr-TR" sz="1800" kern="1200" dirty="0" smtClean="0">
                          <a:solidFill>
                            <a:schemeClr val="tx1"/>
                          </a:solidFill>
                          <a:latin typeface="+mn-lt"/>
                          <a:ea typeface="+mn-ea"/>
                          <a:cs typeface="+mn-cs"/>
                        </a:rPr>
                        <a:t>  Kredi ve Vade Yapısı</a:t>
                      </a:r>
                      <a:endParaRPr lang="en-US" sz="1800" kern="1200" dirty="0" smtClean="0">
                        <a:solidFill>
                          <a:schemeClr val="tx1"/>
                        </a:solidFill>
                        <a:latin typeface="+mn-lt"/>
                        <a:ea typeface="+mn-ea"/>
                        <a:cs typeface="+mn-cs"/>
                      </a:endParaRPr>
                    </a:p>
                  </a:txBody>
                  <a:tcPr/>
                </a:tc>
              </a:tr>
            </a:tbl>
          </a:graphicData>
        </a:graphic>
      </p:graphicFrame>
      <p:sp>
        <p:nvSpPr>
          <p:cNvPr id="2" name="Title 1"/>
          <p:cNvSpPr>
            <a:spLocks noGrp="1"/>
          </p:cNvSpPr>
          <p:nvPr>
            <p:ph type="title"/>
          </p:nvPr>
        </p:nvSpPr>
        <p:spPr>
          <a:solidFill>
            <a:srgbClr val="A6093D"/>
          </a:solidFill>
        </p:spPr>
        <p:txBody>
          <a:bodyPr>
            <a:scene3d>
              <a:camera prst="orthographicFront"/>
              <a:lightRig rig="soft" dir="t">
                <a:rot lat="0" lon="0" rev="10800000"/>
              </a:lightRig>
            </a:scene3d>
            <a:sp3d>
              <a:bevelT w="27940" h="12700"/>
              <a:contourClr>
                <a:srgbClr val="DDDDDD"/>
              </a:contourClr>
            </a:sp3d>
          </a:bodyPr>
          <a:lstStyle/>
          <a:p>
            <a:r>
              <a:rPr lang="tr-TR" spc="150" dirty="0" smtClean="0">
                <a:ln w="11430"/>
                <a:solidFill>
                  <a:srgbClr val="F8F8F8"/>
                </a:solidFill>
                <a:effectLst>
                  <a:outerShdw blurRad="25400" algn="tl" rotWithShape="0">
                    <a:srgbClr val="000000">
                      <a:alpha val="43000"/>
                    </a:srgbClr>
                  </a:outerShdw>
                </a:effectLst>
              </a:rPr>
              <a:t>Sunum İçeriği</a:t>
            </a:r>
            <a:endParaRPr lang="en-US" spc="150" dirty="0">
              <a:ln w="11430"/>
              <a:solidFill>
                <a:srgbClr val="F8F8F8"/>
              </a:solidFill>
              <a:effectLst>
                <a:outerShdw blurRad="25400" algn="tl" rotWithShape="0">
                  <a:srgbClr val="000000">
                    <a:alpha val="43000"/>
                  </a:srgbClr>
                </a:outerShdw>
              </a:effectLst>
            </a:endParaRPr>
          </a:p>
        </p:txBody>
      </p:sp>
      <p:sp>
        <p:nvSpPr>
          <p:cNvPr id="8" name="Slide Number Placeholder 7"/>
          <p:cNvSpPr>
            <a:spLocks noGrp="1"/>
          </p:cNvSpPr>
          <p:nvPr>
            <p:ph type="sldNum" sz="quarter" idx="12"/>
          </p:nvPr>
        </p:nvSpPr>
        <p:spPr/>
        <p:txBody>
          <a:bodyPr/>
          <a:lstStyle/>
          <a:p>
            <a:fld id="{E608ECD1-1F3C-4B4C-B421-0D06F50FE9E9}" type="slidenum">
              <a:rPr lang="en-US" smtClean="0"/>
              <a:pPr/>
              <a:t>2</a:t>
            </a:fld>
            <a:endParaRPr lang="en-US"/>
          </a:p>
        </p:txBody>
      </p:sp>
      <p:grpSp>
        <p:nvGrpSpPr>
          <p:cNvPr id="12" name="Group 11"/>
          <p:cNvGrpSpPr/>
          <p:nvPr/>
        </p:nvGrpSpPr>
        <p:grpSpPr>
          <a:xfrm>
            <a:off x="0" y="0"/>
            <a:ext cx="2123728" cy="6858000"/>
            <a:chOff x="0" y="0"/>
            <a:chExt cx="2123728" cy="6858000"/>
          </a:xfrm>
        </p:grpSpPr>
        <p:sp>
          <p:nvSpPr>
            <p:cNvPr id="10" name="Rectangle 9"/>
            <p:cNvSpPr/>
            <p:nvPr/>
          </p:nvSpPr>
          <p:spPr>
            <a:xfrm>
              <a:off x="0" y="0"/>
              <a:ext cx="2123728"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1" name="Picture 10" descr="5.png"/>
            <p:cNvPicPr>
              <a:picLocks noChangeAspect="1"/>
            </p:cNvPicPr>
            <p:nvPr/>
          </p:nvPicPr>
          <p:blipFill>
            <a:blip r:embed="rId2" cstate="print"/>
            <a:stretch>
              <a:fillRect/>
            </a:stretch>
          </p:blipFill>
          <p:spPr>
            <a:xfrm>
              <a:off x="101600" y="279400"/>
              <a:ext cx="1871476" cy="1185674"/>
            </a:xfrm>
            <a:prstGeom prst="rect">
              <a:avLst/>
            </a:prstGeom>
          </p:spPr>
        </p:pic>
      </p:grpSp>
      <p:sp>
        <p:nvSpPr>
          <p:cNvPr id="13" name="Espace réservé du pied de page 6"/>
          <p:cNvSpPr txBox="1">
            <a:spLocks/>
          </p:cNvSpPr>
          <p:nvPr/>
        </p:nvSpPr>
        <p:spPr>
          <a:xfrm>
            <a:off x="0" y="6492875"/>
            <a:ext cx="2123728"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000" b="1" i="0" u="none" strike="noStrike" kern="1200" cap="none" spc="0" normalizeH="0" baseline="0" noProof="0" dirty="0" smtClean="0">
                <a:ln>
                  <a:noFill/>
                </a:ln>
                <a:solidFill>
                  <a:schemeClr val="tx1">
                    <a:tint val="75000"/>
                  </a:schemeClr>
                </a:solidFill>
                <a:effectLst/>
                <a:uLnTx/>
                <a:uFillTx/>
                <a:latin typeface="+mn-lt"/>
                <a:ea typeface="+mn-ea"/>
                <a:cs typeface="+mn-cs"/>
              </a:rPr>
              <a:t>Türkiye İhracat Kredi Bankası A.Ş. </a:t>
            </a:r>
            <a:endParaRPr kumimoji="0" lang="en-US" sz="1000" b="1"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ounded Rectangle 35"/>
          <p:cNvSpPr/>
          <p:nvPr/>
        </p:nvSpPr>
        <p:spPr>
          <a:xfrm>
            <a:off x="4300736" y="4377928"/>
            <a:ext cx="2754000" cy="1728192"/>
          </a:xfrm>
          <a:prstGeom prst="roundRect">
            <a:avLst/>
          </a:prstGeom>
          <a:solidFill>
            <a:srgbClr val="A609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5" name="Rounded Rectangle 34"/>
          <p:cNvSpPr/>
          <p:nvPr/>
        </p:nvSpPr>
        <p:spPr>
          <a:xfrm>
            <a:off x="6283176" y="1844824"/>
            <a:ext cx="2754000" cy="1728192"/>
          </a:xfrm>
          <a:prstGeom prst="roundRect">
            <a:avLst/>
          </a:prstGeom>
          <a:solidFill>
            <a:srgbClr val="A609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2" name="Rounded Rectangle 31"/>
          <p:cNvSpPr/>
          <p:nvPr/>
        </p:nvSpPr>
        <p:spPr>
          <a:xfrm>
            <a:off x="2195736" y="1844824"/>
            <a:ext cx="2754000" cy="1728192"/>
          </a:xfrm>
          <a:prstGeom prst="roundRect">
            <a:avLst/>
          </a:prstGeom>
          <a:solidFill>
            <a:srgbClr val="A609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Espace réservé du numéro de diapositive 5"/>
          <p:cNvSpPr>
            <a:spLocks noGrp="1"/>
          </p:cNvSpPr>
          <p:nvPr>
            <p:ph type="sldNum" sz="quarter" idx="12"/>
          </p:nvPr>
        </p:nvSpPr>
        <p:spPr/>
        <p:txBody>
          <a:bodyPr/>
          <a:lstStyle/>
          <a:p>
            <a:fld id="{F9922A8A-E335-4B01-9B47-7F79D612943A}" type="slidenum">
              <a:rPr lang="en-US" smtClean="0"/>
              <a:pPr/>
              <a:t>3</a:t>
            </a:fld>
            <a:endParaRPr lang="en-US" dirty="0"/>
          </a:p>
        </p:txBody>
      </p:sp>
      <p:grpSp>
        <p:nvGrpSpPr>
          <p:cNvPr id="11" name="Group 10"/>
          <p:cNvGrpSpPr/>
          <p:nvPr/>
        </p:nvGrpSpPr>
        <p:grpSpPr>
          <a:xfrm>
            <a:off x="0" y="0"/>
            <a:ext cx="2123728" cy="6858000"/>
            <a:chOff x="0" y="0"/>
            <a:chExt cx="2123728" cy="6858000"/>
          </a:xfrm>
        </p:grpSpPr>
        <p:sp>
          <p:nvSpPr>
            <p:cNvPr id="12" name="Rectangle 11"/>
            <p:cNvSpPr/>
            <p:nvPr/>
          </p:nvSpPr>
          <p:spPr>
            <a:xfrm>
              <a:off x="0" y="0"/>
              <a:ext cx="2123728"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tr-TR">
                <a:solidFill>
                  <a:srgbClr val="A6093D"/>
                </a:solidFill>
              </a:endParaRPr>
            </a:p>
          </p:txBody>
        </p:sp>
        <p:pic>
          <p:nvPicPr>
            <p:cNvPr id="13" name="Picture 12" descr="5.png"/>
            <p:cNvPicPr>
              <a:picLocks noChangeAspect="1"/>
            </p:cNvPicPr>
            <p:nvPr/>
          </p:nvPicPr>
          <p:blipFill>
            <a:blip r:embed="rId3" cstate="print"/>
            <a:stretch>
              <a:fillRect/>
            </a:stretch>
          </p:blipFill>
          <p:spPr>
            <a:xfrm>
              <a:off x="101600" y="279400"/>
              <a:ext cx="1871476" cy="1185674"/>
            </a:xfrm>
            <a:prstGeom prst="rect">
              <a:avLst/>
            </a:prstGeom>
          </p:spPr>
        </p:pic>
      </p:grpSp>
      <p:sp>
        <p:nvSpPr>
          <p:cNvPr id="14" name="Rectangle 13"/>
          <p:cNvSpPr/>
          <p:nvPr/>
        </p:nvSpPr>
        <p:spPr>
          <a:xfrm>
            <a:off x="0" y="2751126"/>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a:r>
              <a:rPr lang="tr-TR" sz="1700" dirty="0" smtClean="0">
                <a:solidFill>
                  <a:srgbClr val="A6093D"/>
                </a:solidFill>
              </a:rPr>
              <a:t>Bankamız Faaliyetleri</a:t>
            </a:r>
            <a:endParaRPr lang="tr-TR" sz="1700" dirty="0">
              <a:solidFill>
                <a:srgbClr val="A6093D"/>
              </a:solidFill>
            </a:endParaRPr>
          </a:p>
        </p:txBody>
      </p:sp>
      <p:sp>
        <p:nvSpPr>
          <p:cNvPr id="15" name="Rectangle 14"/>
          <p:cNvSpPr/>
          <p:nvPr/>
        </p:nvSpPr>
        <p:spPr>
          <a:xfrm>
            <a:off x="0" y="3251192"/>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a:r>
              <a:rPr lang="tr-TR" sz="1700" dirty="0" smtClean="0">
                <a:solidFill>
                  <a:srgbClr val="A6093D"/>
                </a:solidFill>
              </a:rPr>
              <a:t>Kredi Faaliyetlerimiz </a:t>
            </a:r>
          </a:p>
        </p:txBody>
      </p:sp>
      <p:sp>
        <p:nvSpPr>
          <p:cNvPr id="16" name="Rectangle 15"/>
          <p:cNvSpPr/>
          <p:nvPr/>
        </p:nvSpPr>
        <p:spPr>
          <a:xfrm>
            <a:off x="0" y="3751258"/>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a:bodyPr>
          <a:lstStyle/>
          <a:p>
            <a:pPr marL="179388"/>
            <a:r>
              <a:rPr lang="sv-SE" sz="1650" dirty="0" smtClean="0">
                <a:solidFill>
                  <a:srgbClr val="A6093D"/>
                </a:solidFill>
              </a:rPr>
              <a:t>Sigorta Faaliyetlerimiz</a:t>
            </a:r>
          </a:p>
        </p:txBody>
      </p:sp>
      <p:sp>
        <p:nvSpPr>
          <p:cNvPr id="17" name="Rectangle 16"/>
          <p:cNvSpPr/>
          <p:nvPr/>
        </p:nvSpPr>
        <p:spPr>
          <a:xfrm>
            <a:off x="0" y="4251324"/>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a:bodyPr>
          <a:lstStyle/>
          <a:p>
            <a:pPr marL="179388"/>
            <a:r>
              <a:rPr lang="tr-TR" dirty="0" smtClean="0">
                <a:solidFill>
                  <a:srgbClr val="A6093D"/>
                </a:solidFill>
              </a:rPr>
              <a:t>Uluslararası Krediler</a:t>
            </a:r>
          </a:p>
        </p:txBody>
      </p:sp>
      <p:sp>
        <p:nvSpPr>
          <p:cNvPr id="23" name="Rectangle 22"/>
          <p:cNvSpPr/>
          <p:nvPr/>
        </p:nvSpPr>
        <p:spPr>
          <a:xfrm>
            <a:off x="0" y="1750994"/>
            <a:ext cx="2071670" cy="500066"/>
          </a:xfrm>
          <a:prstGeom prst="rect">
            <a:avLst/>
          </a:prstGeom>
          <a:solidFill>
            <a:srgbClr val="A6093D"/>
          </a:solidFill>
          <a:ln>
            <a:noFill/>
          </a:ln>
          <a:effectLst>
            <a:outerShdw dist="12700" dir="3000000" algn="ctr" rotWithShape="0">
              <a:schemeClr val="bg2">
                <a:lumMod val="75000"/>
              </a:schemeClr>
            </a:outerShdw>
          </a:effectLst>
        </p:spPr>
        <p:txBody>
          <a:bodyPr vert="horz" lIns="0" tIns="45720" rIns="0" bIns="45720" rtlCol="0" anchor="ctr">
            <a:normAutofit fontScale="97500"/>
            <a:scene3d>
              <a:camera prst="orthographicFront"/>
              <a:lightRig rig="soft" dir="t">
                <a:rot lat="0" lon="0" rev="10800000"/>
              </a:lightRig>
            </a:scene3d>
            <a:sp3d>
              <a:bevelT w="27940" h="12700"/>
              <a:contourClr>
                <a:srgbClr val="DDDDDD"/>
              </a:contourClr>
            </a:sp3d>
          </a:bodyPr>
          <a:lstStyle/>
          <a:p>
            <a:pPr marL="179388" indent="-342900">
              <a:spcBef>
                <a:spcPct val="20000"/>
              </a:spcBef>
            </a:pPr>
            <a:r>
              <a:rPr lang="tr-TR" b="1" dirty="0" smtClean="0">
                <a:solidFill>
                  <a:schemeClr val="bg1"/>
                </a:solidFill>
              </a:rPr>
              <a:t>	Bankamız Hakkında</a:t>
            </a:r>
          </a:p>
        </p:txBody>
      </p:sp>
      <p:sp>
        <p:nvSpPr>
          <p:cNvPr id="24" name="Rectangle 23"/>
          <p:cNvSpPr/>
          <p:nvPr/>
        </p:nvSpPr>
        <p:spPr>
          <a:xfrm>
            <a:off x="0" y="2251060"/>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a:bodyPr>
          <a:lstStyle/>
          <a:p>
            <a:pPr marL="179388"/>
            <a:r>
              <a:rPr lang="tr-TR" dirty="0" smtClean="0">
                <a:solidFill>
                  <a:srgbClr val="A6093D"/>
                </a:solidFill>
              </a:rPr>
              <a:t>Bankamız Misyonu</a:t>
            </a:r>
            <a:endParaRPr lang="tr-TR" dirty="0">
              <a:solidFill>
                <a:srgbClr val="A6093D"/>
              </a:solidFill>
            </a:endParaRPr>
          </a:p>
        </p:txBody>
      </p:sp>
      <p:sp>
        <p:nvSpPr>
          <p:cNvPr id="26" name="Oval 25"/>
          <p:cNvSpPr/>
          <p:nvPr/>
        </p:nvSpPr>
        <p:spPr>
          <a:xfrm>
            <a:off x="6283325" y="1072800"/>
            <a:ext cx="2771775" cy="1743076"/>
          </a:xfrm>
          <a:prstGeom prst="ellipse">
            <a:avLst/>
          </a:prstGeom>
          <a:solidFill>
            <a:srgbClr val="53565A"/>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0" rIns="0" anchor="ctr"/>
          <a:lstStyle/>
          <a:p>
            <a:pPr algn="ctr">
              <a:defRPr/>
            </a:pPr>
            <a:r>
              <a:rPr lang="tr-TR" sz="28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2,4 Milyar TL</a:t>
            </a:r>
            <a:endParaRPr lang="tr-TR" sz="28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7" name="Oval 26"/>
          <p:cNvSpPr/>
          <p:nvPr/>
        </p:nvSpPr>
        <p:spPr>
          <a:xfrm>
            <a:off x="2195736" y="1073820"/>
            <a:ext cx="2771775" cy="1800225"/>
          </a:xfrm>
          <a:prstGeom prst="ellipse">
            <a:avLst/>
          </a:prstGeom>
          <a:solidFill>
            <a:srgbClr val="53565A"/>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algn="ctr">
              <a:defRPr/>
            </a:pPr>
            <a:r>
              <a:rPr lang="tr-TR" sz="22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Türkiye İhracat Kredi Bankası A.Ş.</a:t>
            </a:r>
          </a:p>
        </p:txBody>
      </p:sp>
      <p:sp>
        <p:nvSpPr>
          <p:cNvPr id="28" name="Oval 27"/>
          <p:cNvSpPr/>
          <p:nvPr/>
        </p:nvSpPr>
        <p:spPr>
          <a:xfrm>
            <a:off x="4292476" y="3691508"/>
            <a:ext cx="2771775" cy="1743076"/>
          </a:xfrm>
          <a:prstGeom prst="ellipse">
            <a:avLst/>
          </a:prstGeom>
          <a:solidFill>
            <a:srgbClr val="53565A"/>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algn="ctr">
              <a:defRPr/>
            </a:pPr>
            <a:r>
              <a:rPr lang="tr-TR" sz="3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28 Milyar $</a:t>
            </a:r>
            <a:endParaRPr lang="tr-TR" sz="36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9" name="TextBox 10"/>
          <p:cNvSpPr txBox="1">
            <a:spLocks noChangeArrowheads="1"/>
          </p:cNvSpPr>
          <p:nvPr/>
        </p:nvSpPr>
        <p:spPr bwMode="auto">
          <a:xfrm>
            <a:off x="6400955" y="2847058"/>
            <a:ext cx="2514600" cy="492443"/>
          </a:xfrm>
          <a:prstGeom prst="rect">
            <a:avLst/>
          </a:prstGeom>
          <a:noFill/>
          <a:ln w="9525">
            <a:noFill/>
            <a:miter lim="800000"/>
            <a:headEnd/>
            <a:tailEnd/>
          </a:ln>
        </p:spPr>
        <p:txBody>
          <a:bodyPr>
            <a:spAutoFit/>
          </a:bodyPr>
          <a:lstStyle/>
          <a:p>
            <a:pPr algn="ctr"/>
            <a:r>
              <a:rPr lang="tr-TR" sz="2600" b="1" dirty="0" smtClean="0">
                <a:solidFill>
                  <a:schemeClr val="bg1"/>
                </a:solidFill>
                <a:latin typeface="Times New Roman" pitchFamily="18" charset="0"/>
                <a:cs typeface="Times New Roman" pitchFamily="18" charset="0"/>
              </a:rPr>
              <a:t>Özsermaye</a:t>
            </a:r>
            <a:endParaRPr lang="tr-TR" sz="2600" b="1" dirty="0">
              <a:solidFill>
                <a:schemeClr val="bg1"/>
              </a:solidFill>
              <a:latin typeface="Times New Roman" pitchFamily="18" charset="0"/>
              <a:cs typeface="Times New Roman" pitchFamily="18" charset="0"/>
            </a:endParaRPr>
          </a:p>
        </p:txBody>
      </p:sp>
      <p:sp>
        <p:nvSpPr>
          <p:cNvPr id="30" name="TextBox 12"/>
          <p:cNvSpPr txBox="1">
            <a:spLocks noChangeArrowheads="1"/>
          </p:cNvSpPr>
          <p:nvPr/>
        </p:nvSpPr>
        <p:spPr bwMode="auto">
          <a:xfrm>
            <a:off x="2225452" y="2852936"/>
            <a:ext cx="2706588" cy="769441"/>
          </a:xfrm>
          <a:prstGeom prst="rect">
            <a:avLst/>
          </a:prstGeom>
          <a:noFill/>
          <a:ln w="9525">
            <a:noFill/>
            <a:miter lim="800000"/>
            <a:headEnd/>
            <a:tailEnd/>
          </a:ln>
        </p:spPr>
        <p:txBody>
          <a:bodyPr wrap="square">
            <a:spAutoFit/>
          </a:bodyPr>
          <a:lstStyle/>
          <a:p>
            <a:pPr algn="ctr"/>
            <a:r>
              <a:rPr lang="tr-TR" sz="2200" b="1" dirty="0" smtClean="0">
                <a:solidFill>
                  <a:schemeClr val="bg1"/>
                </a:solidFill>
                <a:latin typeface="Times New Roman" pitchFamily="18" charset="0"/>
                <a:cs typeface="Times New Roman" pitchFamily="18" charset="0"/>
              </a:rPr>
              <a:t>1987 yılında kurulmuştur.</a:t>
            </a:r>
            <a:endParaRPr lang="tr-TR" sz="2200" b="1" dirty="0">
              <a:solidFill>
                <a:schemeClr val="bg1"/>
              </a:solidFill>
              <a:latin typeface="Times New Roman" pitchFamily="18" charset="0"/>
              <a:cs typeface="Times New Roman" pitchFamily="18" charset="0"/>
            </a:endParaRPr>
          </a:p>
        </p:txBody>
      </p:sp>
      <p:sp>
        <p:nvSpPr>
          <p:cNvPr id="31" name="TextBox 13"/>
          <p:cNvSpPr txBox="1">
            <a:spLocks noChangeArrowheads="1"/>
          </p:cNvSpPr>
          <p:nvPr/>
        </p:nvSpPr>
        <p:spPr bwMode="auto">
          <a:xfrm>
            <a:off x="4398392" y="5474816"/>
            <a:ext cx="2514600" cy="461665"/>
          </a:xfrm>
          <a:prstGeom prst="rect">
            <a:avLst/>
          </a:prstGeom>
          <a:noFill/>
          <a:ln w="9525">
            <a:noFill/>
            <a:miter lim="800000"/>
            <a:headEnd/>
            <a:tailEnd/>
          </a:ln>
        </p:spPr>
        <p:txBody>
          <a:bodyPr>
            <a:spAutoFit/>
          </a:bodyPr>
          <a:lstStyle/>
          <a:p>
            <a:pPr algn="ctr"/>
            <a:r>
              <a:rPr lang="tr-TR" sz="2400" b="1" dirty="0" smtClean="0">
                <a:solidFill>
                  <a:schemeClr val="bg1"/>
                </a:solidFill>
                <a:latin typeface="Times New Roman" pitchFamily="18" charset="0"/>
                <a:cs typeface="Times New Roman" pitchFamily="18" charset="0"/>
              </a:rPr>
              <a:t>İhracata Destek </a:t>
            </a:r>
            <a:endParaRPr lang="tr-TR" sz="2400" b="1" dirty="0">
              <a:solidFill>
                <a:schemeClr val="bg1"/>
              </a:solidFill>
              <a:latin typeface="Times New Roman" pitchFamily="18" charset="0"/>
              <a:cs typeface="Times New Roman" pitchFamily="18" charset="0"/>
            </a:endParaRPr>
          </a:p>
        </p:txBody>
      </p:sp>
      <p:sp>
        <p:nvSpPr>
          <p:cNvPr id="22" name="Espace réservé du pied de page 6"/>
          <p:cNvSpPr txBox="1">
            <a:spLocks/>
          </p:cNvSpPr>
          <p:nvPr/>
        </p:nvSpPr>
        <p:spPr>
          <a:xfrm>
            <a:off x="0" y="6492875"/>
            <a:ext cx="2123728"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000" b="1" i="0" u="none" strike="noStrike" kern="1200" cap="none" spc="0" normalizeH="0" baseline="0" noProof="0" dirty="0" smtClean="0">
                <a:ln>
                  <a:noFill/>
                </a:ln>
                <a:solidFill>
                  <a:schemeClr val="tx1">
                    <a:tint val="75000"/>
                  </a:schemeClr>
                </a:solidFill>
                <a:effectLst/>
                <a:uLnTx/>
                <a:uFillTx/>
                <a:latin typeface="+mn-lt"/>
                <a:ea typeface="+mn-ea"/>
                <a:cs typeface="+mn-cs"/>
              </a:rPr>
              <a:t>Türkiye İhracat Kredi Bankası A.Ş. </a:t>
            </a:r>
            <a:endParaRPr kumimoji="0" lang="en-US" sz="1000" b="1"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extLst>
      <p:ext uri="{BB962C8B-B14F-4D97-AF65-F5344CB8AC3E}">
        <p14:creationId xmlns:p14="http://schemas.microsoft.com/office/powerpoint/2010/main" val="3488433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1000"/>
                                        <p:tgtEl>
                                          <p:spTgt spid="2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wipe(left)">
                                      <p:cBhvr>
                                        <p:cTn id="10" dur="1000"/>
                                        <p:tgtEl>
                                          <p:spTgt spid="3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fade">
                                      <p:cBhvr>
                                        <p:cTn id="13" dur="2000"/>
                                        <p:tgtEl>
                                          <p:spTgt spid="32"/>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wipe(left)">
                                      <p:cBhvr>
                                        <p:cTn id="17" dur="1000"/>
                                        <p:tgtEl>
                                          <p:spTgt spid="26"/>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29"/>
                                        </p:tgtEl>
                                        <p:attrNameLst>
                                          <p:attrName>style.visibility</p:attrName>
                                        </p:attrNameLst>
                                      </p:cBhvr>
                                      <p:to>
                                        <p:strVal val="visible"/>
                                      </p:to>
                                    </p:set>
                                    <p:animEffect transition="in" filter="wipe(left)">
                                      <p:cBhvr>
                                        <p:cTn id="20" dur="1000"/>
                                        <p:tgtEl>
                                          <p:spTgt spid="29"/>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fade">
                                      <p:cBhvr>
                                        <p:cTn id="23" dur="2000"/>
                                        <p:tgtEl>
                                          <p:spTgt spid="35"/>
                                        </p:tgtEl>
                                      </p:cBhvr>
                                    </p:animEffect>
                                  </p:childTnLst>
                                </p:cTn>
                              </p:par>
                            </p:childTnLst>
                          </p:cTn>
                        </p:par>
                        <p:par>
                          <p:cTn id="24" fill="hold">
                            <p:stCondLst>
                              <p:cond delay="4000"/>
                            </p:stCondLst>
                            <p:childTnLst>
                              <p:par>
                                <p:cTn id="25" presetID="22" presetClass="entr" presetSubtype="8" fill="hold" grpId="0" nodeType="after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wipe(left)">
                                      <p:cBhvr>
                                        <p:cTn id="27" dur="1000"/>
                                        <p:tgtEl>
                                          <p:spTgt spid="28"/>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31"/>
                                        </p:tgtEl>
                                        <p:attrNameLst>
                                          <p:attrName>style.visibility</p:attrName>
                                        </p:attrNameLst>
                                      </p:cBhvr>
                                      <p:to>
                                        <p:strVal val="visible"/>
                                      </p:to>
                                    </p:set>
                                    <p:animEffect transition="in" filter="wipe(left)">
                                      <p:cBhvr>
                                        <p:cTn id="30" dur="1000"/>
                                        <p:tgtEl>
                                          <p:spTgt spid="31"/>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6"/>
                                        </p:tgtEl>
                                        <p:attrNameLst>
                                          <p:attrName>style.visibility</p:attrName>
                                        </p:attrNameLst>
                                      </p:cBhvr>
                                      <p:to>
                                        <p:strVal val="visible"/>
                                      </p:to>
                                    </p:set>
                                    <p:animEffect transition="in" filter="fade">
                                      <p:cBhvr>
                                        <p:cTn id="33" dur="20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5" grpId="0" animBg="1"/>
      <p:bldP spid="32" grpId="0" animBg="1"/>
      <p:bldP spid="26" grpId="0" animBg="1"/>
      <p:bldP spid="27" grpId="0" animBg="1"/>
      <p:bldP spid="28" grpId="0" animBg="1"/>
      <p:bldP spid="29" grpId="0"/>
      <p:bldP spid="30" grpId="0"/>
      <p:bldP spid="3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lide Number Placeholder 36"/>
          <p:cNvSpPr>
            <a:spLocks noGrp="1"/>
          </p:cNvSpPr>
          <p:nvPr>
            <p:ph type="sldNum" sz="quarter" idx="12"/>
          </p:nvPr>
        </p:nvSpPr>
        <p:spPr/>
        <p:txBody>
          <a:bodyPr/>
          <a:lstStyle/>
          <a:p>
            <a:fld id="{E608ECD1-1F3C-4B4C-B421-0D06F50FE9E9}" type="slidenum">
              <a:rPr lang="en-US" smtClean="0"/>
              <a:pPr/>
              <a:t>4</a:t>
            </a:fld>
            <a:endParaRPr lang="en-US"/>
          </a:p>
        </p:txBody>
      </p:sp>
      <p:grpSp>
        <p:nvGrpSpPr>
          <p:cNvPr id="20" name="Group 19"/>
          <p:cNvGrpSpPr/>
          <p:nvPr/>
        </p:nvGrpSpPr>
        <p:grpSpPr>
          <a:xfrm>
            <a:off x="0" y="0"/>
            <a:ext cx="2123728" cy="6858000"/>
            <a:chOff x="0" y="0"/>
            <a:chExt cx="2123728" cy="6858000"/>
          </a:xfrm>
        </p:grpSpPr>
        <p:sp>
          <p:nvSpPr>
            <p:cNvPr id="21" name="Rectangle 20"/>
            <p:cNvSpPr/>
            <p:nvPr/>
          </p:nvSpPr>
          <p:spPr>
            <a:xfrm>
              <a:off x="0" y="0"/>
              <a:ext cx="2123728"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tr-TR">
                <a:solidFill>
                  <a:srgbClr val="A6093D"/>
                </a:solidFill>
              </a:endParaRPr>
            </a:p>
          </p:txBody>
        </p:sp>
        <p:pic>
          <p:nvPicPr>
            <p:cNvPr id="22" name="Picture 21" descr="5.png"/>
            <p:cNvPicPr>
              <a:picLocks noChangeAspect="1"/>
            </p:cNvPicPr>
            <p:nvPr/>
          </p:nvPicPr>
          <p:blipFill>
            <a:blip r:embed="rId2" cstate="print"/>
            <a:stretch>
              <a:fillRect/>
            </a:stretch>
          </p:blipFill>
          <p:spPr>
            <a:xfrm>
              <a:off x="101600" y="279400"/>
              <a:ext cx="1871476" cy="1185674"/>
            </a:xfrm>
            <a:prstGeom prst="rect">
              <a:avLst/>
            </a:prstGeom>
          </p:spPr>
        </p:pic>
      </p:grpSp>
      <p:sp>
        <p:nvSpPr>
          <p:cNvPr id="23" name="Rectangle 22"/>
          <p:cNvSpPr/>
          <p:nvPr/>
        </p:nvSpPr>
        <p:spPr>
          <a:xfrm>
            <a:off x="0" y="2751126"/>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a:r>
              <a:rPr lang="tr-TR" sz="1700" dirty="0" smtClean="0">
                <a:solidFill>
                  <a:srgbClr val="A6093D"/>
                </a:solidFill>
              </a:rPr>
              <a:t>Bankamız Faaliyetleri</a:t>
            </a:r>
            <a:endParaRPr lang="tr-TR" sz="1700" dirty="0">
              <a:solidFill>
                <a:srgbClr val="A6093D"/>
              </a:solidFill>
            </a:endParaRPr>
          </a:p>
        </p:txBody>
      </p:sp>
      <p:sp>
        <p:nvSpPr>
          <p:cNvPr id="24" name="Rectangle 23"/>
          <p:cNvSpPr/>
          <p:nvPr/>
        </p:nvSpPr>
        <p:spPr>
          <a:xfrm>
            <a:off x="0" y="3251192"/>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a:r>
              <a:rPr lang="tr-TR" sz="1700" dirty="0" smtClean="0">
                <a:solidFill>
                  <a:srgbClr val="A6093D"/>
                </a:solidFill>
              </a:rPr>
              <a:t>Kredi Faaliyetlerimiz </a:t>
            </a:r>
          </a:p>
        </p:txBody>
      </p:sp>
      <p:sp>
        <p:nvSpPr>
          <p:cNvPr id="25" name="Rectangle 24"/>
          <p:cNvSpPr/>
          <p:nvPr/>
        </p:nvSpPr>
        <p:spPr>
          <a:xfrm>
            <a:off x="0" y="3751258"/>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a:bodyPr>
          <a:lstStyle/>
          <a:p>
            <a:pPr marL="179388"/>
            <a:r>
              <a:rPr lang="sv-SE" sz="1650" dirty="0" smtClean="0">
                <a:solidFill>
                  <a:srgbClr val="A6093D"/>
                </a:solidFill>
              </a:rPr>
              <a:t>Sigorta Faaliyetlerimiz</a:t>
            </a:r>
          </a:p>
        </p:txBody>
      </p:sp>
      <p:sp>
        <p:nvSpPr>
          <p:cNvPr id="26" name="Rectangle 25"/>
          <p:cNvSpPr/>
          <p:nvPr/>
        </p:nvSpPr>
        <p:spPr>
          <a:xfrm>
            <a:off x="0" y="4251324"/>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a:bodyPr>
          <a:lstStyle/>
          <a:p>
            <a:pPr marL="179388"/>
            <a:r>
              <a:rPr lang="tr-TR" dirty="0" smtClean="0">
                <a:solidFill>
                  <a:srgbClr val="A6093D"/>
                </a:solidFill>
              </a:rPr>
              <a:t>Uluslararası Krediler</a:t>
            </a:r>
          </a:p>
        </p:txBody>
      </p:sp>
      <p:sp>
        <p:nvSpPr>
          <p:cNvPr id="27" name="Rectangle 26"/>
          <p:cNvSpPr/>
          <p:nvPr/>
        </p:nvSpPr>
        <p:spPr>
          <a:xfrm>
            <a:off x="0" y="1750994"/>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Hakkında</a:t>
            </a:r>
          </a:p>
        </p:txBody>
      </p:sp>
      <p:sp>
        <p:nvSpPr>
          <p:cNvPr id="28" name="Rectangle 27"/>
          <p:cNvSpPr/>
          <p:nvPr/>
        </p:nvSpPr>
        <p:spPr>
          <a:xfrm>
            <a:off x="0" y="2251060"/>
            <a:ext cx="2071670" cy="500066"/>
          </a:xfrm>
          <a:prstGeom prst="rect">
            <a:avLst/>
          </a:prstGeom>
          <a:solidFill>
            <a:srgbClr val="A6093D"/>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a:bodyPr>
          <a:lstStyle/>
          <a:p>
            <a:pPr marL="179388"/>
            <a:r>
              <a:rPr lang="tr-TR" dirty="0" smtClean="0">
                <a:solidFill>
                  <a:schemeClr val="bg1"/>
                </a:solidFill>
              </a:rPr>
              <a:t>Bankamız Misyonu</a:t>
            </a:r>
            <a:endParaRPr lang="tr-TR" dirty="0">
              <a:solidFill>
                <a:schemeClr val="bg1"/>
              </a:solidFill>
            </a:endParaRPr>
          </a:p>
        </p:txBody>
      </p:sp>
      <p:graphicFrame>
        <p:nvGraphicFramePr>
          <p:cNvPr id="32" name="Diagram 31"/>
          <p:cNvGraphicFramePr/>
          <p:nvPr/>
        </p:nvGraphicFramePr>
        <p:xfrm>
          <a:off x="2339752" y="1412776"/>
          <a:ext cx="6660232" cy="34897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Espace réservé du pied de page 6"/>
          <p:cNvSpPr txBox="1">
            <a:spLocks/>
          </p:cNvSpPr>
          <p:nvPr/>
        </p:nvSpPr>
        <p:spPr>
          <a:xfrm>
            <a:off x="0" y="6492875"/>
            <a:ext cx="2123728"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000" b="1" i="0" u="none" strike="noStrike" kern="1200" cap="none" spc="0" normalizeH="0" baseline="0" noProof="0" dirty="0" smtClean="0">
                <a:ln>
                  <a:noFill/>
                </a:ln>
                <a:solidFill>
                  <a:schemeClr val="tx1">
                    <a:tint val="75000"/>
                  </a:schemeClr>
                </a:solidFill>
                <a:effectLst/>
                <a:uLnTx/>
                <a:uFillTx/>
                <a:latin typeface="+mn-lt"/>
                <a:ea typeface="+mn-ea"/>
                <a:cs typeface="+mn-cs"/>
              </a:rPr>
              <a:t>Türkiye İhracat Kredi Bankası A.Ş. </a:t>
            </a:r>
            <a:endParaRPr kumimoji="0" lang="en-US" sz="1000" b="1"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32">
                                            <p:graphicEl>
                                              <a:dgm id="{3E13115A-E4AF-47A3-B402-CEA5F5143723}"/>
                                            </p:graphicEl>
                                          </p:spTgt>
                                        </p:tgtEl>
                                        <p:attrNameLst>
                                          <p:attrName>style.visibility</p:attrName>
                                        </p:attrNameLst>
                                      </p:cBhvr>
                                      <p:to>
                                        <p:strVal val="visible"/>
                                      </p:to>
                                    </p:set>
                                    <p:anim calcmode="lin" valueType="num">
                                      <p:cBhvr additive="base">
                                        <p:cTn id="7" dur="1000" fill="hold"/>
                                        <p:tgtEl>
                                          <p:spTgt spid="32">
                                            <p:graphicEl>
                                              <a:dgm id="{3E13115A-E4AF-47A3-B402-CEA5F5143723}"/>
                                            </p:graphic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2">
                                            <p:graphicEl>
                                              <a:dgm id="{3E13115A-E4AF-47A3-B402-CEA5F5143723}"/>
                                            </p:graphicEl>
                                          </p:spTgt>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2" fill="hold" grpId="0" nodeType="afterEffect">
                                  <p:stCondLst>
                                    <p:cond delay="0"/>
                                  </p:stCondLst>
                                  <p:childTnLst>
                                    <p:set>
                                      <p:cBhvr>
                                        <p:cTn id="11" dur="1" fill="hold">
                                          <p:stCondLst>
                                            <p:cond delay="0"/>
                                          </p:stCondLst>
                                        </p:cTn>
                                        <p:tgtEl>
                                          <p:spTgt spid="32">
                                            <p:graphicEl>
                                              <a:dgm id="{5606A1DB-31E4-44A7-8379-81B4F2A836E7}"/>
                                            </p:graphicEl>
                                          </p:spTgt>
                                        </p:tgtEl>
                                        <p:attrNameLst>
                                          <p:attrName>style.visibility</p:attrName>
                                        </p:attrNameLst>
                                      </p:cBhvr>
                                      <p:to>
                                        <p:strVal val="visible"/>
                                      </p:to>
                                    </p:set>
                                    <p:anim calcmode="lin" valueType="num">
                                      <p:cBhvr additive="base">
                                        <p:cTn id="12" dur="1000" fill="hold"/>
                                        <p:tgtEl>
                                          <p:spTgt spid="32">
                                            <p:graphicEl>
                                              <a:dgm id="{5606A1DB-31E4-44A7-8379-81B4F2A836E7}"/>
                                            </p:graphicEl>
                                          </p:spTgt>
                                        </p:tgtEl>
                                        <p:attrNameLst>
                                          <p:attrName>ppt_x</p:attrName>
                                        </p:attrNameLst>
                                      </p:cBhvr>
                                      <p:tavLst>
                                        <p:tav tm="0">
                                          <p:val>
                                            <p:strVal val="1+#ppt_w/2"/>
                                          </p:val>
                                        </p:tav>
                                        <p:tav tm="100000">
                                          <p:val>
                                            <p:strVal val="#ppt_x"/>
                                          </p:val>
                                        </p:tav>
                                      </p:tavLst>
                                    </p:anim>
                                    <p:anim calcmode="lin" valueType="num">
                                      <p:cBhvr additive="base">
                                        <p:cTn id="13" dur="1000" fill="hold"/>
                                        <p:tgtEl>
                                          <p:spTgt spid="32">
                                            <p:graphicEl>
                                              <a:dgm id="{5606A1DB-31E4-44A7-8379-81B4F2A836E7}"/>
                                            </p:graphic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2" fill="hold" grpId="0" nodeType="afterEffect">
                                  <p:stCondLst>
                                    <p:cond delay="0"/>
                                  </p:stCondLst>
                                  <p:childTnLst>
                                    <p:set>
                                      <p:cBhvr>
                                        <p:cTn id="16" dur="1" fill="hold">
                                          <p:stCondLst>
                                            <p:cond delay="0"/>
                                          </p:stCondLst>
                                        </p:cTn>
                                        <p:tgtEl>
                                          <p:spTgt spid="32">
                                            <p:graphicEl>
                                              <a:dgm id="{A6DE422B-4010-4B60-8C3B-D4BA0BF6A22E}"/>
                                            </p:graphicEl>
                                          </p:spTgt>
                                        </p:tgtEl>
                                        <p:attrNameLst>
                                          <p:attrName>style.visibility</p:attrName>
                                        </p:attrNameLst>
                                      </p:cBhvr>
                                      <p:to>
                                        <p:strVal val="visible"/>
                                      </p:to>
                                    </p:set>
                                    <p:anim calcmode="lin" valueType="num">
                                      <p:cBhvr additive="base">
                                        <p:cTn id="17" dur="1000" fill="hold"/>
                                        <p:tgtEl>
                                          <p:spTgt spid="32">
                                            <p:graphicEl>
                                              <a:dgm id="{A6DE422B-4010-4B60-8C3B-D4BA0BF6A22E}"/>
                                            </p:graphicEl>
                                          </p:spTgt>
                                        </p:tgtEl>
                                        <p:attrNameLst>
                                          <p:attrName>ppt_x</p:attrName>
                                        </p:attrNameLst>
                                      </p:cBhvr>
                                      <p:tavLst>
                                        <p:tav tm="0">
                                          <p:val>
                                            <p:strVal val="1+#ppt_w/2"/>
                                          </p:val>
                                        </p:tav>
                                        <p:tav tm="100000">
                                          <p:val>
                                            <p:strVal val="#ppt_x"/>
                                          </p:val>
                                        </p:tav>
                                      </p:tavLst>
                                    </p:anim>
                                    <p:anim calcmode="lin" valueType="num">
                                      <p:cBhvr additive="base">
                                        <p:cTn id="18" dur="1000" fill="hold"/>
                                        <p:tgtEl>
                                          <p:spTgt spid="32">
                                            <p:graphicEl>
                                              <a:dgm id="{A6DE422B-4010-4B60-8C3B-D4BA0BF6A22E}"/>
                                            </p:graphicEl>
                                          </p:spTgt>
                                        </p:tgtEl>
                                        <p:attrNameLst>
                                          <p:attrName>ppt_y</p:attrName>
                                        </p:attrNameLst>
                                      </p:cBhvr>
                                      <p:tavLst>
                                        <p:tav tm="0">
                                          <p:val>
                                            <p:strVal val="#ppt_y"/>
                                          </p:val>
                                        </p:tav>
                                        <p:tav tm="100000">
                                          <p:val>
                                            <p:strVal val="#ppt_y"/>
                                          </p:val>
                                        </p:tav>
                                      </p:tavLst>
                                    </p:anim>
                                  </p:childTnLst>
                                </p:cTn>
                              </p:par>
                            </p:childTnLst>
                          </p:cTn>
                        </p:par>
                        <p:par>
                          <p:cTn id="19" fill="hold">
                            <p:stCondLst>
                              <p:cond delay="3000"/>
                            </p:stCondLst>
                            <p:childTnLst>
                              <p:par>
                                <p:cTn id="20" presetID="2" presetClass="entr" presetSubtype="2" fill="hold" grpId="0" nodeType="afterEffect">
                                  <p:stCondLst>
                                    <p:cond delay="0"/>
                                  </p:stCondLst>
                                  <p:childTnLst>
                                    <p:set>
                                      <p:cBhvr>
                                        <p:cTn id="21" dur="1" fill="hold">
                                          <p:stCondLst>
                                            <p:cond delay="0"/>
                                          </p:stCondLst>
                                        </p:cTn>
                                        <p:tgtEl>
                                          <p:spTgt spid="32">
                                            <p:graphicEl>
                                              <a:dgm id="{3FAAF01E-BD7B-4AC6-B825-442D8D154229}"/>
                                            </p:graphicEl>
                                          </p:spTgt>
                                        </p:tgtEl>
                                        <p:attrNameLst>
                                          <p:attrName>style.visibility</p:attrName>
                                        </p:attrNameLst>
                                      </p:cBhvr>
                                      <p:to>
                                        <p:strVal val="visible"/>
                                      </p:to>
                                    </p:set>
                                    <p:anim calcmode="lin" valueType="num">
                                      <p:cBhvr additive="base">
                                        <p:cTn id="22" dur="1000" fill="hold"/>
                                        <p:tgtEl>
                                          <p:spTgt spid="32">
                                            <p:graphicEl>
                                              <a:dgm id="{3FAAF01E-BD7B-4AC6-B825-442D8D154229}"/>
                                            </p:graphicEl>
                                          </p:spTgt>
                                        </p:tgtEl>
                                        <p:attrNameLst>
                                          <p:attrName>ppt_x</p:attrName>
                                        </p:attrNameLst>
                                      </p:cBhvr>
                                      <p:tavLst>
                                        <p:tav tm="0">
                                          <p:val>
                                            <p:strVal val="1+#ppt_w/2"/>
                                          </p:val>
                                        </p:tav>
                                        <p:tav tm="100000">
                                          <p:val>
                                            <p:strVal val="#ppt_x"/>
                                          </p:val>
                                        </p:tav>
                                      </p:tavLst>
                                    </p:anim>
                                    <p:anim calcmode="lin" valueType="num">
                                      <p:cBhvr additive="base">
                                        <p:cTn id="23" dur="1000" fill="hold"/>
                                        <p:tgtEl>
                                          <p:spTgt spid="32">
                                            <p:graphicEl>
                                              <a:dgm id="{3FAAF01E-BD7B-4AC6-B825-442D8D154229}"/>
                                            </p:graphicEl>
                                          </p:spTgt>
                                        </p:tgtEl>
                                        <p:attrNameLst>
                                          <p:attrName>ppt_y</p:attrName>
                                        </p:attrNameLst>
                                      </p:cBhvr>
                                      <p:tavLst>
                                        <p:tav tm="0">
                                          <p:val>
                                            <p:strVal val="#ppt_y"/>
                                          </p:val>
                                        </p:tav>
                                        <p:tav tm="100000">
                                          <p:val>
                                            <p:strVal val="#ppt_y"/>
                                          </p:val>
                                        </p:tav>
                                      </p:tavLst>
                                    </p:anim>
                                  </p:childTnLst>
                                </p:cTn>
                              </p:par>
                            </p:childTnLst>
                          </p:cTn>
                        </p:par>
                        <p:par>
                          <p:cTn id="24" fill="hold">
                            <p:stCondLst>
                              <p:cond delay="4000"/>
                            </p:stCondLst>
                            <p:childTnLst>
                              <p:par>
                                <p:cTn id="25" presetID="2" presetClass="entr" presetSubtype="2" fill="hold" grpId="0" nodeType="afterEffect">
                                  <p:stCondLst>
                                    <p:cond delay="0"/>
                                  </p:stCondLst>
                                  <p:childTnLst>
                                    <p:set>
                                      <p:cBhvr>
                                        <p:cTn id="26" dur="1" fill="hold">
                                          <p:stCondLst>
                                            <p:cond delay="0"/>
                                          </p:stCondLst>
                                        </p:cTn>
                                        <p:tgtEl>
                                          <p:spTgt spid="32">
                                            <p:graphicEl>
                                              <a:dgm id="{1BB50A34-1EF1-4113-9103-F722DE96664E}"/>
                                            </p:graphicEl>
                                          </p:spTgt>
                                        </p:tgtEl>
                                        <p:attrNameLst>
                                          <p:attrName>style.visibility</p:attrName>
                                        </p:attrNameLst>
                                      </p:cBhvr>
                                      <p:to>
                                        <p:strVal val="visible"/>
                                      </p:to>
                                    </p:set>
                                    <p:anim calcmode="lin" valueType="num">
                                      <p:cBhvr additive="base">
                                        <p:cTn id="27" dur="1000" fill="hold"/>
                                        <p:tgtEl>
                                          <p:spTgt spid="32">
                                            <p:graphicEl>
                                              <a:dgm id="{1BB50A34-1EF1-4113-9103-F722DE96664E}"/>
                                            </p:graphicEl>
                                          </p:spTgt>
                                        </p:tgtEl>
                                        <p:attrNameLst>
                                          <p:attrName>ppt_x</p:attrName>
                                        </p:attrNameLst>
                                      </p:cBhvr>
                                      <p:tavLst>
                                        <p:tav tm="0">
                                          <p:val>
                                            <p:strVal val="1+#ppt_w/2"/>
                                          </p:val>
                                        </p:tav>
                                        <p:tav tm="100000">
                                          <p:val>
                                            <p:strVal val="#ppt_x"/>
                                          </p:val>
                                        </p:tav>
                                      </p:tavLst>
                                    </p:anim>
                                    <p:anim calcmode="lin" valueType="num">
                                      <p:cBhvr additive="base">
                                        <p:cTn id="28" dur="1000" fill="hold"/>
                                        <p:tgtEl>
                                          <p:spTgt spid="32">
                                            <p:graphicEl>
                                              <a:dgm id="{1BB50A34-1EF1-4113-9103-F722DE96664E}"/>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2" grpId="0" uiExpand="1">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p:cNvSpPr/>
          <p:nvPr/>
        </p:nvSpPr>
        <p:spPr>
          <a:xfrm>
            <a:off x="2239459" y="105772"/>
            <a:ext cx="2160000" cy="2160000"/>
          </a:xfrm>
          <a:prstGeom prst="rect">
            <a:avLst/>
          </a:prstGeom>
          <a:solidFill>
            <a:schemeClr val="bg1">
              <a:lumMod val="50000"/>
            </a:schemeClr>
          </a:solidFill>
          <a:ln>
            <a:noFill/>
          </a:ln>
          <a:effectLst>
            <a:outerShdw blurRad="76200" dir="13500000" sy="23000" kx="1200000" algn="br" rotWithShape="0">
              <a:prstClr val="black">
                <a:alpha val="20000"/>
              </a:prstClr>
            </a:outerShdw>
          </a:effectLst>
        </p:spPr>
        <p:style>
          <a:lnRef idx="1">
            <a:schemeClr val="accent3"/>
          </a:lnRef>
          <a:fillRef idx="3">
            <a:schemeClr val="accent3"/>
          </a:fillRef>
          <a:effectRef idx="2">
            <a:schemeClr val="accent3"/>
          </a:effectRef>
          <a:fontRef idx="minor">
            <a:schemeClr val="lt1"/>
          </a:fontRef>
        </p:style>
        <p:txBody>
          <a:bodyPr anchor="ctr"/>
          <a:lstStyle/>
          <a:p>
            <a:pPr algn="ctr">
              <a:defRPr/>
            </a:pPr>
            <a:r>
              <a:rPr lang="tr-TR" sz="28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İhracat </a:t>
            </a:r>
            <a:r>
              <a:rPr lang="tr-TR" sz="28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Kredileri</a:t>
            </a:r>
          </a:p>
        </p:txBody>
      </p:sp>
      <p:sp>
        <p:nvSpPr>
          <p:cNvPr id="29" name="Slide Number Placeholder 28"/>
          <p:cNvSpPr>
            <a:spLocks noGrp="1"/>
          </p:cNvSpPr>
          <p:nvPr>
            <p:ph type="sldNum" sz="quarter" idx="12"/>
          </p:nvPr>
        </p:nvSpPr>
        <p:spPr/>
        <p:txBody>
          <a:bodyPr/>
          <a:lstStyle/>
          <a:p>
            <a:fld id="{E608ECD1-1F3C-4B4C-B421-0D06F50FE9E9}" type="slidenum">
              <a:rPr lang="en-US" smtClean="0"/>
              <a:pPr/>
              <a:t>5</a:t>
            </a:fld>
            <a:endParaRPr lang="en-US"/>
          </a:p>
        </p:txBody>
      </p:sp>
      <p:grpSp>
        <p:nvGrpSpPr>
          <p:cNvPr id="24" name="Group 23"/>
          <p:cNvGrpSpPr/>
          <p:nvPr/>
        </p:nvGrpSpPr>
        <p:grpSpPr>
          <a:xfrm>
            <a:off x="0" y="0"/>
            <a:ext cx="2123728" cy="6858000"/>
            <a:chOff x="0" y="0"/>
            <a:chExt cx="2123728" cy="6858000"/>
          </a:xfrm>
        </p:grpSpPr>
        <p:sp>
          <p:nvSpPr>
            <p:cNvPr id="25" name="Rectangle 24"/>
            <p:cNvSpPr/>
            <p:nvPr/>
          </p:nvSpPr>
          <p:spPr>
            <a:xfrm>
              <a:off x="0" y="0"/>
              <a:ext cx="2123728"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tr-TR">
                <a:solidFill>
                  <a:srgbClr val="A6093D"/>
                </a:solidFill>
              </a:endParaRPr>
            </a:p>
          </p:txBody>
        </p:sp>
        <p:pic>
          <p:nvPicPr>
            <p:cNvPr id="26" name="Picture 25" descr="5.png"/>
            <p:cNvPicPr>
              <a:picLocks noChangeAspect="1"/>
            </p:cNvPicPr>
            <p:nvPr/>
          </p:nvPicPr>
          <p:blipFill>
            <a:blip r:embed="rId2" cstate="print"/>
            <a:stretch>
              <a:fillRect/>
            </a:stretch>
          </p:blipFill>
          <p:spPr>
            <a:xfrm>
              <a:off x="101600" y="279400"/>
              <a:ext cx="1871476" cy="1185674"/>
            </a:xfrm>
            <a:prstGeom prst="rect">
              <a:avLst/>
            </a:prstGeom>
          </p:spPr>
        </p:pic>
      </p:grpSp>
      <p:sp>
        <p:nvSpPr>
          <p:cNvPr id="31" name="Rectangle 30"/>
          <p:cNvSpPr/>
          <p:nvPr/>
        </p:nvSpPr>
        <p:spPr>
          <a:xfrm>
            <a:off x="0" y="2751126"/>
            <a:ext cx="2071670" cy="500066"/>
          </a:xfrm>
          <a:prstGeom prst="rect">
            <a:avLst/>
          </a:prstGeom>
          <a:solidFill>
            <a:srgbClr val="A6093D"/>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a:r>
              <a:rPr lang="tr-TR" sz="1700" dirty="0" smtClean="0">
                <a:solidFill>
                  <a:schemeClr val="bg1"/>
                </a:solidFill>
              </a:rPr>
              <a:t>Bankamız Faaliyetleri</a:t>
            </a:r>
            <a:endParaRPr lang="tr-TR" sz="1700" dirty="0">
              <a:solidFill>
                <a:schemeClr val="bg1"/>
              </a:solidFill>
            </a:endParaRPr>
          </a:p>
        </p:txBody>
      </p:sp>
      <p:sp>
        <p:nvSpPr>
          <p:cNvPr id="32" name="Rectangle 31"/>
          <p:cNvSpPr/>
          <p:nvPr/>
        </p:nvSpPr>
        <p:spPr>
          <a:xfrm>
            <a:off x="0" y="3251192"/>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a:r>
              <a:rPr lang="tr-TR" sz="1700" dirty="0" smtClean="0">
                <a:solidFill>
                  <a:srgbClr val="A6093D"/>
                </a:solidFill>
              </a:rPr>
              <a:t>Kredi Faaliyetlerimiz </a:t>
            </a:r>
          </a:p>
        </p:txBody>
      </p:sp>
      <p:sp>
        <p:nvSpPr>
          <p:cNvPr id="33" name="Rectangle 32"/>
          <p:cNvSpPr/>
          <p:nvPr/>
        </p:nvSpPr>
        <p:spPr>
          <a:xfrm>
            <a:off x="0" y="3751258"/>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a:bodyPr>
          <a:lstStyle/>
          <a:p>
            <a:pPr marL="179388"/>
            <a:r>
              <a:rPr lang="sv-SE" sz="1650" dirty="0" smtClean="0">
                <a:solidFill>
                  <a:srgbClr val="A6093D"/>
                </a:solidFill>
              </a:rPr>
              <a:t>Sigorta Faaliyetlerimiz</a:t>
            </a:r>
          </a:p>
        </p:txBody>
      </p:sp>
      <p:sp>
        <p:nvSpPr>
          <p:cNvPr id="34" name="Rectangle 33"/>
          <p:cNvSpPr/>
          <p:nvPr/>
        </p:nvSpPr>
        <p:spPr>
          <a:xfrm>
            <a:off x="0" y="4251324"/>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a:bodyPr>
          <a:lstStyle/>
          <a:p>
            <a:pPr marL="179388"/>
            <a:r>
              <a:rPr lang="tr-TR" dirty="0" smtClean="0">
                <a:solidFill>
                  <a:srgbClr val="A6093D"/>
                </a:solidFill>
              </a:rPr>
              <a:t>Uluslararası Krediler</a:t>
            </a:r>
          </a:p>
        </p:txBody>
      </p:sp>
      <p:sp>
        <p:nvSpPr>
          <p:cNvPr id="35" name="Rectangle 34"/>
          <p:cNvSpPr/>
          <p:nvPr/>
        </p:nvSpPr>
        <p:spPr>
          <a:xfrm>
            <a:off x="0" y="1750994"/>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Hakkında</a:t>
            </a:r>
          </a:p>
        </p:txBody>
      </p:sp>
      <p:sp>
        <p:nvSpPr>
          <p:cNvPr id="36" name="Rectangle 35"/>
          <p:cNvSpPr/>
          <p:nvPr/>
        </p:nvSpPr>
        <p:spPr>
          <a:xfrm>
            <a:off x="0" y="2251060"/>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Misyonu</a:t>
            </a:r>
          </a:p>
        </p:txBody>
      </p:sp>
      <p:sp>
        <p:nvSpPr>
          <p:cNvPr id="44" name="Rectangle 43"/>
          <p:cNvSpPr/>
          <p:nvPr/>
        </p:nvSpPr>
        <p:spPr>
          <a:xfrm>
            <a:off x="4526304" y="2276872"/>
            <a:ext cx="2160000" cy="2160000"/>
          </a:xfrm>
          <a:prstGeom prst="rect">
            <a:avLst/>
          </a:prstGeom>
          <a:solidFill>
            <a:schemeClr val="bg1">
              <a:lumMod val="50000"/>
            </a:schemeClr>
          </a:solidFill>
          <a:ln>
            <a:noFill/>
          </a:ln>
          <a:effectLst>
            <a:outerShdw blurRad="76200" dir="13500000" sy="23000" kx="1200000" algn="b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tr-TR" sz="28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Sigorta</a:t>
            </a:r>
            <a:endParaRPr lang="tr-TR" sz="28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5" name="Rectangle 44"/>
          <p:cNvSpPr/>
          <p:nvPr/>
        </p:nvSpPr>
        <p:spPr>
          <a:xfrm>
            <a:off x="6830560" y="4509120"/>
            <a:ext cx="2160000" cy="2160000"/>
          </a:xfrm>
          <a:prstGeom prst="rect">
            <a:avLst/>
          </a:prstGeom>
          <a:solidFill>
            <a:schemeClr val="bg1">
              <a:lumMod val="50000"/>
            </a:schemeClr>
          </a:solidFill>
          <a:ln>
            <a:noFill/>
          </a:ln>
          <a:effectLst>
            <a:outerShdw blurRad="76200" dir="13500000" sy="23000" kx="1200000" algn="br" rotWithShape="0">
              <a:prstClr val="black">
                <a:alpha val="20000"/>
              </a:prstClr>
            </a:outerShdw>
          </a:effectLst>
        </p:spPr>
        <p:style>
          <a:lnRef idx="1">
            <a:schemeClr val="accent6"/>
          </a:lnRef>
          <a:fillRef idx="3">
            <a:schemeClr val="accent6"/>
          </a:fillRef>
          <a:effectRef idx="2">
            <a:schemeClr val="accent6"/>
          </a:effectRef>
          <a:fontRef idx="minor">
            <a:schemeClr val="lt1"/>
          </a:fontRef>
        </p:style>
        <p:txBody>
          <a:bodyPr anchor="ctr"/>
          <a:lstStyle/>
          <a:p>
            <a:pPr algn="ctr">
              <a:defRPr/>
            </a:pPr>
            <a:r>
              <a:rPr lang="tr-TR" sz="28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Uluslararası Krediler</a:t>
            </a:r>
            <a:endParaRPr lang="tr-TR" sz="28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6" name="Espace réservé du pied de page 6"/>
          <p:cNvSpPr txBox="1">
            <a:spLocks/>
          </p:cNvSpPr>
          <p:nvPr/>
        </p:nvSpPr>
        <p:spPr>
          <a:xfrm>
            <a:off x="0" y="6492875"/>
            <a:ext cx="2123728"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000" b="1" i="0" u="none" strike="noStrike" kern="1200" cap="none" spc="0" normalizeH="0" baseline="0" noProof="0" dirty="0" smtClean="0">
                <a:ln>
                  <a:noFill/>
                </a:ln>
                <a:solidFill>
                  <a:schemeClr val="tx1">
                    <a:tint val="75000"/>
                  </a:schemeClr>
                </a:solidFill>
                <a:effectLst/>
                <a:uLnTx/>
                <a:uFillTx/>
                <a:latin typeface="+mn-lt"/>
                <a:ea typeface="+mn-ea"/>
                <a:cs typeface="+mn-cs"/>
              </a:rPr>
              <a:t>Türkiye İhracat Kredi Bankası A.Ş. </a:t>
            </a:r>
            <a:endParaRPr kumimoji="0" lang="en-US" sz="1000" b="1"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nodeType="afterEffect">
                                  <p:stCondLst>
                                    <p:cond delay="0"/>
                                  </p:stCondLst>
                                  <p:childTnLst>
                                    <p:set>
                                      <p:cBhvr>
                                        <p:cTn id="6" dur="1" fill="hold">
                                          <p:stCondLst>
                                            <p:cond delay="0"/>
                                          </p:stCondLst>
                                        </p:cTn>
                                        <p:tgtEl>
                                          <p:spTgt spid="43"/>
                                        </p:tgtEl>
                                        <p:attrNameLst>
                                          <p:attrName>style.visibility</p:attrName>
                                        </p:attrNameLst>
                                      </p:cBhvr>
                                      <p:to>
                                        <p:strVal val="visible"/>
                                      </p:to>
                                    </p:set>
                                    <p:anim calcmode="lin" valueType="num">
                                      <p:cBhvr>
                                        <p:cTn id="7" dur="1000" fill="hold"/>
                                        <p:tgtEl>
                                          <p:spTgt spid="43"/>
                                        </p:tgtEl>
                                        <p:attrNameLst>
                                          <p:attrName>ppt_x</p:attrName>
                                        </p:attrNameLst>
                                      </p:cBhvr>
                                      <p:tavLst>
                                        <p:tav tm="0">
                                          <p:val>
                                            <p:strVal val="#ppt_x-#ppt_w/2"/>
                                          </p:val>
                                        </p:tav>
                                        <p:tav tm="100000">
                                          <p:val>
                                            <p:strVal val="#ppt_x"/>
                                          </p:val>
                                        </p:tav>
                                      </p:tavLst>
                                    </p:anim>
                                    <p:anim calcmode="lin" valueType="num">
                                      <p:cBhvr>
                                        <p:cTn id="8" dur="1000" fill="hold"/>
                                        <p:tgtEl>
                                          <p:spTgt spid="43"/>
                                        </p:tgtEl>
                                        <p:attrNameLst>
                                          <p:attrName>ppt_y</p:attrName>
                                        </p:attrNameLst>
                                      </p:cBhvr>
                                      <p:tavLst>
                                        <p:tav tm="0">
                                          <p:val>
                                            <p:strVal val="#ppt_y"/>
                                          </p:val>
                                        </p:tav>
                                        <p:tav tm="100000">
                                          <p:val>
                                            <p:strVal val="#ppt_y"/>
                                          </p:val>
                                        </p:tav>
                                      </p:tavLst>
                                    </p:anim>
                                    <p:anim calcmode="lin" valueType="num">
                                      <p:cBhvr>
                                        <p:cTn id="9" dur="1000" fill="hold"/>
                                        <p:tgtEl>
                                          <p:spTgt spid="43"/>
                                        </p:tgtEl>
                                        <p:attrNameLst>
                                          <p:attrName>ppt_w</p:attrName>
                                        </p:attrNameLst>
                                      </p:cBhvr>
                                      <p:tavLst>
                                        <p:tav tm="0">
                                          <p:val>
                                            <p:fltVal val="0"/>
                                          </p:val>
                                        </p:tav>
                                        <p:tav tm="100000">
                                          <p:val>
                                            <p:strVal val="#ppt_w"/>
                                          </p:val>
                                        </p:tav>
                                      </p:tavLst>
                                    </p:anim>
                                    <p:anim calcmode="lin" valueType="num">
                                      <p:cBhvr>
                                        <p:cTn id="10" dur="1000" fill="hold"/>
                                        <p:tgtEl>
                                          <p:spTgt spid="43"/>
                                        </p:tgtEl>
                                        <p:attrNameLst>
                                          <p:attrName>ppt_h</p:attrName>
                                        </p:attrNameLst>
                                      </p:cBhvr>
                                      <p:tavLst>
                                        <p:tav tm="0">
                                          <p:val>
                                            <p:strVal val="#ppt_h"/>
                                          </p:val>
                                        </p:tav>
                                        <p:tav tm="100000">
                                          <p:val>
                                            <p:strVal val="#ppt_h"/>
                                          </p:val>
                                        </p:tav>
                                      </p:tavLst>
                                    </p:anim>
                                  </p:childTnLst>
                                </p:cTn>
                              </p:par>
                            </p:childTnLst>
                          </p:cTn>
                        </p:par>
                        <p:par>
                          <p:cTn id="11" fill="hold">
                            <p:stCondLst>
                              <p:cond delay="1000"/>
                            </p:stCondLst>
                            <p:childTnLst>
                              <p:par>
                                <p:cTn id="12" presetID="17" presetClass="entr" presetSubtype="8" fill="hold" nodeType="afterEffect">
                                  <p:stCondLst>
                                    <p:cond delay="0"/>
                                  </p:stCondLst>
                                  <p:childTnLst>
                                    <p:set>
                                      <p:cBhvr>
                                        <p:cTn id="13" dur="1" fill="hold">
                                          <p:stCondLst>
                                            <p:cond delay="0"/>
                                          </p:stCondLst>
                                        </p:cTn>
                                        <p:tgtEl>
                                          <p:spTgt spid="44"/>
                                        </p:tgtEl>
                                        <p:attrNameLst>
                                          <p:attrName>style.visibility</p:attrName>
                                        </p:attrNameLst>
                                      </p:cBhvr>
                                      <p:to>
                                        <p:strVal val="visible"/>
                                      </p:to>
                                    </p:set>
                                    <p:anim calcmode="lin" valueType="num">
                                      <p:cBhvr>
                                        <p:cTn id="14" dur="1000" fill="hold"/>
                                        <p:tgtEl>
                                          <p:spTgt spid="44"/>
                                        </p:tgtEl>
                                        <p:attrNameLst>
                                          <p:attrName>ppt_x</p:attrName>
                                        </p:attrNameLst>
                                      </p:cBhvr>
                                      <p:tavLst>
                                        <p:tav tm="0">
                                          <p:val>
                                            <p:strVal val="#ppt_x-#ppt_w/2"/>
                                          </p:val>
                                        </p:tav>
                                        <p:tav tm="100000">
                                          <p:val>
                                            <p:strVal val="#ppt_x"/>
                                          </p:val>
                                        </p:tav>
                                      </p:tavLst>
                                    </p:anim>
                                    <p:anim calcmode="lin" valueType="num">
                                      <p:cBhvr>
                                        <p:cTn id="15" dur="1000" fill="hold"/>
                                        <p:tgtEl>
                                          <p:spTgt spid="44"/>
                                        </p:tgtEl>
                                        <p:attrNameLst>
                                          <p:attrName>ppt_y</p:attrName>
                                        </p:attrNameLst>
                                      </p:cBhvr>
                                      <p:tavLst>
                                        <p:tav tm="0">
                                          <p:val>
                                            <p:strVal val="#ppt_y"/>
                                          </p:val>
                                        </p:tav>
                                        <p:tav tm="100000">
                                          <p:val>
                                            <p:strVal val="#ppt_y"/>
                                          </p:val>
                                        </p:tav>
                                      </p:tavLst>
                                    </p:anim>
                                    <p:anim calcmode="lin" valueType="num">
                                      <p:cBhvr>
                                        <p:cTn id="16" dur="1000" fill="hold"/>
                                        <p:tgtEl>
                                          <p:spTgt spid="44"/>
                                        </p:tgtEl>
                                        <p:attrNameLst>
                                          <p:attrName>ppt_w</p:attrName>
                                        </p:attrNameLst>
                                      </p:cBhvr>
                                      <p:tavLst>
                                        <p:tav tm="0">
                                          <p:val>
                                            <p:fltVal val="0"/>
                                          </p:val>
                                        </p:tav>
                                        <p:tav tm="100000">
                                          <p:val>
                                            <p:strVal val="#ppt_w"/>
                                          </p:val>
                                        </p:tav>
                                      </p:tavLst>
                                    </p:anim>
                                    <p:anim calcmode="lin" valueType="num">
                                      <p:cBhvr>
                                        <p:cTn id="17" dur="1000" fill="hold"/>
                                        <p:tgtEl>
                                          <p:spTgt spid="44"/>
                                        </p:tgtEl>
                                        <p:attrNameLst>
                                          <p:attrName>ppt_h</p:attrName>
                                        </p:attrNameLst>
                                      </p:cBhvr>
                                      <p:tavLst>
                                        <p:tav tm="0">
                                          <p:val>
                                            <p:strVal val="#ppt_h"/>
                                          </p:val>
                                        </p:tav>
                                        <p:tav tm="100000">
                                          <p:val>
                                            <p:strVal val="#ppt_h"/>
                                          </p:val>
                                        </p:tav>
                                      </p:tavLst>
                                    </p:anim>
                                  </p:childTnLst>
                                </p:cTn>
                              </p:par>
                            </p:childTnLst>
                          </p:cTn>
                        </p:par>
                        <p:par>
                          <p:cTn id="18" fill="hold">
                            <p:stCondLst>
                              <p:cond delay="2000"/>
                            </p:stCondLst>
                            <p:childTnLst>
                              <p:par>
                                <p:cTn id="19" presetID="17" presetClass="entr" presetSubtype="8" fill="hold" nodeType="afterEffect">
                                  <p:stCondLst>
                                    <p:cond delay="0"/>
                                  </p:stCondLst>
                                  <p:childTnLst>
                                    <p:set>
                                      <p:cBhvr>
                                        <p:cTn id="20" dur="1" fill="hold">
                                          <p:stCondLst>
                                            <p:cond delay="0"/>
                                          </p:stCondLst>
                                        </p:cTn>
                                        <p:tgtEl>
                                          <p:spTgt spid="45"/>
                                        </p:tgtEl>
                                        <p:attrNameLst>
                                          <p:attrName>style.visibility</p:attrName>
                                        </p:attrNameLst>
                                      </p:cBhvr>
                                      <p:to>
                                        <p:strVal val="visible"/>
                                      </p:to>
                                    </p:set>
                                    <p:anim calcmode="lin" valueType="num">
                                      <p:cBhvr>
                                        <p:cTn id="21" dur="1000" fill="hold"/>
                                        <p:tgtEl>
                                          <p:spTgt spid="45"/>
                                        </p:tgtEl>
                                        <p:attrNameLst>
                                          <p:attrName>ppt_x</p:attrName>
                                        </p:attrNameLst>
                                      </p:cBhvr>
                                      <p:tavLst>
                                        <p:tav tm="0">
                                          <p:val>
                                            <p:strVal val="#ppt_x-#ppt_w/2"/>
                                          </p:val>
                                        </p:tav>
                                        <p:tav tm="100000">
                                          <p:val>
                                            <p:strVal val="#ppt_x"/>
                                          </p:val>
                                        </p:tav>
                                      </p:tavLst>
                                    </p:anim>
                                    <p:anim calcmode="lin" valueType="num">
                                      <p:cBhvr>
                                        <p:cTn id="22" dur="1000" fill="hold"/>
                                        <p:tgtEl>
                                          <p:spTgt spid="45"/>
                                        </p:tgtEl>
                                        <p:attrNameLst>
                                          <p:attrName>ppt_y</p:attrName>
                                        </p:attrNameLst>
                                      </p:cBhvr>
                                      <p:tavLst>
                                        <p:tav tm="0">
                                          <p:val>
                                            <p:strVal val="#ppt_y"/>
                                          </p:val>
                                        </p:tav>
                                        <p:tav tm="100000">
                                          <p:val>
                                            <p:strVal val="#ppt_y"/>
                                          </p:val>
                                        </p:tav>
                                      </p:tavLst>
                                    </p:anim>
                                    <p:anim calcmode="lin" valueType="num">
                                      <p:cBhvr>
                                        <p:cTn id="23" dur="1000" fill="hold"/>
                                        <p:tgtEl>
                                          <p:spTgt spid="45"/>
                                        </p:tgtEl>
                                        <p:attrNameLst>
                                          <p:attrName>ppt_w</p:attrName>
                                        </p:attrNameLst>
                                      </p:cBhvr>
                                      <p:tavLst>
                                        <p:tav tm="0">
                                          <p:val>
                                            <p:fltVal val="0"/>
                                          </p:val>
                                        </p:tav>
                                        <p:tav tm="100000">
                                          <p:val>
                                            <p:strVal val="#ppt_w"/>
                                          </p:val>
                                        </p:tav>
                                      </p:tavLst>
                                    </p:anim>
                                    <p:anim calcmode="lin" valueType="num">
                                      <p:cBhvr>
                                        <p:cTn id="24" dur="1000" fill="hold"/>
                                        <p:tgtEl>
                                          <p:spTgt spid="4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23"/>
          <p:cNvGrpSpPr/>
          <p:nvPr/>
        </p:nvGrpSpPr>
        <p:grpSpPr>
          <a:xfrm>
            <a:off x="0" y="0"/>
            <a:ext cx="2123728" cy="6858000"/>
            <a:chOff x="0" y="0"/>
            <a:chExt cx="2123728" cy="6858000"/>
          </a:xfrm>
        </p:grpSpPr>
        <p:sp>
          <p:nvSpPr>
            <p:cNvPr id="8" name="Rectangle 7"/>
            <p:cNvSpPr/>
            <p:nvPr/>
          </p:nvSpPr>
          <p:spPr>
            <a:xfrm>
              <a:off x="0" y="0"/>
              <a:ext cx="2123728"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tr-TR">
                <a:solidFill>
                  <a:srgbClr val="A6093D"/>
                </a:solidFill>
              </a:endParaRPr>
            </a:p>
          </p:txBody>
        </p:sp>
        <p:pic>
          <p:nvPicPr>
            <p:cNvPr id="9" name="Picture 8" descr="5.png"/>
            <p:cNvPicPr>
              <a:picLocks noChangeAspect="1"/>
            </p:cNvPicPr>
            <p:nvPr/>
          </p:nvPicPr>
          <p:blipFill>
            <a:blip r:embed="rId2" cstate="print"/>
            <a:stretch>
              <a:fillRect/>
            </a:stretch>
          </p:blipFill>
          <p:spPr>
            <a:xfrm>
              <a:off x="101600" y="279400"/>
              <a:ext cx="1871476" cy="1185674"/>
            </a:xfrm>
            <a:prstGeom prst="rect">
              <a:avLst/>
            </a:prstGeom>
          </p:spPr>
        </p:pic>
      </p:grpSp>
      <p:sp>
        <p:nvSpPr>
          <p:cNvPr id="11" name="Freeform 9"/>
          <p:cNvSpPr>
            <a:spLocks/>
          </p:cNvSpPr>
          <p:nvPr/>
        </p:nvSpPr>
        <p:spPr bwMode="auto">
          <a:xfrm>
            <a:off x="4435191" y="2132856"/>
            <a:ext cx="2440468" cy="4725144"/>
          </a:xfrm>
          <a:custGeom>
            <a:avLst/>
            <a:gdLst>
              <a:gd name="connsiteX0" fmla="*/ 2311623 w 6408712"/>
              <a:gd name="connsiteY0" fmla="*/ 0 h 9505057"/>
              <a:gd name="connsiteX1" fmla="*/ 2456459 w 6408712"/>
              <a:gd name="connsiteY1" fmla="*/ 1397538 h 9505057"/>
              <a:gd name="connsiteX2" fmla="*/ 2601939 w 6408712"/>
              <a:gd name="connsiteY2" fmla="*/ 2481733 h 9505057"/>
              <a:gd name="connsiteX3" fmla="*/ 2674997 w 6408712"/>
              <a:gd name="connsiteY3" fmla="*/ 2915221 h 9505057"/>
              <a:gd name="connsiteX4" fmla="*/ 2722422 w 6408712"/>
              <a:gd name="connsiteY4" fmla="*/ 3228561 h 9505057"/>
              <a:gd name="connsiteX5" fmla="*/ 2987742 w 6408712"/>
              <a:gd name="connsiteY5" fmla="*/ 4287767 h 9505057"/>
              <a:gd name="connsiteX6" fmla="*/ 3082592 w 6408712"/>
              <a:gd name="connsiteY6" fmla="*/ 4745283 h 9505057"/>
              <a:gd name="connsiteX7" fmla="*/ 3250499 w 6408712"/>
              <a:gd name="connsiteY7" fmla="*/ 5226826 h 9505057"/>
              <a:gd name="connsiteX8" fmla="*/ 3395976 w 6408712"/>
              <a:gd name="connsiteY8" fmla="*/ 5058623 h 9505057"/>
              <a:gd name="connsiteX9" fmla="*/ 3515819 w 6408712"/>
              <a:gd name="connsiteY9" fmla="*/ 4771233 h 9505057"/>
              <a:gd name="connsiteX10" fmla="*/ 3588879 w 6408712"/>
              <a:gd name="connsiteY10" fmla="*/ 4600146 h 9505057"/>
              <a:gd name="connsiteX11" fmla="*/ 3661299 w 6408712"/>
              <a:gd name="connsiteY11" fmla="*/ 4432902 h 9505057"/>
              <a:gd name="connsiteX12" fmla="*/ 3854199 w 6408712"/>
              <a:gd name="connsiteY12" fmla="*/ 4119562 h 9505057"/>
              <a:gd name="connsiteX13" fmla="*/ 4047102 w 6408712"/>
              <a:gd name="connsiteY13" fmla="*/ 3806222 h 9505057"/>
              <a:gd name="connsiteX14" fmla="*/ 4240005 w 6408712"/>
              <a:gd name="connsiteY14" fmla="*/ 3468852 h 9505057"/>
              <a:gd name="connsiteX15" fmla="*/ 4312422 w 6408712"/>
              <a:gd name="connsiteY15" fmla="*/ 3275657 h 9505057"/>
              <a:gd name="connsiteX16" fmla="*/ 4359848 w 6408712"/>
              <a:gd name="connsiteY16" fmla="*/ 3082463 h 9505057"/>
              <a:gd name="connsiteX17" fmla="*/ 4407272 w 6408712"/>
              <a:gd name="connsiteY17" fmla="*/ 2890230 h 9505057"/>
              <a:gd name="connsiteX18" fmla="*/ 4407272 w 6408712"/>
              <a:gd name="connsiteY18" fmla="*/ 2697035 h 9505057"/>
              <a:gd name="connsiteX19" fmla="*/ 4385483 w 6408712"/>
              <a:gd name="connsiteY19" fmla="*/ 2456744 h 9505057"/>
              <a:gd name="connsiteX20" fmla="*/ 4334853 w 6408712"/>
              <a:gd name="connsiteY20" fmla="*/ 2241442 h 9505057"/>
              <a:gd name="connsiteX21" fmla="*/ 4240005 w 6408712"/>
              <a:gd name="connsiteY21" fmla="*/ 1976160 h 9505057"/>
              <a:gd name="connsiteX22" fmla="*/ 4119522 w 6408712"/>
              <a:gd name="connsiteY22" fmla="*/ 1710878 h 9505057"/>
              <a:gd name="connsiteX23" fmla="*/ 4192579 w 6408712"/>
              <a:gd name="connsiteY23" fmla="*/ 1807957 h 9505057"/>
              <a:gd name="connsiteX24" fmla="*/ 4287429 w 6408712"/>
              <a:gd name="connsiteY24" fmla="*/ 1928102 h 9505057"/>
              <a:gd name="connsiteX25" fmla="*/ 4359848 w 6408712"/>
              <a:gd name="connsiteY25" fmla="*/ 2071316 h 9505057"/>
              <a:gd name="connsiteX26" fmla="*/ 4432906 w 6408712"/>
              <a:gd name="connsiteY26" fmla="*/ 2263550 h 9505057"/>
              <a:gd name="connsiteX27" fmla="*/ 4480332 w 6408712"/>
              <a:gd name="connsiteY27" fmla="*/ 2503841 h 9505057"/>
              <a:gd name="connsiteX28" fmla="*/ 4505325 w 6408712"/>
              <a:gd name="connsiteY28" fmla="*/ 2795075 h 9505057"/>
              <a:gd name="connsiteX29" fmla="*/ 4480332 w 6408712"/>
              <a:gd name="connsiteY29" fmla="*/ 2962317 h 9505057"/>
              <a:gd name="connsiteX30" fmla="*/ 4455336 w 6408712"/>
              <a:gd name="connsiteY30" fmla="*/ 3133404 h 9505057"/>
              <a:gd name="connsiteX31" fmla="*/ 4648239 w 6408712"/>
              <a:gd name="connsiteY31" fmla="*/ 2987309 h 9505057"/>
              <a:gd name="connsiteX32" fmla="*/ 4866136 w 6408712"/>
              <a:gd name="connsiteY32" fmla="*/ 2842172 h 9505057"/>
              <a:gd name="connsiteX33" fmla="*/ 5131456 w 6408712"/>
              <a:gd name="connsiteY33" fmla="*/ 2697035 h 9505057"/>
              <a:gd name="connsiteX34" fmla="*/ 5444202 w 6408712"/>
              <a:gd name="connsiteY34" fmla="*/ 2529793 h 9505057"/>
              <a:gd name="connsiteX35" fmla="*/ 5782582 w 6408712"/>
              <a:gd name="connsiteY35" fmla="*/ 2409645 h 9505057"/>
              <a:gd name="connsiteX36" fmla="*/ 5925496 w 6408712"/>
              <a:gd name="connsiteY36" fmla="*/ 2383695 h 9505057"/>
              <a:gd name="connsiteX37" fmla="*/ 6095968 w 6408712"/>
              <a:gd name="connsiteY37" fmla="*/ 2361588 h 9505057"/>
              <a:gd name="connsiteX38" fmla="*/ 6263235 w 6408712"/>
              <a:gd name="connsiteY38" fmla="*/ 2336599 h 9505057"/>
              <a:gd name="connsiteX39" fmla="*/ 6408712 w 6408712"/>
              <a:gd name="connsiteY39" fmla="*/ 2361588 h 9505057"/>
              <a:gd name="connsiteX40" fmla="*/ 6190816 w 6408712"/>
              <a:gd name="connsiteY40" fmla="*/ 2409645 h 9505057"/>
              <a:gd name="connsiteX41" fmla="*/ 5950489 w 6408712"/>
              <a:gd name="connsiteY41" fmla="*/ 2456744 h 9505057"/>
              <a:gd name="connsiteX42" fmla="*/ 5659535 w 6408712"/>
              <a:gd name="connsiteY42" fmla="*/ 2554782 h 9505057"/>
              <a:gd name="connsiteX43" fmla="*/ 5324359 w 6408712"/>
              <a:gd name="connsiteY43" fmla="*/ 2697035 h 9505057"/>
              <a:gd name="connsiteX44" fmla="*/ 5153886 w 6408712"/>
              <a:gd name="connsiteY44" fmla="*/ 2795075 h 9505057"/>
              <a:gd name="connsiteX45" fmla="*/ 4985979 w 6408712"/>
              <a:gd name="connsiteY45" fmla="*/ 2915221 h 9505057"/>
              <a:gd name="connsiteX46" fmla="*/ 4818712 w 6408712"/>
              <a:gd name="connsiteY46" fmla="*/ 3035366 h 9505057"/>
              <a:gd name="connsiteX47" fmla="*/ 4673233 w 6408712"/>
              <a:gd name="connsiteY47" fmla="*/ 3180503 h 9505057"/>
              <a:gd name="connsiteX48" fmla="*/ 4527756 w 6408712"/>
              <a:gd name="connsiteY48" fmla="*/ 3348706 h 9505057"/>
              <a:gd name="connsiteX49" fmla="*/ 4385483 w 6408712"/>
              <a:gd name="connsiteY49" fmla="*/ 3540939 h 9505057"/>
              <a:gd name="connsiteX50" fmla="*/ 4141952 w 6408712"/>
              <a:gd name="connsiteY50" fmla="*/ 3926367 h 9505057"/>
              <a:gd name="connsiteX51" fmla="*/ 3999679 w 6408712"/>
              <a:gd name="connsiteY51" fmla="*/ 4214718 h 9505057"/>
              <a:gd name="connsiteX52" fmla="*/ 3901625 w 6408712"/>
              <a:gd name="connsiteY52" fmla="*/ 4480001 h 9505057"/>
              <a:gd name="connsiteX53" fmla="*/ 3829206 w 6408712"/>
              <a:gd name="connsiteY53" fmla="*/ 4793340 h 9505057"/>
              <a:gd name="connsiteX54" fmla="*/ 3854199 w 6408712"/>
              <a:gd name="connsiteY54" fmla="*/ 4891378 h 9505057"/>
              <a:gd name="connsiteX55" fmla="*/ 3901625 w 6408712"/>
              <a:gd name="connsiteY55" fmla="*/ 4963466 h 9505057"/>
              <a:gd name="connsiteX56" fmla="*/ 3974042 w 6408712"/>
              <a:gd name="connsiteY56" fmla="*/ 5011526 h 9505057"/>
              <a:gd name="connsiteX57" fmla="*/ 4119522 w 6408712"/>
              <a:gd name="connsiteY57" fmla="*/ 5011526 h 9505057"/>
              <a:gd name="connsiteX58" fmla="*/ 4334853 w 6408712"/>
              <a:gd name="connsiteY58" fmla="*/ 4986535 h 9505057"/>
              <a:gd name="connsiteX59" fmla="*/ 4648239 w 6408712"/>
              <a:gd name="connsiteY59" fmla="*/ 4938477 h 9505057"/>
              <a:gd name="connsiteX60" fmla="*/ 4960985 w 6408712"/>
              <a:gd name="connsiteY60" fmla="*/ 4843321 h 9505057"/>
              <a:gd name="connsiteX61" fmla="*/ 5299365 w 6408712"/>
              <a:gd name="connsiteY61" fmla="*/ 4698184 h 9505057"/>
              <a:gd name="connsiteX62" fmla="*/ 5612109 w 6408712"/>
              <a:gd name="connsiteY62" fmla="*/ 4530942 h 9505057"/>
              <a:gd name="connsiteX63" fmla="*/ 5757588 w 6408712"/>
              <a:gd name="connsiteY63" fmla="*/ 4432902 h 9505057"/>
              <a:gd name="connsiteX64" fmla="*/ 5877431 w 6408712"/>
              <a:gd name="connsiteY64" fmla="*/ 4312756 h 9505057"/>
              <a:gd name="connsiteX65" fmla="*/ 5975483 w 6408712"/>
              <a:gd name="connsiteY65" fmla="*/ 4214718 h 9505057"/>
              <a:gd name="connsiteX66" fmla="*/ 6045339 w 6408712"/>
              <a:gd name="connsiteY66" fmla="*/ 4072465 h 9505057"/>
              <a:gd name="connsiteX67" fmla="*/ 6045339 w 6408712"/>
              <a:gd name="connsiteY67" fmla="*/ 4167622 h 9505057"/>
              <a:gd name="connsiteX68" fmla="*/ 5997915 w 6408712"/>
              <a:gd name="connsiteY68" fmla="*/ 4264698 h 9505057"/>
              <a:gd name="connsiteX69" fmla="*/ 5925496 w 6408712"/>
              <a:gd name="connsiteY69" fmla="*/ 4384844 h 9505057"/>
              <a:gd name="connsiteX70" fmla="*/ 5830005 w 6408712"/>
              <a:gd name="connsiteY70" fmla="*/ 4504989 h 9505057"/>
              <a:gd name="connsiteX71" fmla="*/ 5659535 w 6408712"/>
              <a:gd name="connsiteY71" fmla="*/ 4651087 h 9505057"/>
              <a:gd name="connsiteX72" fmla="*/ 5419208 w 6408712"/>
              <a:gd name="connsiteY72" fmla="*/ 4818332 h 9505057"/>
              <a:gd name="connsiteX73" fmla="*/ 5106462 w 6408712"/>
              <a:gd name="connsiteY73" fmla="*/ 4963466 h 9505057"/>
              <a:gd name="connsiteX74" fmla="*/ 5153886 w 6408712"/>
              <a:gd name="connsiteY74" fmla="*/ 4986535 h 9505057"/>
              <a:gd name="connsiteX75" fmla="*/ 5276933 w 6408712"/>
              <a:gd name="connsiteY75" fmla="*/ 5106680 h 9505057"/>
              <a:gd name="connsiteX76" fmla="*/ 5346789 w 6408712"/>
              <a:gd name="connsiteY76" fmla="*/ 5203759 h 9505057"/>
              <a:gd name="connsiteX77" fmla="*/ 5419208 w 6408712"/>
              <a:gd name="connsiteY77" fmla="*/ 5323905 h 9505057"/>
              <a:gd name="connsiteX78" fmla="*/ 5492266 w 6408712"/>
              <a:gd name="connsiteY78" fmla="*/ 5470003 h 9505057"/>
              <a:gd name="connsiteX79" fmla="*/ 5564685 w 6408712"/>
              <a:gd name="connsiteY79" fmla="*/ 5662236 h 9505057"/>
              <a:gd name="connsiteX80" fmla="*/ 5492266 w 6408712"/>
              <a:gd name="connsiteY80" fmla="*/ 5542088 h 9505057"/>
              <a:gd name="connsiteX81" fmla="*/ 5419208 w 6408712"/>
              <a:gd name="connsiteY81" fmla="*/ 5444050 h 9505057"/>
              <a:gd name="connsiteX82" fmla="*/ 5324359 w 6408712"/>
              <a:gd name="connsiteY82" fmla="*/ 5323905 h 9505057"/>
              <a:gd name="connsiteX83" fmla="*/ 5203875 w 6408712"/>
              <a:gd name="connsiteY83" fmla="*/ 5203759 h 9505057"/>
              <a:gd name="connsiteX84" fmla="*/ 5059039 w 6408712"/>
              <a:gd name="connsiteY84" fmla="*/ 5106680 h 9505057"/>
              <a:gd name="connsiteX85" fmla="*/ 4913559 w 6408712"/>
              <a:gd name="connsiteY85" fmla="*/ 5036515 h 9505057"/>
              <a:gd name="connsiteX86" fmla="*/ 4818712 w 6408712"/>
              <a:gd name="connsiteY86" fmla="*/ 5036515 h 9505057"/>
              <a:gd name="connsiteX87" fmla="*/ 4720659 w 6408712"/>
              <a:gd name="connsiteY87" fmla="*/ 5036515 h 9505057"/>
              <a:gd name="connsiteX88" fmla="*/ 4432906 w 6408712"/>
              <a:gd name="connsiteY88" fmla="*/ 5131672 h 9505057"/>
              <a:gd name="connsiteX89" fmla="*/ 4333202 w 6408712"/>
              <a:gd name="connsiteY89" fmla="*/ 5186649 h 9505057"/>
              <a:gd name="connsiteX90" fmla="*/ 4182186 w 6408712"/>
              <a:gd name="connsiteY90" fmla="*/ 5226330 h 9505057"/>
              <a:gd name="connsiteX91" fmla="*/ 3788758 w 6408712"/>
              <a:gd name="connsiteY91" fmla="*/ 8002855 h 9505057"/>
              <a:gd name="connsiteX92" fmla="*/ 4816729 w 6408712"/>
              <a:gd name="connsiteY92" fmla="*/ 9505057 h 9505057"/>
              <a:gd name="connsiteX93" fmla="*/ 1440873 w 6408712"/>
              <a:gd name="connsiteY93" fmla="*/ 9505057 h 9505057"/>
              <a:gd name="connsiteX94" fmla="*/ 2443977 w 6408712"/>
              <a:gd name="connsiteY94" fmla="*/ 7990971 h 9505057"/>
              <a:gd name="connsiteX95" fmla="*/ 2274693 w 6408712"/>
              <a:gd name="connsiteY95" fmla="*/ 5216744 h 9505057"/>
              <a:gd name="connsiteX96" fmla="*/ 2216090 w 6408712"/>
              <a:gd name="connsiteY96" fmla="*/ 5191468 h 9505057"/>
              <a:gd name="connsiteX97" fmla="*/ 2071296 w 6408712"/>
              <a:gd name="connsiteY97" fmla="*/ 5083612 h 9505057"/>
              <a:gd name="connsiteX98" fmla="*/ 1878393 w 6408712"/>
              <a:gd name="connsiteY98" fmla="*/ 4986535 h 9505057"/>
              <a:gd name="connsiteX99" fmla="*/ 1685493 w 6408712"/>
              <a:gd name="connsiteY99" fmla="*/ 4913486 h 9505057"/>
              <a:gd name="connsiteX100" fmla="*/ 1470160 w 6408712"/>
              <a:gd name="connsiteY100" fmla="*/ 4843321 h 9505057"/>
              <a:gd name="connsiteX101" fmla="*/ 1277257 w 6408712"/>
              <a:gd name="connsiteY101" fmla="*/ 4818332 h 9505057"/>
              <a:gd name="connsiteX102" fmla="*/ 1084354 w 6408712"/>
              <a:gd name="connsiteY102" fmla="*/ 4793340 h 9505057"/>
              <a:gd name="connsiteX103" fmla="*/ 720980 w 6408712"/>
              <a:gd name="connsiteY103" fmla="*/ 4771233 h 9505057"/>
              <a:gd name="connsiteX104" fmla="*/ 433230 w 6408712"/>
              <a:gd name="connsiteY104" fmla="*/ 4793340 h 9505057"/>
              <a:gd name="connsiteX105" fmla="*/ 167910 w 6408712"/>
              <a:gd name="connsiteY105" fmla="*/ 4818332 h 9505057"/>
              <a:gd name="connsiteX106" fmla="*/ 360810 w 6408712"/>
              <a:gd name="connsiteY106" fmla="*/ 4771233 h 9505057"/>
              <a:gd name="connsiteX107" fmla="*/ 528079 w 6408712"/>
              <a:gd name="connsiteY107" fmla="*/ 4745283 h 9505057"/>
              <a:gd name="connsiteX108" fmla="*/ 913883 w 6408712"/>
              <a:gd name="connsiteY108" fmla="*/ 4720292 h 9505057"/>
              <a:gd name="connsiteX109" fmla="*/ 1277257 w 6408712"/>
              <a:gd name="connsiteY109" fmla="*/ 4745283 h 9505057"/>
              <a:gd name="connsiteX110" fmla="*/ 1638067 w 6408712"/>
              <a:gd name="connsiteY110" fmla="*/ 4818332 h 9505057"/>
              <a:gd name="connsiteX111" fmla="*/ 1950813 w 6408712"/>
              <a:gd name="connsiteY111" fmla="*/ 4913486 h 9505057"/>
              <a:gd name="connsiteX112" fmla="*/ 2238563 w 6408712"/>
              <a:gd name="connsiteY112" fmla="*/ 5036515 h 9505057"/>
              <a:gd name="connsiteX113" fmla="*/ 2456459 w 6408712"/>
              <a:gd name="connsiteY113" fmla="*/ 5156661 h 9505057"/>
              <a:gd name="connsiteX114" fmla="*/ 2624369 w 6408712"/>
              <a:gd name="connsiteY114" fmla="*/ 5276808 h 9505057"/>
              <a:gd name="connsiteX115" fmla="*/ 2651256 w 6408712"/>
              <a:gd name="connsiteY115" fmla="*/ 5295594 h 9505057"/>
              <a:gd name="connsiteX116" fmla="*/ 2656331 w 6408712"/>
              <a:gd name="connsiteY116" fmla="*/ 5296631 h 9505057"/>
              <a:gd name="connsiteX117" fmla="*/ 2649362 w 6408712"/>
              <a:gd name="connsiteY117" fmla="*/ 5203759 h 9505057"/>
              <a:gd name="connsiteX118" fmla="*/ 2601939 w 6408712"/>
              <a:gd name="connsiteY118" fmla="*/ 4891378 h 9505057"/>
              <a:gd name="connsiteX119" fmla="*/ 2311623 w 6408712"/>
              <a:gd name="connsiteY119" fmla="*/ 4047474 h 9505057"/>
              <a:gd name="connsiteX120" fmla="*/ 2191139 w 6408712"/>
              <a:gd name="connsiteY120" fmla="*/ 3806222 h 9505057"/>
              <a:gd name="connsiteX121" fmla="*/ 2045662 w 6408712"/>
              <a:gd name="connsiteY121" fmla="*/ 3540939 h 9505057"/>
              <a:gd name="connsiteX122" fmla="*/ 1855963 w 6408712"/>
              <a:gd name="connsiteY122" fmla="*/ 3275657 h 9505057"/>
              <a:gd name="connsiteX123" fmla="*/ 1638067 w 6408712"/>
              <a:gd name="connsiteY123" fmla="*/ 3010375 h 9505057"/>
              <a:gd name="connsiteX124" fmla="*/ 1397740 w 6408712"/>
              <a:gd name="connsiteY124" fmla="*/ 2747015 h 9505057"/>
              <a:gd name="connsiteX125" fmla="*/ 1106786 w 6408712"/>
              <a:gd name="connsiteY125" fmla="*/ 2456744 h 9505057"/>
              <a:gd name="connsiteX126" fmla="*/ 794040 w 6408712"/>
              <a:gd name="connsiteY126" fmla="*/ 2191462 h 9505057"/>
              <a:gd name="connsiteX127" fmla="*/ 408236 w 6408712"/>
              <a:gd name="connsiteY127" fmla="*/ 1951169 h 9505057"/>
              <a:gd name="connsiteX128" fmla="*/ 0 w 6408712"/>
              <a:gd name="connsiteY128" fmla="*/ 1710878 h 9505057"/>
              <a:gd name="connsiteX129" fmla="*/ 192903 w 6408712"/>
              <a:gd name="connsiteY129" fmla="*/ 1782965 h 9505057"/>
              <a:gd name="connsiteX130" fmla="*/ 408236 w 6408712"/>
              <a:gd name="connsiteY130" fmla="*/ 1878120 h 9505057"/>
              <a:gd name="connsiteX131" fmla="*/ 698550 w 6408712"/>
              <a:gd name="connsiteY131" fmla="*/ 2023256 h 9505057"/>
              <a:gd name="connsiteX132" fmla="*/ 1011936 w 6408712"/>
              <a:gd name="connsiteY132" fmla="*/ 2241442 h 9505057"/>
              <a:gd name="connsiteX133" fmla="*/ 1397740 w 6408712"/>
              <a:gd name="connsiteY133" fmla="*/ 2529793 h 9505057"/>
              <a:gd name="connsiteX134" fmla="*/ 1590002 w 6408712"/>
              <a:gd name="connsiteY134" fmla="*/ 2722026 h 9505057"/>
              <a:gd name="connsiteX135" fmla="*/ 1782903 w 6408712"/>
              <a:gd name="connsiteY135" fmla="*/ 2915221 h 9505057"/>
              <a:gd name="connsiteX136" fmla="*/ 1975806 w 6408712"/>
              <a:gd name="connsiteY136" fmla="*/ 3155512 h 9505057"/>
              <a:gd name="connsiteX137" fmla="*/ 2168709 w 6408712"/>
              <a:gd name="connsiteY137" fmla="*/ 3395803 h 9505057"/>
              <a:gd name="connsiteX138" fmla="*/ 2289193 w 6408712"/>
              <a:gd name="connsiteY138" fmla="*/ 3565931 h 9505057"/>
              <a:gd name="connsiteX139" fmla="*/ 2529519 w 6408712"/>
              <a:gd name="connsiteY139" fmla="*/ 3734134 h 9505057"/>
              <a:gd name="connsiteX140" fmla="*/ 2576943 w 6408712"/>
              <a:gd name="connsiteY140" fmla="*/ 3613988 h 9505057"/>
              <a:gd name="connsiteX141" fmla="*/ 2576943 w 6408712"/>
              <a:gd name="connsiteY141" fmla="*/ 3445785 h 9505057"/>
              <a:gd name="connsiteX142" fmla="*/ 2554513 w 6408712"/>
              <a:gd name="connsiteY142" fmla="*/ 3228561 h 9505057"/>
              <a:gd name="connsiteX143" fmla="*/ 2482096 w 6408712"/>
              <a:gd name="connsiteY143" fmla="*/ 2890230 h 9505057"/>
              <a:gd name="connsiteX144" fmla="*/ 2431466 w 6408712"/>
              <a:gd name="connsiteY144" fmla="*/ 2481733 h 9505057"/>
              <a:gd name="connsiteX145" fmla="*/ 2336616 w 6408712"/>
              <a:gd name="connsiteY145" fmla="*/ 1517683 h 9505057"/>
              <a:gd name="connsiteX146" fmla="*/ 2289193 w 6408712"/>
              <a:gd name="connsiteY146" fmla="*/ 603614 h 9505057"/>
              <a:gd name="connsiteX147" fmla="*/ 2289193 w 6408712"/>
              <a:gd name="connsiteY147" fmla="*/ 240291 h 9505057"/>
              <a:gd name="connsiteX148" fmla="*/ 2311623 w 6408712"/>
              <a:gd name="connsiteY148" fmla="*/ 0 h 9505057"/>
              <a:gd name="connsiteX0" fmla="*/ 2311623 w 6408712"/>
              <a:gd name="connsiteY0" fmla="*/ 0 h 9505057"/>
              <a:gd name="connsiteX1" fmla="*/ 2456459 w 6408712"/>
              <a:gd name="connsiteY1" fmla="*/ 1397538 h 9505057"/>
              <a:gd name="connsiteX2" fmla="*/ 2601939 w 6408712"/>
              <a:gd name="connsiteY2" fmla="*/ 2481733 h 9505057"/>
              <a:gd name="connsiteX3" fmla="*/ 2674997 w 6408712"/>
              <a:gd name="connsiteY3" fmla="*/ 2915221 h 9505057"/>
              <a:gd name="connsiteX4" fmla="*/ 2722422 w 6408712"/>
              <a:gd name="connsiteY4" fmla="*/ 3228561 h 9505057"/>
              <a:gd name="connsiteX5" fmla="*/ 2987742 w 6408712"/>
              <a:gd name="connsiteY5" fmla="*/ 4287767 h 9505057"/>
              <a:gd name="connsiteX6" fmla="*/ 3082592 w 6408712"/>
              <a:gd name="connsiteY6" fmla="*/ 4745283 h 9505057"/>
              <a:gd name="connsiteX7" fmla="*/ 3250499 w 6408712"/>
              <a:gd name="connsiteY7" fmla="*/ 5226826 h 9505057"/>
              <a:gd name="connsiteX8" fmla="*/ 3395976 w 6408712"/>
              <a:gd name="connsiteY8" fmla="*/ 5058623 h 9505057"/>
              <a:gd name="connsiteX9" fmla="*/ 3515819 w 6408712"/>
              <a:gd name="connsiteY9" fmla="*/ 4771233 h 9505057"/>
              <a:gd name="connsiteX10" fmla="*/ 3588879 w 6408712"/>
              <a:gd name="connsiteY10" fmla="*/ 4600146 h 9505057"/>
              <a:gd name="connsiteX11" fmla="*/ 3661299 w 6408712"/>
              <a:gd name="connsiteY11" fmla="*/ 4432902 h 9505057"/>
              <a:gd name="connsiteX12" fmla="*/ 3854199 w 6408712"/>
              <a:gd name="connsiteY12" fmla="*/ 4119562 h 9505057"/>
              <a:gd name="connsiteX13" fmla="*/ 4047102 w 6408712"/>
              <a:gd name="connsiteY13" fmla="*/ 3806222 h 9505057"/>
              <a:gd name="connsiteX14" fmla="*/ 4240005 w 6408712"/>
              <a:gd name="connsiteY14" fmla="*/ 3468852 h 9505057"/>
              <a:gd name="connsiteX15" fmla="*/ 4312422 w 6408712"/>
              <a:gd name="connsiteY15" fmla="*/ 3275657 h 9505057"/>
              <a:gd name="connsiteX16" fmla="*/ 4359848 w 6408712"/>
              <a:gd name="connsiteY16" fmla="*/ 3082463 h 9505057"/>
              <a:gd name="connsiteX17" fmla="*/ 4407272 w 6408712"/>
              <a:gd name="connsiteY17" fmla="*/ 2890230 h 9505057"/>
              <a:gd name="connsiteX18" fmla="*/ 4407272 w 6408712"/>
              <a:gd name="connsiteY18" fmla="*/ 2697035 h 9505057"/>
              <a:gd name="connsiteX19" fmla="*/ 4385483 w 6408712"/>
              <a:gd name="connsiteY19" fmla="*/ 2456744 h 9505057"/>
              <a:gd name="connsiteX20" fmla="*/ 4334853 w 6408712"/>
              <a:gd name="connsiteY20" fmla="*/ 2241442 h 9505057"/>
              <a:gd name="connsiteX21" fmla="*/ 4240005 w 6408712"/>
              <a:gd name="connsiteY21" fmla="*/ 1976160 h 9505057"/>
              <a:gd name="connsiteX22" fmla="*/ 4119522 w 6408712"/>
              <a:gd name="connsiteY22" fmla="*/ 1710878 h 9505057"/>
              <a:gd name="connsiteX23" fmla="*/ 4192579 w 6408712"/>
              <a:gd name="connsiteY23" fmla="*/ 1807957 h 9505057"/>
              <a:gd name="connsiteX24" fmla="*/ 4287429 w 6408712"/>
              <a:gd name="connsiteY24" fmla="*/ 1928102 h 9505057"/>
              <a:gd name="connsiteX25" fmla="*/ 4359848 w 6408712"/>
              <a:gd name="connsiteY25" fmla="*/ 2071316 h 9505057"/>
              <a:gd name="connsiteX26" fmla="*/ 4432906 w 6408712"/>
              <a:gd name="connsiteY26" fmla="*/ 2263550 h 9505057"/>
              <a:gd name="connsiteX27" fmla="*/ 4480332 w 6408712"/>
              <a:gd name="connsiteY27" fmla="*/ 2503841 h 9505057"/>
              <a:gd name="connsiteX28" fmla="*/ 4505325 w 6408712"/>
              <a:gd name="connsiteY28" fmla="*/ 2795075 h 9505057"/>
              <a:gd name="connsiteX29" fmla="*/ 4480332 w 6408712"/>
              <a:gd name="connsiteY29" fmla="*/ 2962317 h 9505057"/>
              <a:gd name="connsiteX30" fmla="*/ 4455336 w 6408712"/>
              <a:gd name="connsiteY30" fmla="*/ 3133404 h 9505057"/>
              <a:gd name="connsiteX31" fmla="*/ 4648239 w 6408712"/>
              <a:gd name="connsiteY31" fmla="*/ 2987309 h 9505057"/>
              <a:gd name="connsiteX32" fmla="*/ 4866136 w 6408712"/>
              <a:gd name="connsiteY32" fmla="*/ 2842172 h 9505057"/>
              <a:gd name="connsiteX33" fmla="*/ 5131456 w 6408712"/>
              <a:gd name="connsiteY33" fmla="*/ 2697035 h 9505057"/>
              <a:gd name="connsiteX34" fmla="*/ 5444202 w 6408712"/>
              <a:gd name="connsiteY34" fmla="*/ 2529793 h 9505057"/>
              <a:gd name="connsiteX35" fmla="*/ 5782582 w 6408712"/>
              <a:gd name="connsiteY35" fmla="*/ 2409645 h 9505057"/>
              <a:gd name="connsiteX36" fmla="*/ 5925496 w 6408712"/>
              <a:gd name="connsiteY36" fmla="*/ 2383695 h 9505057"/>
              <a:gd name="connsiteX37" fmla="*/ 6095968 w 6408712"/>
              <a:gd name="connsiteY37" fmla="*/ 2361588 h 9505057"/>
              <a:gd name="connsiteX38" fmla="*/ 6263235 w 6408712"/>
              <a:gd name="connsiteY38" fmla="*/ 2336599 h 9505057"/>
              <a:gd name="connsiteX39" fmla="*/ 6408712 w 6408712"/>
              <a:gd name="connsiteY39" fmla="*/ 2361588 h 9505057"/>
              <a:gd name="connsiteX40" fmla="*/ 6190816 w 6408712"/>
              <a:gd name="connsiteY40" fmla="*/ 2409645 h 9505057"/>
              <a:gd name="connsiteX41" fmla="*/ 5950489 w 6408712"/>
              <a:gd name="connsiteY41" fmla="*/ 2456744 h 9505057"/>
              <a:gd name="connsiteX42" fmla="*/ 5659535 w 6408712"/>
              <a:gd name="connsiteY42" fmla="*/ 2554782 h 9505057"/>
              <a:gd name="connsiteX43" fmla="*/ 5324359 w 6408712"/>
              <a:gd name="connsiteY43" fmla="*/ 2697035 h 9505057"/>
              <a:gd name="connsiteX44" fmla="*/ 5153886 w 6408712"/>
              <a:gd name="connsiteY44" fmla="*/ 2795075 h 9505057"/>
              <a:gd name="connsiteX45" fmla="*/ 4985979 w 6408712"/>
              <a:gd name="connsiteY45" fmla="*/ 2915221 h 9505057"/>
              <a:gd name="connsiteX46" fmla="*/ 4818712 w 6408712"/>
              <a:gd name="connsiteY46" fmla="*/ 3035366 h 9505057"/>
              <a:gd name="connsiteX47" fmla="*/ 4673233 w 6408712"/>
              <a:gd name="connsiteY47" fmla="*/ 3180503 h 9505057"/>
              <a:gd name="connsiteX48" fmla="*/ 4527756 w 6408712"/>
              <a:gd name="connsiteY48" fmla="*/ 3348706 h 9505057"/>
              <a:gd name="connsiteX49" fmla="*/ 4385483 w 6408712"/>
              <a:gd name="connsiteY49" fmla="*/ 3540939 h 9505057"/>
              <a:gd name="connsiteX50" fmla="*/ 4141952 w 6408712"/>
              <a:gd name="connsiteY50" fmla="*/ 3926367 h 9505057"/>
              <a:gd name="connsiteX51" fmla="*/ 3999679 w 6408712"/>
              <a:gd name="connsiteY51" fmla="*/ 4214718 h 9505057"/>
              <a:gd name="connsiteX52" fmla="*/ 3901625 w 6408712"/>
              <a:gd name="connsiteY52" fmla="*/ 4480001 h 9505057"/>
              <a:gd name="connsiteX53" fmla="*/ 3829206 w 6408712"/>
              <a:gd name="connsiteY53" fmla="*/ 4793340 h 9505057"/>
              <a:gd name="connsiteX54" fmla="*/ 3854199 w 6408712"/>
              <a:gd name="connsiteY54" fmla="*/ 4891378 h 9505057"/>
              <a:gd name="connsiteX55" fmla="*/ 3901625 w 6408712"/>
              <a:gd name="connsiteY55" fmla="*/ 4963466 h 9505057"/>
              <a:gd name="connsiteX56" fmla="*/ 3974042 w 6408712"/>
              <a:gd name="connsiteY56" fmla="*/ 5011526 h 9505057"/>
              <a:gd name="connsiteX57" fmla="*/ 4119522 w 6408712"/>
              <a:gd name="connsiteY57" fmla="*/ 5011526 h 9505057"/>
              <a:gd name="connsiteX58" fmla="*/ 4334853 w 6408712"/>
              <a:gd name="connsiteY58" fmla="*/ 4986535 h 9505057"/>
              <a:gd name="connsiteX59" fmla="*/ 4648239 w 6408712"/>
              <a:gd name="connsiteY59" fmla="*/ 4938477 h 9505057"/>
              <a:gd name="connsiteX60" fmla="*/ 4960985 w 6408712"/>
              <a:gd name="connsiteY60" fmla="*/ 4843321 h 9505057"/>
              <a:gd name="connsiteX61" fmla="*/ 5299365 w 6408712"/>
              <a:gd name="connsiteY61" fmla="*/ 4698184 h 9505057"/>
              <a:gd name="connsiteX62" fmla="*/ 5612109 w 6408712"/>
              <a:gd name="connsiteY62" fmla="*/ 4530942 h 9505057"/>
              <a:gd name="connsiteX63" fmla="*/ 5757588 w 6408712"/>
              <a:gd name="connsiteY63" fmla="*/ 4432902 h 9505057"/>
              <a:gd name="connsiteX64" fmla="*/ 5877431 w 6408712"/>
              <a:gd name="connsiteY64" fmla="*/ 4312756 h 9505057"/>
              <a:gd name="connsiteX65" fmla="*/ 5975483 w 6408712"/>
              <a:gd name="connsiteY65" fmla="*/ 4214718 h 9505057"/>
              <a:gd name="connsiteX66" fmla="*/ 6045339 w 6408712"/>
              <a:gd name="connsiteY66" fmla="*/ 4072465 h 9505057"/>
              <a:gd name="connsiteX67" fmla="*/ 6045339 w 6408712"/>
              <a:gd name="connsiteY67" fmla="*/ 4167622 h 9505057"/>
              <a:gd name="connsiteX68" fmla="*/ 5997915 w 6408712"/>
              <a:gd name="connsiteY68" fmla="*/ 4264698 h 9505057"/>
              <a:gd name="connsiteX69" fmla="*/ 5925496 w 6408712"/>
              <a:gd name="connsiteY69" fmla="*/ 4384844 h 9505057"/>
              <a:gd name="connsiteX70" fmla="*/ 5830005 w 6408712"/>
              <a:gd name="connsiteY70" fmla="*/ 4504989 h 9505057"/>
              <a:gd name="connsiteX71" fmla="*/ 5659535 w 6408712"/>
              <a:gd name="connsiteY71" fmla="*/ 4651087 h 9505057"/>
              <a:gd name="connsiteX72" fmla="*/ 5419208 w 6408712"/>
              <a:gd name="connsiteY72" fmla="*/ 4818332 h 9505057"/>
              <a:gd name="connsiteX73" fmla="*/ 5106462 w 6408712"/>
              <a:gd name="connsiteY73" fmla="*/ 4963466 h 9505057"/>
              <a:gd name="connsiteX74" fmla="*/ 5153886 w 6408712"/>
              <a:gd name="connsiteY74" fmla="*/ 4986535 h 9505057"/>
              <a:gd name="connsiteX75" fmla="*/ 5276933 w 6408712"/>
              <a:gd name="connsiteY75" fmla="*/ 5106680 h 9505057"/>
              <a:gd name="connsiteX76" fmla="*/ 5346789 w 6408712"/>
              <a:gd name="connsiteY76" fmla="*/ 5203759 h 9505057"/>
              <a:gd name="connsiteX77" fmla="*/ 5419208 w 6408712"/>
              <a:gd name="connsiteY77" fmla="*/ 5323905 h 9505057"/>
              <a:gd name="connsiteX78" fmla="*/ 5492266 w 6408712"/>
              <a:gd name="connsiteY78" fmla="*/ 5470003 h 9505057"/>
              <a:gd name="connsiteX79" fmla="*/ 5564685 w 6408712"/>
              <a:gd name="connsiteY79" fmla="*/ 5662236 h 9505057"/>
              <a:gd name="connsiteX80" fmla="*/ 5492266 w 6408712"/>
              <a:gd name="connsiteY80" fmla="*/ 5542088 h 9505057"/>
              <a:gd name="connsiteX81" fmla="*/ 5419208 w 6408712"/>
              <a:gd name="connsiteY81" fmla="*/ 5444050 h 9505057"/>
              <a:gd name="connsiteX82" fmla="*/ 5324359 w 6408712"/>
              <a:gd name="connsiteY82" fmla="*/ 5323905 h 9505057"/>
              <a:gd name="connsiteX83" fmla="*/ 5203875 w 6408712"/>
              <a:gd name="connsiteY83" fmla="*/ 5203759 h 9505057"/>
              <a:gd name="connsiteX84" fmla="*/ 5059039 w 6408712"/>
              <a:gd name="connsiteY84" fmla="*/ 5106680 h 9505057"/>
              <a:gd name="connsiteX85" fmla="*/ 4913559 w 6408712"/>
              <a:gd name="connsiteY85" fmla="*/ 5036515 h 9505057"/>
              <a:gd name="connsiteX86" fmla="*/ 4818712 w 6408712"/>
              <a:gd name="connsiteY86" fmla="*/ 5036515 h 9505057"/>
              <a:gd name="connsiteX87" fmla="*/ 4720659 w 6408712"/>
              <a:gd name="connsiteY87" fmla="*/ 5036515 h 9505057"/>
              <a:gd name="connsiteX88" fmla="*/ 4432906 w 6408712"/>
              <a:gd name="connsiteY88" fmla="*/ 5131672 h 9505057"/>
              <a:gd name="connsiteX89" fmla="*/ 4333202 w 6408712"/>
              <a:gd name="connsiteY89" fmla="*/ 5186649 h 9505057"/>
              <a:gd name="connsiteX90" fmla="*/ 4182186 w 6408712"/>
              <a:gd name="connsiteY90" fmla="*/ 5226330 h 9505057"/>
              <a:gd name="connsiteX91" fmla="*/ 3788758 w 6408712"/>
              <a:gd name="connsiteY91" fmla="*/ 8002855 h 9505057"/>
              <a:gd name="connsiteX92" fmla="*/ 4816729 w 6408712"/>
              <a:gd name="connsiteY92" fmla="*/ 9505057 h 9505057"/>
              <a:gd name="connsiteX93" fmla="*/ 1440873 w 6408712"/>
              <a:gd name="connsiteY93" fmla="*/ 9505057 h 9505057"/>
              <a:gd name="connsiteX94" fmla="*/ 2443977 w 6408712"/>
              <a:gd name="connsiteY94" fmla="*/ 7990971 h 9505057"/>
              <a:gd name="connsiteX95" fmla="*/ 2274693 w 6408712"/>
              <a:gd name="connsiteY95" fmla="*/ 5216744 h 9505057"/>
              <a:gd name="connsiteX96" fmla="*/ 2216090 w 6408712"/>
              <a:gd name="connsiteY96" fmla="*/ 5191468 h 9505057"/>
              <a:gd name="connsiteX97" fmla="*/ 2071296 w 6408712"/>
              <a:gd name="connsiteY97" fmla="*/ 5083612 h 9505057"/>
              <a:gd name="connsiteX98" fmla="*/ 1878393 w 6408712"/>
              <a:gd name="connsiteY98" fmla="*/ 4986535 h 9505057"/>
              <a:gd name="connsiteX99" fmla="*/ 1685493 w 6408712"/>
              <a:gd name="connsiteY99" fmla="*/ 4913486 h 9505057"/>
              <a:gd name="connsiteX100" fmla="*/ 1470160 w 6408712"/>
              <a:gd name="connsiteY100" fmla="*/ 4843321 h 9505057"/>
              <a:gd name="connsiteX101" fmla="*/ 1277257 w 6408712"/>
              <a:gd name="connsiteY101" fmla="*/ 4818332 h 9505057"/>
              <a:gd name="connsiteX102" fmla="*/ 1084354 w 6408712"/>
              <a:gd name="connsiteY102" fmla="*/ 4793340 h 9505057"/>
              <a:gd name="connsiteX103" fmla="*/ 720980 w 6408712"/>
              <a:gd name="connsiteY103" fmla="*/ 4771233 h 9505057"/>
              <a:gd name="connsiteX104" fmla="*/ 433230 w 6408712"/>
              <a:gd name="connsiteY104" fmla="*/ 4793340 h 9505057"/>
              <a:gd name="connsiteX105" fmla="*/ 167910 w 6408712"/>
              <a:gd name="connsiteY105" fmla="*/ 4818332 h 9505057"/>
              <a:gd name="connsiteX106" fmla="*/ 360810 w 6408712"/>
              <a:gd name="connsiteY106" fmla="*/ 4771233 h 9505057"/>
              <a:gd name="connsiteX107" fmla="*/ 528079 w 6408712"/>
              <a:gd name="connsiteY107" fmla="*/ 4745283 h 9505057"/>
              <a:gd name="connsiteX108" fmla="*/ 913883 w 6408712"/>
              <a:gd name="connsiteY108" fmla="*/ 4720292 h 9505057"/>
              <a:gd name="connsiteX109" fmla="*/ 1277257 w 6408712"/>
              <a:gd name="connsiteY109" fmla="*/ 4745283 h 9505057"/>
              <a:gd name="connsiteX110" fmla="*/ 1638067 w 6408712"/>
              <a:gd name="connsiteY110" fmla="*/ 4818332 h 9505057"/>
              <a:gd name="connsiteX111" fmla="*/ 1950813 w 6408712"/>
              <a:gd name="connsiteY111" fmla="*/ 4913486 h 9505057"/>
              <a:gd name="connsiteX112" fmla="*/ 2238563 w 6408712"/>
              <a:gd name="connsiteY112" fmla="*/ 5036515 h 9505057"/>
              <a:gd name="connsiteX113" fmla="*/ 2456459 w 6408712"/>
              <a:gd name="connsiteY113" fmla="*/ 5156661 h 9505057"/>
              <a:gd name="connsiteX114" fmla="*/ 2624369 w 6408712"/>
              <a:gd name="connsiteY114" fmla="*/ 5276808 h 9505057"/>
              <a:gd name="connsiteX115" fmla="*/ 2651256 w 6408712"/>
              <a:gd name="connsiteY115" fmla="*/ 5295594 h 9505057"/>
              <a:gd name="connsiteX116" fmla="*/ 2656331 w 6408712"/>
              <a:gd name="connsiteY116" fmla="*/ 5296631 h 9505057"/>
              <a:gd name="connsiteX117" fmla="*/ 2649362 w 6408712"/>
              <a:gd name="connsiteY117" fmla="*/ 5203759 h 9505057"/>
              <a:gd name="connsiteX118" fmla="*/ 2601939 w 6408712"/>
              <a:gd name="connsiteY118" fmla="*/ 4891378 h 9505057"/>
              <a:gd name="connsiteX119" fmla="*/ 2311623 w 6408712"/>
              <a:gd name="connsiteY119" fmla="*/ 4047474 h 9505057"/>
              <a:gd name="connsiteX120" fmla="*/ 2191139 w 6408712"/>
              <a:gd name="connsiteY120" fmla="*/ 3806222 h 9505057"/>
              <a:gd name="connsiteX121" fmla="*/ 2045662 w 6408712"/>
              <a:gd name="connsiteY121" fmla="*/ 3540939 h 9505057"/>
              <a:gd name="connsiteX122" fmla="*/ 1855963 w 6408712"/>
              <a:gd name="connsiteY122" fmla="*/ 3275657 h 9505057"/>
              <a:gd name="connsiteX123" fmla="*/ 1638067 w 6408712"/>
              <a:gd name="connsiteY123" fmla="*/ 3010375 h 9505057"/>
              <a:gd name="connsiteX124" fmla="*/ 1397740 w 6408712"/>
              <a:gd name="connsiteY124" fmla="*/ 2747015 h 9505057"/>
              <a:gd name="connsiteX125" fmla="*/ 1106786 w 6408712"/>
              <a:gd name="connsiteY125" fmla="*/ 2456744 h 9505057"/>
              <a:gd name="connsiteX126" fmla="*/ 794040 w 6408712"/>
              <a:gd name="connsiteY126" fmla="*/ 2191462 h 9505057"/>
              <a:gd name="connsiteX127" fmla="*/ 408236 w 6408712"/>
              <a:gd name="connsiteY127" fmla="*/ 1951169 h 9505057"/>
              <a:gd name="connsiteX128" fmla="*/ 0 w 6408712"/>
              <a:gd name="connsiteY128" fmla="*/ 1710878 h 9505057"/>
              <a:gd name="connsiteX129" fmla="*/ 192903 w 6408712"/>
              <a:gd name="connsiteY129" fmla="*/ 1782965 h 9505057"/>
              <a:gd name="connsiteX130" fmla="*/ 408236 w 6408712"/>
              <a:gd name="connsiteY130" fmla="*/ 1878120 h 9505057"/>
              <a:gd name="connsiteX131" fmla="*/ 698550 w 6408712"/>
              <a:gd name="connsiteY131" fmla="*/ 2023256 h 9505057"/>
              <a:gd name="connsiteX132" fmla="*/ 1011936 w 6408712"/>
              <a:gd name="connsiteY132" fmla="*/ 2241442 h 9505057"/>
              <a:gd name="connsiteX133" fmla="*/ 1397740 w 6408712"/>
              <a:gd name="connsiteY133" fmla="*/ 2529793 h 9505057"/>
              <a:gd name="connsiteX134" fmla="*/ 1590002 w 6408712"/>
              <a:gd name="connsiteY134" fmla="*/ 2722026 h 9505057"/>
              <a:gd name="connsiteX135" fmla="*/ 1782903 w 6408712"/>
              <a:gd name="connsiteY135" fmla="*/ 2915221 h 9505057"/>
              <a:gd name="connsiteX136" fmla="*/ 1975806 w 6408712"/>
              <a:gd name="connsiteY136" fmla="*/ 3155512 h 9505057"/>
              <a:gd name="connsiteX137" fmla="*/ 2168709 w 6408712"/>
              <a:gd name="connsiteY137" fmla="*/ 3395803 h 9505057"/>
              <a:gd name="connsiteX138" fmla="*/ 2289193 w 6408712"/>
              <a:gd name="connsiteY138" fmla="*/ 3565931 h 9505057"/>
              <a:gd name="connsiteX139" fmla="*/ 2529519 w 6408712"/>
              <a:gd name="connsiteY139" fmla="*/ 3734134 h 9505057"/>
              <a:gd name="connsiteX140" fmla="*/ 2576943 w 6408712"/>
              <a:gd name="connsiteY140" fmla="*/ 3613988 h 9505057"/>
              <a:gd name="connsiteX141" fmla="*/ 2576943 w 6408712"/>
              <a:gd name="connsiteY141" fmla="*/ 3445785 h 9505057"/>
              <a:gd name="connsiteX142" fmla="*/ 2554513 w 6408712"/>
              <a:gd name="connsiteY142" fmla="*/ 3228561 h 9505057"/>
              <a:gd name="connsiteX143" fmla="*/ 2482096 w 6408712"/>
              <a:gd name="connsiteY143" fmla="*/ 2890230 h 9505057"/>
              <a:gd name="connsiteX144" fmla="*/ 2431466 w 6408712"/>
              <a:gd name="connsiteY144" fmla="*/ 2481733 h 9505057"/>
              <a:gd name="connsiteX145" fmla="*/ 2336616 w 6408712"/>
              <a:gd name="connsiteY145" fmla="*/ 1517683 h 9505057"/>
              <a:gd name="connsiteX146" fmla="*/ 2289193 w 6408712"/>
              <a:gd name="connsiteY146" fmla="*/ 603614 h 9505057"/>
              <a:gd name="connsiteX147" fmla="*/ 2289193 w 6408712"/>
              <a:gd name="connsiteY147" fmla="*/ 240291 h 9505057"/>
              <a:gd name="connsiteX148" fmla="*/ 2311623 w 6408712"/>
              <a:gd name="connsiteY148" fmla="*/ 0 h 9505057"/>
              <a:gd name="connsiteX0" fmla="*/ 2311623 w 6408712"/>
              <a:gd name="connsiteY0" fmla="*/ 0 h 9505057"/>
              <a:gd name="connsiteX1" fmla="*/ 2456459 w 6408712"/>
              <a:gd name="connsiteY1" fmla="*/ 1397538 h 9505057"/>
              <a:gd name="connsiteX2" fmla="*/ 2601939 w 6408712"/>
              <a:gd name="connsiteY2" fmla="*/ 2481733 h 9505057"/>
              <a:gd name="connsiteX3" fmla="*/ 2674997 w 6408712"/>
              <a:gd name="connsiteY3" fmla="*/ 2915221 h 9505057"/>
              <a:gd name="connsiteX4" fmla="*/ 2722422 w 6408712"/>
              <a:gd name="connsiteY4" fmla="*/ 3228561 h 9505057"/>
              <a:gd name="connsiteX5" fmla="*/ 2987742 w 6408712"/>
              <a:gd name="connsiteY5" fmla="*/ 4287767 h 9505057"/>
              <a:gd name="connsiteX6" fmla="*/ 3082592 w 6408712"/>
              <a:gd name="connsiteY6" fmla="*/ 4745283 h 9505057"/>
              <a:gd name="connsiteX7" fmla="*/ 3250499 w 6408712"/>
              <a:gd name="connsiteY7" fmla="*/ 5226826 h 9505057"/>
              <a:gd name="connsiteX8" fmla="*/ 3395976 w 6408712"/>
              <a:gd name="connsiteY8" fmla="*/ 5058623 h 9505057"/>
              <a:gd name="connsiteX9" fmla="*/ 3515819 w 6408712"/>
              <a:gd name="connsiteY9" fmla="*/ 4771233 h 9505057"/>
              <a:gd name="connsiteX10" fmla="*/ 3588879 w 6408712"/>
              <a:gd name="connsiteY10" fmla="*/ 4600146 h 9505057"/>
              <a:gd name="connsiteX11" fmla="*/ 3661299 w 6408712"/>
              <a:gd name="connsiteY11" fmla="*/ 4432902 h 9505057"/>
              <a:gd name="connsiteX12" fmla="*/ 3854199 w 6408712"/>
              <a:gd name="connsiteY12" fmla="*/ 4119562 h 9505057"/>
              <a:gd name="connsiteX13" fmla="*/ 4047102 w 6408712"/>
              <a:gd name="connsiteY13" fmla="*/ 3806222 h 9505057"/>
              <a:gd name="connsiteX14" fmla="*/ 4240005 w 6408712"/>
              <a:gd name="connsiteY14" fmla="*/ 3468852 h 9505057"/>
              <a:gd name="connsiteX15" fmla="*/ 4312422 w 6408712"/>
              <a:gd name="connsiteY15" fmla="*/ 3275657 h 9505057"/>
              <a:gd name="connsiteX16" fmla="*/ 4359848 w 6408712"/>
              <a:gd name="connsiteY16" fmla="*/ 3082463 h 9505057"/>
              <a:gd name="connsiteX17" fmla="*/ 4407272 w 6408712"/>
              <a:gd name="connsiteY17" fmla="*/ 2890230 h 9505057"/>
              <a:gd name="connsiteX18" fmla="*/ 4407272 w 6408712"/>
              <a:gd name="connsiteY18" fmla="*/ 2697035 h 9505057"/>
              <a:gd name="connsiteX19" fmla="*/ 4385483 w 6408712"/>
              <a:gd name="connsiteY19" fmla="*/ 2456744 h 9505057"/>
              <a:gd name="connsiteX20" fmla="*/ 4334853 w 6408712"/>
              <a:gd name="connsiteY20" fmla="*/ 2241442 h 9505057"/>
              <a:gd name="connsiteX21" fmla="*/ 4240005 w 6408712"/>
              <a:gd name="connsiteY21" fmla="*/ 1976160 h 9505057"/>
              <a:gd name="connsiteX22" fmla="*/ 4119522 w 6408712"/>
              <a:gd name="connsiteY22" fmla="*/ 1710878 h 9505057"/>
              <a:gd name="connsiteX23" fmla="*/ 4192579 w 6408712"/>
              <a:gd name="connsiteY23" fmla="*/ 1807957 h 9505057"/>
              <a:gd name="connsiteX24" fmla="*/ 4287429 w 6408712"/>
              <a:gd name="connsiteY24" fmla="*/ 1928102 h 9505057"/>
              <a:gd name="connsiteX25" fmla="*/ 4359848 w 6408712"/>
              <a:gd name="connsiteY25" fmla="*/ 2071316 h 9505057"/>
              <a:gd name="connsiteX26" fmla="*/ 4432906 w 6408712"/>
              <a:gd name="connsiteY26" fmla="*/ 2263550 h 9505057"/>
              <a:gd name="connsiteX27" fmla="*/ 4480332 w 6408712"/>
              <a:gd name="connsiteY27" fmla="*/ 2503841 h 9505057"/>
              <a:gd name="connsiteX28" fmla="*/ 4505325 w 6408712"/>
              <a:gd name="connsiteY28" fmla="*/ 2795075 h 9505057"/>
              <a:gd name="connsiteX29" fmla="*/ 4480332 w 6408712"/>
              <a:gd name="connsiteY29" fmla="*/ 2962317 h 9505057"/>
              <a:gd name="connsiteX30" fmla="*/ 4455336 w 6408712"/>
              <a:gd name="connsiteY30" fmla="*/ 3133404 h 9505057"/>
              <a:gd name="connsiteX31" fmla="*/ 4648239 w 6408712"/>
              <a:gd name="connsiteY31" fmla="*/ 2987309 h 9505057"/>
              <a:gd name="connsiteX32" fmla="*/ 4866136 w 6408712"/>
              <a:gd name="connsiteY32" fmla="*/ 2842172 h 9505057"/>
              <a:gd name="connsiteX33" fmla="*/ 5131456 w 6408712"/>
              <a:gd name="connsiteY33" fmla="*/ 2697035 h 9505057"/>
              <a:gd name="connsiteX34" fmla="*/ 5444202 w 6408712"/>
              <a:gd name="connsiteY34" fmla="*/ 2529793 h 9505057"/>
              <a:gd name="connsiteX35" fmla="*/ 5782582 w 6408712"/>
              <a:gd name="connsiteY35" fmla="*/ 2409645 h 9505057"/>
              <a:gd name="connsiteX36" fmla="*/ 5925496 w 6408712"/>
              <a:gd name="connsiteY36" fmla="*/ 2383695 h 9505057"/>
              <a:gd name="connsiteX37" fmla="*/ 6095968 w 6408712"/>
              <a:gd name="connsiteY37" fmla="*/ 2361588 h 9505057"/>
              <a:gd name="connsiteX38" fmla="*/ 6263235 w 6408712"/>
              <a:gd name="connsiteY38" fmla="*/ 2336599 h 9505057"/>
              <a:gd name="connsiteX39" fmla="*/ 6408712 w 6408712"/>
              <a:gd name="connsiteY39" fmla="*/ 2361588 h 9505057"/>
              <a:gd name="connsiteX40" fmla="*/ 6190816 w 6408712"/>
              <a:gd name="connsiteY40" fmla="*/ 2409645 h 9505057"/>
              <a:gd name="connsiteX41" fmla="*/ 5950489 w 6408712"/>
              <a:gd name="connsiteY41" fmla="*/ 2456744 h 9505057"/>
              <a:gd name="connsiteX42" fmla="*/ 5659535 w 6408712"/>
              <a:gd name="connsiteY42" fmla="*/ 2554782 h 9505057"/>
              <a:gd name="connsiteX43" fmla="*/ 5324359 w 6408712"/>
              <a:gd name="connsiteY43" fmla="*/ 2697035 h 9505057"/>
              <a:gd name="connsiteX44" fmla="*/ 5153886 w 6408712"/>
              <a:gd name="connsiteY44" fmla="*/ 2795075 h 9505057"/>
              <a:gd name="connsiteX45" fmla="*/ 4985979 w 6408712"/>
              <a:gd name="connsiteY45" fmla="*/ 2915221 h 9505057"/>
              <a:gd name="connsiteX46" fmla="*/ 4818712 w 6408712"/>
              <a:gd name="connsiteY46" fmla="*/ 3035366 h 9505057"/>
              <a:gd name="connsiteX47" fmla="*/ 4673233 w 6408712"/>
              <a:gd name="connsiteY47" fmla="*/ 3180503 h 9505057"/>
              <a:gd name="connsiteX48" fmla="*/ 4527756 w 6408712"/>
              <a:gd name="connsiteY48" fmla="*/ 3348706 h 9505057"/>
              <a:gd name="connsiteX49" fmla="*/ 4385483 w 6408712"/>
              <a:gd name="connsiteY49" fmla="*/ 3540939 h 9505057"/>
              <a:gd name="connsiteX50" fmla="*/ 4141952 w 6408712"/>
              <a:gd name="connsiteY50" fmla="*/ 3926367 h 9505057"/>
              <a:gd name="connsiteX51" fmla="*/ 3999679 w 6408712"/>
              <a:gd name="connsiteY51" fmla="*/ 4214718 h 9505057"/>
              <a:gd name="connsiteX52" fmla="*/ 3901625 w 6408712"/>
              <a:gd name="connsiteY52" fmla="*/ 4480001 h 9505057"/>
              <a:gd name="connsiteX53" fmla="*/ 3829206 w 6408712"/>
              <a:gd name="connsiteY53" fmla="*/ 4793340 h 9505057"/>
              <a:gd name="connsiteX54" fmla="*/ 3854199 w 6408712"/>
              <a:gd name="connsiteY54" fmla="*/ 4891378 h 9505057"/>
              <a:gd name="connsiteX55" fmla="*/ 3901625 w 6408712"/>
              <a:gd name="connsiteY55" fmla="*/ 4963466 h 9505057"/>
              <a:gd name="connsiteX56" fmla="*/ 3974042 w 6408712"/>
              <a:gd name="connsiteY56" fmla="*/ 5011526 h 9505057"/>
              <a:gd name="connsiteX57" fmla="*/ 4119522 w 6408712"/>
              <a:gd name="connsiteY57" fmla="*/ 5011526 h 9505057"/>
              <a:gd name="connsiteX58" fmla="*/ 4334853 w 6408712"/>
              <a:gd name="connsiteY58" fmla="*/ 4986535 h 9505057"/>
              <a:gd name="connsiteX59" fmla="*/ 4648239 w 6408712"/>
              <a:gd name="connsiteY59" fmla="*/ 4938477 h 9505057"/>
              <a:gd name="connsiteX60" fmla="*/ 4960985 w 6408712"/>
              <a:gd name="connsiteY60" fmla="*/ 4843321 h 9505057"/>
              <a:gd name="connsiteX61" fmla="*/ 5299365 w 6408712"/>
              <a:gd name="connsiteY61" fmla="*/ 4698184 h 9505057"/>
              <a:gd name="connsiteX62" fmla="*/ 5612109 w 6408712"/>
              <a:gd name="connsiteY62" fmla="*/ 4530942 h 9505057"/>
              <a:gd name="connsiteX63" fmla="*/ 5757588 w 6408712"/>
              <a:gd name="connsiteY63" fmla="*/ 4432902 h 9505057"/>
              <a:gd name="connsiteX64" fmla="*/ 5877431 w 6408712"/>
              <a:gd name="connsiteY64" fmla="*/ 4312756 h 9505057"/>
              <a:gd name="connsiteX65" fmla="*/ 5975483 w 6408712"/>
              <a:gd name="connsiteY65" fmla="*/ 4214718 h 9505057"/>
              <a:gd name="connsiteX66" fmla="*/ 6045339 w 6408712"/>
              <a:gd name="connsiteY66" fmla="*/ 4072465 h 9505057"/>
              <a:gd name="connsiteX67" fmla="*/ 6045339 w 6408712"/>
              <a:gd name="connsiteY67" fmla="*/ 4167622 h 9505057"/>
              <a:gd name="connsiteX68" fmla="*/ 5997915 w 6408712"/>
              <a:gd name="connsiteY68" fmla="*/ 4264698 h 9505057"/>
              <a:gd name="connsiteX69" fmla="*/ 5925496 w 6408712"/>
              <a:gd name="connsiteY69" fmla="*/ 4384844 h 9505057"/>
              <a:gd name="connsiteX70" fmla="*/ 5830005 w 6408712"/>
              <a:gd name="connsiteY70" fmla="*/ 4504989 h 9505057"/>
              <a:gd name="connsiteX71" fmla="*/ 5659535 w 6408712"/>
              <a:gd name="connsiteY71" fmla="*/ 4651087 h 9505057"/>
              <a:gd name="connsiteX72" fmla="*/ 5419208 w 6408712"/>
              <a:gd name="connsiteY72" fmla="*/ 4818332 h 9505057"/>
              <a:gd name="connsiteX73" fmla="*/ 5106462 w 6408712"/>
              <a:gd name="connsiteY73" fmla="*/ 4963466 h 9505057"/>
              <a:gd name="connsiteX74" fmla="*/ 5153886 w 6408712"/>
              <a:gd name="connsiteY74" fmla="*/ 4986535 h 9505057"/>
              <a:gd name="connsiteX75" fmla="*/ 5276933 w 6408712"/>
              <a:gd name="connsiteY75" fmla="*/ 5106680 h 9505057"/>
              <a:gd name="connsiteX76" fmla="*/ 5346789 w 6408712"/>
              <a:gd name="connsiteY76" fmla="*/ 5203759 h 9505057"/>
              <a:gd name="connsiteX77" fmla="*/ 5419208 w 6408712"/>
              <a:gd name="connsiteY77" fmla="*/ 5323905 h 9505057"/>
              <a:gd name="connsiteX78" fmla="*/ 5492266 w 6408712"/>
              <a:gd name="connsiteY78" fmla="*/ 5470003 h 9505057"/>
              <a:gd name="connsiteX79" fmla="*/ 5564685 w 6408712"/>
              <a:gd name="connsiteY79" fmla="*/ 5662236 h 9505057"/>
              <a:gd name="connsiteX80" fmla="*/ 5492266 w 6408712"/>
              <a:gd name="connsiteY80" fmla="*/ 5542088 h 9505057"/>
              <a:gd name="connsiteX81" fmla="*/ 5419208 w 6408712"/>
              <a:gd name="connsiteY81" fmla="*/ 5444050 h 9505057"/>
              <a:gd name="connsiteX82" fmla="*/ 5324359 w 6408712"/>
              <a:gd name="connsiteY82" fmla="*/ 5323905 h 9505057"/>
              <a:gd name="connsiteX83" fmla="*/ 5203875 w 6408712"/>
              <a:gd name="connsiteY83" fmla="*/ 5203759 h 9505057"/>
              <a:gd name="connsiteX84" fmla="*/ 5059039 w 6408712"/>
              <a:gd name="connsiteY84" fmla="*/ 5106680 h 9505057"/>
              <a:gd name="connsiteX85" fmla="*/ 4913559 w 6408712"/>
              <a:gd name="connsiteY85" fmla="*/ 5036515 h 9505057"/>
              <a:gd name="connsiteX86" fmla="*/ 4818712 w 6408712"/>
              <a:gd name="connsiteY86" fmla="*/ 5036515 h 9505057"/>
              <a:gd name="connsiteX87" fmla="*/ 4720659 w 6408712"/>
              <a:gd name="connsiteY87" fmla="*/ 5036515 h 9505057"/>
              <a:gd name="connsiteX88" fmla="*/ 4432906 w 6408712"/>
              <a:gd name="connsiteY88" fmla="*/ 5131672 h 9505057"/>
              <a:gd name="connsiteX89" fmla="*/ 4333202 w 6408712"/>
              <a:gd name="connsiteY89" fmla="*/ 5186649 h 9505057"/>
              <a:gd name="connsiteX90" fmla="*/ 4182186 w 6408712"/>
              <a:gd name="connsiteY90" fmla="*/ 5226330 h 9505057"/>
              <a:gd name="connsiteX91" fmla="*/ 3788758 w 6408712"/>
              <a:gd name="connsiteY91" fmla="*/ 8002855 h 9505057"/>
              <a:gd name="connsiteX92" fmla="*/ 4816729 w 6408712"/>
              <a:gd name="connsiteY92" fmla="*/ 9505057 h 9505057"/>
              <a:gd name="connsiteX93" fmla="*/ 1440873 w 6408712"/>
              <a:gd name="connsiteY93" fmla="*/ 9505057 h 9505057"/>
              <a:gd name="connsiteX94" fmla="*/ 2443977 w 6408712"/>
              <a:gd name="connsiteY94" fmla="*/ 7990971 h 9505057"/>
              <a:gd name="connsiteX95" fmla="*/ 2303268 w 6408712"/>
              <a:gd name="connsiteY95" fmla="*/ 5266751 h 9505057"/>
              <a:gd name="connsiteX96" fmla="*/ 2216090 w 6408712"/>
              <a:gd name="connsiteY96" fmla="*/ 5191468 h 9505057"/>
              <a:gd name="connsiteX97" fmla="*/ 2071296 w 6408712"/>
              <a:gd name="connsiteY97" fmla="*/ 5083612 h 9505057"/>
              <a:gd name="connsiteX98" fmla="*/ 1878393 w 6408712"/>
              <a:gd name="connsiteY98" fmla="*/ 4986535 h 9505057"/>
              <a:gd name="connsiteX99" fmla="*/ 1685493 w 6408712"/>
              <a:gd name="connsiteY99" fmla="*/ 4913486 h 9505057"/>
              <a:gd name="connsiteX100" fmla="*/ 1470160 w 6408712"/>
              <a:gd name="connsiteY100" fmla="*/ 4843321 h 9505057"/>
              <a:gd name="connsiteX101" fmla="*/ 1277257 w 6408712"/>
              <a:gd name="connsiteY101" fmla="*/ 4818332 h 9505057"/>
              <a:gd name="connsiteX102" fmla="*/ 1084354 w 6408712"/>
              <a:gd name="connsiteY102" fmla="*/ 4793340 h 9505057"/>
              <a:gd name="connsiteX103" fmla="*/ 720980 w 6408712"/>
              <a:gd name="connsiteY103" fmla="*/ 4771233 h 9505057"/>
              <a:gd name="connsiteX104" fmla="*/ 433230 w 6408712"/>
              <a:gd name="connsiteY104" fmla="*/ 4793340 h 9505057"/>
              <a:gd name="connsiteX105" fmla="*/ 167910 w 6408712"/>
              <a:gd name="connsiteY105" fmla="*/ 4818332 h 9505057"/>
              <a:gd name="connsiteX106" fmla="*/ 360810 w 6408712"/>
              <a:gd name="connsiteY106" fmla="*/ 4771233 h 9505057"/>
              <a:gd name="connsiteX107" fmla="*/ 528079 w 6408712"/>
              <a:gd name="connsiteY107" fmla="*/ 4745283 h 9505057"/>
              <a:gd name="connsiteX108" fmla="*/ 913883 w 6408712"/>
              <a:gd name="connsiteY108" fmla="*/ 4720292 h 9505057"/>
              <a:gd name="connsiteX109" fmla="*/ 1277257 w 6408712"/>
              <a:gd name="connsiteY109" fmla="*/ 4745283 h 9505057"/>
              <a:gd name="connsiteX110" fmla="*/ 1638067 w 6408712"/>
              <a:gd name="connsiteY110" fmla="*/ 4818332 h 9505057"/>
              <a:gd name="connsiteX111" fmla="*/ 1950813 w 6408712"/>
              <a:gd name="connsiteY111" fmla="*/ 4913486 h 9505057"/>
              <a:gd name="connsiteX112" fmla="*/ 2238563 w 6408712"/>
              <a:gd name="connsiteY112" fmla="*/ 5036515 h 9505057"/>
              <a:gd name="connsiteX113" fmla="*/ 2456459 w 6408712"/>
              <a:gd name="connsiteY113" fmla="*/ 5156661 h 9505057"/>
              <a:gd name="connsiteX114" fmla="*/ 2624369 w 6408712"/>
              <a:gd name="connsiteY114" fmla="*/ 5276808 h 9505057"/>
              <a:gd name="connsiteX115" fmla="*/ 2651256 w 6408712"/>
              <a:gd name="connsiteY115" fmla="*/ 5295594 h 9505057"/>
              <a:gd name="connsiteX116" fmla="*/ 2656331 w 6408712"/>
              <a:gd name="connsiteY116" fmla="*/ 5296631 h 9505057"/>
              <a:gd name="connsiteX117" fmla="*/ 2649362 w 6408712"/>
              <a:gd name="connsiteY117" fmla="*/ 5203759 h 9505057"/>
              <a:gd name="connsiteX118" fmla="*/ 2601939 w 6408712"/>
              <a:gd name="connsiteY118" fmla="*/ 4891378 h 9505057"/>
              <a:gd name="connsiteX119" fmla="*/ 2311623 w 6408712"/>
              <a:gd name="connsiteY119" fmla="*/ 4047474 h 9505057"/>
              <a:gd name="connsiteX120" fmla="*/ 2191139 w 6408712"/>
              <a:gd name="connsiteY120" fmla="*/ 3806222 h 9505057"/>
              <a:gd name="connsiteX121" fmla="*/ 2045662 w 6408712"/>
              <a:gd name="connsiteY121" fmla="*/ 3540939 h 9505057"/>
              <a:gd name="connsiteX122" fmla="*/ 1855963 w 6408712"/>
              <a:gd name="connsiteY122" fmla="*/ 3275657 h 9505057"/>
              <a:gd name="connsiteX123" fmla="*/ 1638067 w 6408712"/>
              <a:gd name="connsiteY123" fmla="*/ 3010375 h 9505057"/>
              <a:gd name="connsiteX124" fmla="*/ 1397740 w 6408712"/>
              <a:gd name="connsiteY124" fmla="*/ 2747015 h 9505057"/>
              <a:gd name="connsiteX125" fmla="*/ 1106786 w 6408712"/>
              <a:gd name="connsiteY125" fmla="*/ 2456744 h 9505057"/>
              <a:gd name="connsiteX126" fmla="*/ 794040 w 6408712"/>
              <a:gd name="connsiteY126" fmla="*/ 2191462 h 9505057"/>
              <a:gd name="connsiteX127" fmla="*/ 408236 w 6408712"/>
              <a:gd name="connsiteY127" fmla="*/ 1951169 h 9505057"/>
              <a:gd name="connsiteX128" fmla="*/ 0 w 6408712"/>
              <a:gd name="connsiteY128" fmla="*/ 1710878 h 9505057"/>
              <a:gd name="connsiteX129" fmla="*/ 192903 w 6408712"/>
              <a:gd name="connsiteY129" fmla="*/ 1782965 h 9505057"/>
              <a:gd name="connsiteX130" fmla="*/ 408236 w 6408712"/>
              <a:gd name="connsiteY130" fmla="*/ 1878120 h 9505057"/>
              <a:gd name="connsiteX131" fmla="*/ 698550 w 6408712"/>
              <a:gd name="connsiteY131" fmla="*/ 2023256 h 9505057"/>
              <a:gd name="connsiteX132" fmla="*/ 1011936 w 6408712"/>
              <a:gd name="connsiteY132" fmla="*/ 2241442 h 9505057"/>
              <a:gd name="connsiteX133" fmla="*/ 1397740 w 6408712"/>
              <a:gd name="connsiteY133" fmla="*/ 2529793 h 9505057"/>
              <a:gd name="connsiteX134" fmla="*/ 1590002 w 6408712"/>
              <a:gd name="connsiteY134" fmla="*/ 2722026 h 9505057"/>
              <a:gd name="connsiteX135" fmla="*/ 1782903 w 6408712"/>
              <a:gd name="connsiteY135" fmla="*/ 2915221 h 9505057"/>
              <a:gd name="connsiteX136" fmla="*/ 1975806 w 6408712"/>
              <a:gd name="connsiteY136" fmla="*/ 3155512 h 9505057"/>
              <a:gd name="connsiteX137" fmla="*/ 2168709 w 6408712"/>
              <a:gd name="connsiteY137" fmla="*/ 3395803 h 9505057"/>
              <a:gd name="connsiteX138" fmla="*/ 2289193 w 6408712"/>
              <a:gd name="connsiteY138" fmla="*/ 3565931 h 9505057"/>
              <a:gd name="connsiteX139" fmla="*/ 2529519 w 6408712"/>
              <a:gd name="connsiteY139" fmla="*/ 3734134 h 9505057"/>
              <a:gd name="connsiteX140" fmla="*/ 2576943 w 6408712"/>
              <a:gd name="connsiteY140" fmla="*/ 3613988 h 9505057"/>
              <a:gd name="connsiteX141" fmla="*/ 2576943 w 6408712"/>
              <a:gd name="connsiteY141" fmla="*/ 3445785 h 9505057"/>
              <a:gd name="connsiteX142" fmla="*/ 2554513 w 6408712"/>
              <a:gd name="connsiteY142" fmla="*/ 3228561 h 9505057"/>
              <a:gd name="connsiteX143" fmla="*/ 2482096 w 6408712"/>
              <a:gd name="connsiteY143" fmla="*/ 2890230 h 9505057"/>
              <a:gd name="connsiteX144" fmla="*/ 2431466 w 6408712"/>
              <a:gd name="connsiteY144" fmla="*/ 2481733 h 9505057"/>
              <a:gd name="connsiteX145" fmla="*/ 2336616 w 6408712"/>
              <a:gd name="connsiteY145" fmla="*/ 1517683 h 9505057"/>
              <a:gd name="connsiteX146" fmla="*/ 2289193 w 6408712"/>
              <a:gd name="connsiteY146" fmla="*/ 603614 h 9505057"/>
              <a:gd name="connsiteX147" fmla="*/ 2289193 w 6408712"/>
              <a:gd name="connsiteY147" fmla="*/ 240291 h 9505057"/>
              <a:gd name="connsiteX148" fmla="*/ 2311623 w 6408712"/>
              <a:gd name="connsiteY148" fmla="*/ 0 h 9505057"/>
              <a:gd name="connsiteX0" fmla="*/ 2311623 w 6408712"/>
              <a:gd name="connsiteY0" fmla="*/ 0 h 9505057"/>
              <a:gd name="connsiteX1" fmla="*/ 2456459 w 6408712"/>
              <a:gd name="connsiteY1" fmla="*/ 1397538 h 9505057"/>
              <a:gd name="connsiteX2" fmla="*/ 2601939 w 6408712"/>
              <a:gd name="connsiteY2" fmla="*/ 2481733 h 9505057"/>
              <a:gd name="connsiteX3" fmla="*/ 2674997 w 6408712"/>
              <a:gd name="connsiteY3" fmla="*/ 2915221 h 9505057"/>
              <a:gd name="connsiteX4" fmla="*/ 2722422 w 6408712"/>
              <a:gd name="connsiteY4" fmla="*/ 3228561 h 9505057"/>
              <a:gd name="connsiteX5" fmla="*/ 2987742 w 6408712"/>
              <a:gd name="connsiteY5" fmla="*/ 4287767 h 9505057"/>
              <a:gd name="connsiteX6" fmla="*/ 3082592 w 6408712"/>
              <a:gd name="connsiteY6" fmla="*/ 4745283 h 9505057"/>
              <a:gd name="connsiteX7" fmla="*/ 3250499 w 6408712"/>
              <a:gd name="connsiteY7" fmla="*/ 5226826 h 9505057"/>
              <a:gd name="connsiteX8" fmla="*/ 3395976 w 6408712"/>
              <a:gd name="connsiteY8" fmla="*/ 5058623 h 9505057"/>
              <a:gd name="connsiteX9" fmla="*/ 3515819 w 6408712"/>
              <a:gd name="connsiteY9" fmla="*/ 4771233 h 9505057"/>
              <a:gd name="connsiteX10" fmla="*/ 3588879 w 6408712"/>
              <a:gd name="connsiteY10" fmla="*/ 4600146 h 9505057"/>
              <a:gd name="connsiteX11" fmla="*/ 3661299 w 6408712"/>
              <a:gd name="connsiteY11" fmla="*/ 4432902 h 9505057"/>
              <a:gd name="connsiteX12" fmla="*/ 3854199 w 6408712"/>
              <a:gd name="connsiteY12" fmla="*/ 4119562 h 9505057"/>
              <a:gd name="connsiteX13" fmla="*/ 4047102 w 6408712"/>
              <a:gd name="connsiteY13" fmla="*/ 3806222 h 9505057"/>
              <a:gd name="connsiteX14" fmla="*/ 4240005 w 6408712"/>
              <a:gd name="connsiteY14" fmla="*/ 3468852 h 9505057"/>
              <a:gd name="connsiteX15" fmla="*/ 4312422 w 6408712"/>
              <a:gd name="connsiteY15" fmla="*/ 3275657 h 9505057"/>
              <a:gd name="connsiteX16" fmla="*/ 4359848 w 6408712"/>
              <a:gd name="connsiteY16" fmla="*/ 3082463 h 9505057"/>
              <a:gd name="connsiteX17" fmla="*/ 4407272 w 6408712"/>
              <a:gd name="connsiteY17" fmla="*/ 2890230 h 9505057"/>
              <a:gd name="connsiteX18" fmla="*/ 4407272 w 6408712"/>
              <a:gd name="connsiteY18" fmla="*/ 2697035 h 9505057"/>
              <a:gd name="connsiteX19" fmla="*/ 4385483 w 6408712"/>
              <a:gd name="connsiteY19" fmla="*/ 2456744 h 9505057"/>
              <a:gd name="connsiteX20" fmla="*/ 4334853 w 6408712"/>
              <a:gd name="connsiteY20" fmla="*/ 2241442 h 9505057"/>
              <a:gd name="connsiteX21" fmla="*/ 4240005 w 6408712"/>
              <a:gd name="connsiteY21" fmla="*/ 1976160 h 9505057"/>
              <a:gd name="connsiteX22" fmla="*/ 4119522 w 6408712"/>
              <a:gd name="connsiteY22" fmla="*/ 1710878 h 9505057"/>
              <a:gd name="connsiteX23" fmla="*/ 4192579 w 6408712"/>
              <a:gd name="connsiteY23" fmla="*/ 1807957 h 9505057"/>
              <a:gd name="connsiteX24" fmla="*/ 4287429 w 6408712"/>
              <a:gd name="connsiteY24" fmla="*/ 1928102 h 9505057"/>
              <a:gd name="connsiteX25" fmla="*/ 4359848 w 6408712"/>
              <a:gd name="connsiteY25" fmla="*/ 2071316 h 9505057"/>
              <a:gd name="connsiteX26" fmla="*/ 4432906 w 6408712"/>
              <a:gd name="connsiteY26" fmla="*/ 2263550 h 9505057"/>
              <a:gd name="connsiteX27" fmla="*/ 4480332 w 6408712"/>
              <a:gd name="connsiteY27" fmla="*/ 2503841 h 9505057"/>
              <a:gd name="connsiteX28" fmla="*/ 4505325 w 6408712"/>
              <a:gd name="connsiteY28" fmla="*/ 2795075 h 9505057"/>
              <a:gd name="connsiteX29" fmla="*/ 4480332 w 6408712"/>
              <a:gd name="connsiteY29" fmla="*/ 2962317 h 9505057"/>
              <a:gd name="connsiteX30" fmla="*/ 4455336 w 6408712"/>
              <a:gd name="connsiteY30" fmla="*/ 3133404 h 9505057"/>
              <a:gd name="connsiteX31" fmla="*/ 4648239 w 6408712"/>
              <a:gd name="connsiteY31" fmla="*/ 2987309 h 9505057"/>
              <a:gd name="connsiteX32" fmla="*/ 4866136 w 6408712"/>
              <a:gd name="connsiteY32" fmla="*/ 2842172 h 9505057"/>
              <a:gd name="connsiteX33" fmla="*/ 5131456 w 6408712"/>
              <a:gd name="connsiteY33" fmla="*/ 2697035 h 9505057"/>
              <a:gd name="connsiteX34" fmla="*/ 5444202 w 6408712"/>
              <a:gd name="connsiteY34" fmla="*/ 2529793 h 9505057"/>
              <a:gd name="connsiteX35" fmla="*/ 5782582 w 6408712"/>
              <a:gd name="connsiteY35" fmla="*/ 2409645 h 9505057"/>
              <a:gd name="connsiteX36" fmla="*/ 5925496 w 6408712"/>
              <a:gd name="connsiteY36" fmla="*/ 2383695 h 9505057"/>
              <a:gd name="connsiteX37" fmla="*/ 6095968 w 6408712"/>
              <a:gd name="connsiteY37" fmla="*/ 2361588 h 9505057"/>
              <a:gd name="connsiteX38" fmla="*/ 6263235 w 6408712"/>
              <a:gd name="connsiteY38" fmla="*/ 2336599 h 9505057"/>
              <a:gd name="connsiteX39" fmla="*/ 6408712 w 6408712"/>
              <a:gd name="connsiteY39" fmla="*/ 2361588 h 9505057"/>
              <a:gd name="connsiteX40" fmla="*/ 6190816 w 6408712"/>
              <a:gd name="connsiteY40" fmla="*/ 2409645 h 9505057"/>
              <a:gd name="connsiteX41" fmla="*/ 5950489 w 6408712"/>
              <a:gd name="connsiteY41" fmla="*/ 2456744 h 9505057"/>
              <a:gd name="connsiteX42" fmla="*/ 5659535 w 6408712"/>
              <a:gd name="connsiteY42" fmla="*/ 2554782 h 9505057"/>
              <a:gd name="connsiteX43" fmla="*/ 5324359 w 6408712"/>
              <a:gd name="connsiteY43" fmla="*/ 2697035 h 9505057"/>
              <a:gd name="connsiteX44" fmla="*/ 5153886 w 6408712"/>
              <a:gd name="connsiteY44" fmla="*/ 2795075 h 9505057"/>
              <a:gd name="connsiteX45" fmla="*/ 4985979 w 6408712"/>
              <a:gd name="connsiteY45" fmla="*/ 2915221 h 9505057"/>
              <a:gd name="connsiteX46" fmla="*/ 4818712 w 6408712"/>
              <a:gd name="connsiteY46" fmla="*/ 3035366 h 9505057"/>
              <a:gd name="connsiteX47" fmla="*/ 4673233 w 6408712"/>
              <a:gd name="connsiteY47" fmla="*/ 3180503 h 9505057"/>
              <a:gd name="connsiteX48" fmla="*/ 4527756 w 6408712"/>
              <a:gd name="connsiteY48" fmla="*/ 3348706 h 9505057"/>
              <a:gd name="connsiteX49" fmla="*/ 4385483 w 6408712"/>
              <a:gd name="connsiteY49" fmla="*/ 3540939 h 9505057"/>
              <a:gd name="connsiteX50" fmla="*/ 4141952 w 6408712"/>
              <a:gd name="connsiteY50" fmla="*/ 3926367 h 9505057"/>
              <a:gd name="connsiteX51" fmla="*/ 3999679 w 6408712"/>
              <a:gd name="connsiteY51" fmla="*/ 4214718 h 9505057"/>
              <a:gd name="connsiteX52" fmla="*/ 3901625 w 6408712"/>
              <a:gd name="connsiteY52" fmla="*/ 4480001 h 9505057"/>
              <a:gd name="connsiteX53" fmla="*/ 3829206 w 6408712"/>
              <a:gd name="connsiteY53" fmla="*/ 4793340 h 9505057"/>
              <a:gd name="connsiteX54" fmla="*/ 3854199 w 6408712"/>
              <a:gd name="connsiteY54" fmla="*/ 4891378 h 9505057"/>
              <a:gd name="connsiteX55" fmla="*/ 3901625 w 6408712"/>
              <a:gd name="connsiteY55" fmla="*/ 4963466 h 9505057"/>
              <a:gd name="connsiteX56" fmla="*/ 3974042 w 6408712"/>
              <a:gd name="connsiteY56" fmla="*/ 5011526 h 9505057"/>
              <a:gd name="connsiteX57" fmla="*/ 4119522 w 6408712"/>
              <a:gd name="connsiteY57" fmla="*/ 5011526 h 9505057"/>
              <a:gd name="connsiteX58" fmla="*/ 4334853 w 6408712"/>
              <a:gd name="connsiteY58" fmla="*/ 4986535 h 9505057"/>
              <a:gd name="connsiteX59" fmla="*/ 4648239 w 6408712"/>
              <a:gd name="connsiteY59" fmla="*/ 4938477 h 9505057"/>
              <a:gd name="connsiteX60" fmla="*/ 4960985 w 6408712"/>
              <a:gd name="connsiteY60" fmla="*/ 4843321 h 9505057"/>
              <a:gd name="connsiteX61" fmla="*/ 5299365 w 6408712"/>
              <a:gd name="connsiteY61" fmla="*/ 4698184 h 9505057"/>
              <a:gd name="connsiteX62" fmla="*/ 5612109 w 6408712"/>
              <a:gd name="connsiteY62" fmla="*/ 4530942 h 9505057"/>
              <a:gd name="connsiteX63" fmla="*/ 5757588 w 6408712"/>
              <a:gd name="connsiteY63" fmla="*/ 4432902 h 9505057"/>
              <a:gd name="connsiteX64" fmla="*/ 5877431 w 6408712"/>
              <a:gd name="connsiteY64" fmla="*/ 4312756 h 9505057"/>
              <a:gd name="connsiteX65" fmla="*/ 5975483 w 6408712"/>
              <a:gd name="connsiteY65" fmla="*/ 4214718 h 9505057"/>
              <a:gd name="connsiteX66" fmla="*/ 6045339 w 6408712"/>
              <a:gd name="connsiteY66" fmla="*/ 4072465 h 9505057"/>
              <a:gd name="connsiteX67" fmla="*/ 6045339 w 6408712"/>
              <a:gd name="connsiteY67" fmla="*/ 4167622 h 9505057"/>
              <a:gd name="connsiteX68" fmla="*/ 5997915 w 6408712"/>
              <a:gd name="connsiteY68" fmla="*/ 4264698 h 9505057"/>
              <a:gd name="connsiteX69" fmla="*/ 5925496 w 6408712"/>
              <a:gd name="connsiteY69" fmla="*/ 4384844 h 9505057"/>
              <a:gd name="connsiteX70" fmla="*/ 5830005 w 6408712"/>
              <a:gd name="connsiteY70" fmla="*/ 4504989 h 9505057"/>
              <a:gd name="connsiteX71" fmla="*/ 5659535 w 6408712"/>
              <a:gd name="connsiteY71" fmla="*/ 4651087 h 9505057"/>
              <a:gd name="connsiteX72" fmla="*/ 5419208 w 6408712"/>
              <a:gd name="connsiteY72" fmla="*/ 4818332 h 9505057"/>
              <a:gd name="connsiteX73" fmla="*/ 5106462 w 6408712"/>
              <a:gd name="connsiteY73" fmla="*/ 4963466 h 9505057"/>
              <a:gd name="connsiteX74" fmla="*/ 5153886 w 6408712"/>
              <a:gd name="connsiteY74" fmla="*/ 4986535 h 9505057"/>
              <a:gd name="connsiteX75" fmla="*/ 5276933 w 6408712"/>
              <a:gd name="connsiteY75" fmla="*/ 5106680 h 9505057"/>
              <a:gd name="connsiteX76" fmla="*/ 5346789 w 6408712"/>
              <a:gd name="connsiteY76" fmla="*/ 5203759 h 9505057"/>
              <a:gd name="connsiteX77" fmla="*/ 5419208 w 6408712"/>
              <a:gd name="connsiteY77" fmla="*/ 5323905 h 9505057"/>
              <a:gd name="connsiteX78" fmla="*/ 5492266 w 6408712"/>
              <a:gd name="connsiteY78" fmla="*/ 5470003 h 9505057"/>
              <a:gd name="connsiteX79" fmla="*/ 5564685 w 6408712"/>
              <a:gd name="connsiteY79" fmla="*/ 5662236 h 9505057"/>
              <a:gd name="connsiteX80" fmla="*/ 5492266 w 6408712"/>
              <a:gd name="connsiteY80" fmla="*/ 5542088 h 9505057"/>
              <a:gd name="connsiteX81" fmla="*/ 5419208 w 6408712"/>
              <a:gd name="connsiteY81" fmla="*/ 5444050 h 9505057"/>
              <a:gd name="connsiteX82" fmla="*/ 5324359 w 6408712"/>
              <a:gd name="connsiteY82" fmla="*/ 5323905 h 9505057"/>
              <a:gd name="connsiteX83" fmla="*/ 5203875 w 6408712"/>
              <a:gd name="connsiteY83" fmla="*/ 5203759 h 9505057"/>
              <a:gd name="connsiteX84" fmla="*/ 5059039 w 6408712"/>
              <a:gd name="connsiteY84" fmla="*/ 5106680 h 9505057"/>
              <a:gd name="connsiteX85" fmla="*/ 4913559 w 6408712"/>
              <a:gd name="connsiteY85" fmla="*/ 5036515 h 9505057"/>
              <a:gd name="connsiteX86" fmla="*/ 4818712 w 6408712"/>
              <a:gd name="connsiteY86" fmla="*/ 5036515 h 9505057"/>
              <a:gd name="connsiteX87" fmla="*/ 4720659 w 6408712"/>
              <a:gd name="connsiteY87" fmla="*/ 5036515 h 9505057"/>
              <a:gd name="connsiteX88" fmla="*/ 4432906 w 6408712"/>
              <a:gd name="connsiteY88" fmla="*/ 5131672 h 9505057"/>
              <a:gd name="connsiteX89" fmla="*/ 4333202 w 6408712"/>
              <a:gd name="connsiteY89" fmla="*/ 5186649 h 9505057"/>
              <a:gd name="connsiteX90" fmla="*/ 4182186 w 6408712"/>
              <a:gd name="connsiteY90" fmla="*/ 5226330 h 9505057"/>
              <a:gd name="connsiteX91" fmla="*/ 3788758 w 6408712"/>
              <a:gd name="connsiteY91" fmla="*/ 8002855 h 9505057"/>
              <a:gd name="connsiteX92" fmla="*/ 4816729 w 6408712"/>
              <a:gd name="connsiteY92" fmla="*/ 9505057 h 9505057"/>
              <a:gd name="connsiteX93" fmla="*/ 1440873 w 6408712"/>
              <a:gd name="connsiteY93" fmla="*/ 9505057 h 9505057"/>
              <a:gd name="connsiteX94" fmla="*/ 2443977 w 6408712"/>
              <a:gd name="connsiteY94" fmla="*/ 7990971 h 9505057"/>
              <a:gd name="connsiteX95" fmla="*/ 2303268 w 6408712"/>
              <a:gd name="connsiteY95" fmla="*/ 5266751 h 9505057"/>
              <a:gd name="connsiteX96" fmla="*/ 2142271 w 6408712"/>
              <a:gd name="connsiteY96" fmla="*/ 5586755 h 9505057"/>
              <a:gd name="connsiteX97" fmla="*/ 2071296 w 6408712"/>
              <a:gd name="connsiteY97" fmla="*/ 5083612 h 9505057"/>
              <a:gd name="connsiteX98" fmla="*/ 1878393 w 6408712"/>
              <a:gd name="connsiteY98" fmla="*/ 4986535 h 9505057"/>
              <a:gd name="connsiteX99" fmla="*/ 1685493 w 6408712"/>
              <a:gd name="connsiteY99" fmla="*/ 4913486 h 9505057"/>
              <a:gd name="connsiteX100" fmla="*/ 1470160 w 6408712"/>
              <a:gd name="connsiteY100" fmla="*/ 4843321 h 9505057"/>
              <a:gd name="connsiteX101" fmla="*/ 1277257 w 6408712"/>
              <a:gd name="connsiteY101" fmla="*/ 4818332 h 9505057"/>
              <a:gd name="connsiteX102" fmla="*/ 1084354 w 6408712"/>
              <a:gd name="connsiteY102" fmla="*/ 4793340 h 9505057"/>
              <a:gd name="connsiteX103" fmla="*/ 720980 w 6408712"/>
              <a:gd name="connsiteY103" fmla="*/ 4771233 h 9505057"/>
              <a:gd name="connsiteX104" fmla="*/ 433230 w 6408712"/>
              <a:gd name="connsiteY104" fmla="*/ 4793340 h 9505057"/>
              <a:gd name="connsiteX105" fmla="*/ 167910 w 6408712"/>
              <a:gd name="connsiteY105" fmla="*/ 4818332 h 9505057"/>
              <a:gd name="connsiteX106" fmla="*/ 360810 w 6408712"/>
              <a:gd name="connsiteY106" fmla="*/ 4771233 h 9505057"/>
              <a:gd name="connsiteX107" fmla="*/ 528079 w 6408712"/>
              <a:gd name="connsiteY107" fmla="*/ 4745283 h 9505057"/>
              <a:gd name="connsiteX108" fmla="*/ 913883 w 6408712"/>
              <a:gd name="connsiteY108" fmla="*/ 4720292 h 9505057"/>
              <a:gd name="connsiteX109" fmla="*/ 1277257 w 6408712"/>
              <a:gd name="connsiteY109" fmla="*/ 4745283 h 9505057"/>
              <a:gd name="connsiteX110" fmla="*/ 1638067 w 6408712"/>
              <a:gd name="connsiteY110" fmla="*/ 4818332 h 9505057"/>
              <a:gd name="connsiteX111" fmla="*/ 1950813 w 6408712"/>
              <a:gd name="connsiteY111" fmla="*/ 4913486 h 9505057"/>
              <a:gd name="connsiteX112" fmla="*/ 2238563 w 6408712"/>
              <a:gd name="connsiteY112" fmla="*/ 5036515 h 9505057"/>
              <a:gd name="connsiteX113" fmla="*/ 2456459 w 6408712"/>
              <a:gd name="connsiteY113" fmla="*/ 5156661 h 9505057"/>
              <a:gd name="connsiteX114" fmla="*/ 2624369 w 6408712"/>
              <a:gd name="connsiteY114" fmla="*/ 5276808 h 9505057"/>
              <a:gd name="connsiteX115" fmla="*/ 2651256 w 6408712"/>
              <a:gd name="connsiteY115" fmla="*/ 5295594 h 9505057"/>
              <a:gd name="connsiteX116" fmla="*/ 2656331 w 6408712"/>
              <a:gd name="connsiteY116" fmla="*/ 5296631 h 9505057"/>
              <a:gd name="connsiteX117" fmla="*/ 2649362 w 6408712"/>
              <a:gd name="connsiteY117" fmla="*/ 5203759 h 9505057"/>
              <a:gd name="connsiteX118" fmla="*/ 2601939 w 6408712"/>
              <a:gd name="connsiteY118" fmla="*/ 4891378 h 9505057"/>
              <a:gd name="connsiteX119" fmla="*/ 2311623 w 6408712"/>
              <a:gd name="connsiteY119" fmla="*/ 4047474 h 9505057"/>
              <a:gd name="connsiteX120" fmla="*/ 2191139 w 6408712"/>
              <a:gd name="connsiteY120" fmla="*/ 3806222 h 9505057"/>
              <a:gd name="connsiteX121" fmla="*/ 2045662 w 6408712"/>
              <a:gd name="connsiteY121" fmla="*/ 3540939 h 9505057"/>
              <a:gd name="connsiteX122" fmla="*/ 1855963 w 6408712"/>
              <a:gd name="connsiteY122" fmla="*/ 3275657 h 9505057"/>
              <a:gd name="connsiteX123" fmla="*/ 1638067 w 6408712"/>
              <a:gd name="connsiteY123" fmla="*/ 3010375 h 9505057"/>
              <a:gd name="connsiteX124" fmla="*/ 1397740 w 6408712"/>
              <a:gd name="connsiteY124" fmla="*/ 2747015 h 9505057"/>
              <a:gd name="connsiteX125" fmla="*/ 1106786 w 6408712"/>
              <a:gd name="connsiteY125" fmla="*/ 2456744 h 9505057"/>
              <a:gd name="connsiteX126" fmla="*/ 794040 w 6408712"/>
              <a:gd name="connsiteY126" fmla="*/ 2191462 h 9505057"/>
              <a:gd name="connsiteX127" fmla="*/ 408236 w 6408712"/>
              <a:gd name="connsiteY127" fmla="*/ 1951169 h 9505057"/>
              <a:gd name="connsiteX128" fmla="*/ 0 w 6408712"/>
              <a:gd name="connsiteY128" fmla="*/ 1710878 h 9505057"/>
              <a:gd name="connsiteX129" fmla="*/ 192903 w 6408712"/>
              <a:gd name="connsiteY129" fmla="*/ 1782965 h 9505057"/>
              <a:gd name="connsiteX130" fmla="*/ 408236 w 6408712"/>
              <a:gd name="connsiteY130" fmla="*/ 1878120 h 9505057"/>
              <a:gd name="connsiteX131" fmla="*/ 698550 w 6408712"/>
              <a:gd name="connsiteY131" fmla="*/ 2023256 h 9505057"/>
              <a:gd name="connsiteX132" fmla="*/ 1011936 w 6408712"/>
              <a:gd name="connsiteY132" fmla="*/ 2241442 h 9505057"/>
              <a:gd name="connsiteX133" fmla="*/ 1397740 w 6408712"/>
              <a:gd name="connsiteY133" fmla="*/ 2529793 h 9505057"/>
              <a:gd name="connsiteX134" fmla="*/ 1590002 w 6408712"/>
              <a:gd name="connsiteY134" fmla="*/ 2722026 h 9505057"/>
              <a:gd name="connsiteX135" fmla="*/ 1782903 w 6408712"/>
              <a:gd name="connsiteY135" fmla="*/ 2915221 h 9505057"/>
              <a:gd name="connsiteX136" fmla="*/ 1975806 w 6408712"/>
              <a:gd name="connsiteY136" fmla="*/ 3155512 h 9505057"/>
              <a:gd name="connsiteX137" fmla="*/ 2168709 w 6408712"/>
              <a:gd name="connsiteY137" fmla="*/ 3395803 h 9505057"/>
              <a:gd name="connsiteX138" fmla="*/ 2289193 w 6408712"/>
              <a:gd name="connsiteY138" fmla="*/ 3565931 h 9505057"/>
              <a:gd name="connsiteX139" fmla="*/ 2529519 w 6408712"/>
              <a:gd name="connsiteY139" fmla="*/ 3734134 h 9505057"/>
              <a:gd name="connsiteX140" fmla="*/ 2576943 w 6408712"/>
              <a:gd name="connsiteY140" fmla="*/ 3613988 h 9505057"/>
              <a:gd name="connsiteX141" fmla="*/ 2576943 w 6408712"/>
              <a:gd name="connsiteY141" fmla="*/ 3445785 h 9505057"/>
              <a:gd name="connsiteX142" fmla="*/ 2554513 w 6408712"/>
              <a:gd name="connsiteY142" fmla="*/ 3228561 h 9505057"/>
              <a:gd name="connsiteX143" fmla="*/ 2482096 w 6408712"/>
              <a:gd name="connsiteY143" fmla="*/ 2890230 h 9505057"/>
              <a:gd name="connsiteX144" fmla="*/ 2431466 w 6408712"/>
              <a:gd name="connsiteY144" fmla="*/ 2481733 h 9505057"/>
              <a:gd name="connsiteX145" fmla="*/ 2336616 w 6408712"/>
              <a:gd name="connsiteY145" fmla="*/ 1517683 h 9505057"/>
              <a:gd name="connsiteX146" fmla="*/ 2289193 w 6408712"/>
              <a:gd name="connsiteY146" fmla="*/ 603614 h 9505057"/>
              <a:gd name="connsiteX147" fmla="*/ 2289193 w 6408712"/>
              <a:gd name="connsiteY147" fmla="*/ 240291 h 9505057"/>
              <a:gd name="connsiteX148" fmla="*/ 2311623 w 6408712"/>
              <a:gd name="connsiteY148" fmla="*/ 0 h 9505057"/>
              <a:gd name="connsiteX0" fmla="*/ 2311623 w 6408712"/>
              <a:gd name="connsiteY0" fmla="*/ 0 h 9505057"/>
              <a:gd name="connsiteX1" fmla="*/ 2456459 w 6408712"/>
              <a:gd name="connsiteY1" fmla="*/ 1397538 h 9505057"/>
              <a:gd name="connsiteX2" fmla="*/ 2601939 w 6408712"/>
              <a:gd name="connsiteY2" fmla="*/ 2481733 h 9505057"/>
              <a:gd name="connsiteX3" fmla="*/ 2674997 w 6408712"/>
              <a:gd name="connsiteY3" fmla="*/ 2915221 h 9505057"/>
              <a:gd name="connsiteX4" fmla="*/ 2722422 w 6408712"/>
              <a:gd name="connsiteY4" fmla="*/ 3228561 h 9505057"/>
              <a:gd name="connsiteX5" fmla="*/ 2987742 w 6408712"/>
              <a:gd name="connsiteY5" fmla="*/ 4287767 h 9505057"/>
              <a:gd name="connsiteX6" fmla="*/ 3082592 w 6408712"/>
              <a:gd name="connsiteY6" fmla="*/ 4745283 h 9505057"/>
              <a:gd name="connsiteX7" fmla="*/ 3250499 w 6408712"/>
              <a:gd name="connsiteY7" fmla="*/ 5226826 h 9505057"/>
              <a:gd name="connsiteX8" fmla="*/ 3395976 w 6408712"/>
              <a:gd name="connsiteY8" fmla="*/ 5058623 h 9505057"/>
              <a:gd name="connsiteX9" fmla="*/ 3515819 w 6408712"/>
              <a:gd name="connsiteY9" fmla="*/ 4771233 h 9505057"/>
              <a:gd name="connsiteX10" fmla="*/ 3588879 w 6408712"/>
              <a:gd name="connsiteY10" fmla="*/ 4600146 h 9505057"/>
              <a:gd name="connsiteX11" fmla="*/ 3661299 w 6408712"/>
              <a:gd name="connsiteY11" fmla="*/ 4432902 h 9505057"/>
              <a:gd name="connsiteX12" fmla="*/ 3854199 w 6408712"/>
              <a:gd name="connsiteY12" fmla="*/ 4119562 h 9505057"/>
              <a:gd name="connsiteX13" fmla="*/ 4047102 w 6408712"/>
              <a:gd name="connsiteY13" fmla="*/ 3806222 h 9505057"/>
              <a:gd name="connsiteX14" fmla="*/ 4240005 w 6408712"/>
              <a:gd name="connsiteY14" fmla="*/ 3468852 h 9505057"/>
              <a:gd name="connsiteX15" fmla="*/ 4312422 w 6408712"/>
              <a:gd name="connsiteY15" fmla="*/ 3275657 h 9505057"/>
              <a:gd name="connsiteX16" fmla="*/ 4359848 w 6408712"/>
              <a:gd name="connsiteY16" fmla="*/ 3082463 h 9505057"/>
              <a:gd name="connsiteX17" fmla="*/ 4407272 w 6408712"/>
              <a:gd name="connsiteY17" fmla="*/ 2890230 h 9505057"/>
              <a:gd name="connsiteX18" fmla="*/ 4407272 w 6408712"/>
              <a:gd name="connsiteY18" fmla="*/ 2697035 h 9505057"/>
              <a:gd name="connsiteX19" fmla="*/ 4385483 w 6408712"/>
              <a:gd name="connsiteY19" fmla="*/ 2456744 h 9505057"/>
              <a:gd name="connsiteX20" fmla="*/ 4334853 w 6408712"/>
              <a:gd name="connsiteY20" fmla="*/ 2241442 h 9505057"/>
              <a:gd name="connsiteX21" fmla="*/ 4240005 w 6408712"/>
              <a:gd name="connsiteY21" fmla="*/ 1976160 h 9505057"/>
              <a:gd name="connsiteX22" fmla="*/ 4119522 w 6408712"/>
              <a:gd name="connsiteY22" fmla="*/ 1710878 h 9505057"/>
              <a:gd name="connsiteX23" fmla="*/ 4192579 w 6408712"/>
              <a:gd name="connsiteY23" fmla="*/ 1807957 h 9505057"/>
              <a:gd name="connsiteX24" fmla="*/ 4287429 w 6408712"/>
              <a:gd name="connsiteY24" fmla="*/ 1928102 h 9505057"/>
              <a:gd name="connsiteX25" fmla="*/ 4359848 w 6408712"/>
              <a:gd name="connsiteY25" fmla="*/ 2071316 h 9505057"/>
              <a:gd name="connsiteX26" fmla="*/ 4432906 w 6408712"/>
              <a:gd name="connsiteY26" fmla="*/ 2263550 h 9505057"/>
              <a:gd name="connsiteX27" fmla="*/ 4480332 w 6408712"/>
              <a:gd name="connsiteY27" fmla="*/ 2503841 h 9505057"/>
              <a:gd name="connsiteX28" fmla="*/ 4505325 w 6408712"/>
              <a:gd name="connsiteY28" fmla="*/ 2795075 h 9505057"/>
              <a:gd name="connsiteX29" fmla="*/ 4480332 w 6408712"/>
              <a:gd name="connsiteY29" fmla="*/ 2962317 h 9505057"/>
              <a:gd name="connsiteX30" fmla="*/ 4455336 w 6408712"/>
              <a:gd name="connsiteY30" fmla="*/ 3133404 h 9505057"/>
              <a:gd name="connsiteX31" fmla="*/ 4648239 w 6408712"/>
              <a:gd name="connsiteY31" fmla="*/ 2987309 h 9505057"/>
              <a:gd name="connsiteX32" fmla="*/ 4866136 w 6408712"/>
              <a:gd name="connsiteY32" fmla="*/ 2842172 h 9505057"/>
              <a:gd name="connsiteX33" fmla="*/ 5131456 w 6408712"/>
              <a:gd name="connsiteY33" fmla="*/ 2697035 h 9505057"/>
              <a:gd name="connsiteX34" fmla="*/ 5444202 w 6408712"/>
              <a:gd name="connsiteY34" fmla="*/ 2529793 h 9505057"/>
              <a:gd name="connsiteX35" fmla="*/ 5782582 w 6408712"/>
              <a:gd name="connsiteY35" fmla="*/ 2409645 h 9505057"/>
              <a:gd name="connsiteX36" fmla="*/ 5925496 w 6408712"/>
              <a:gd name="connsiteY36" fmla="*/ 2383695 h 9505057"/>
              <a:gd name="connsiteX37" fmla="*/ 6095968 w 6408712"/>
              <a:gd name="connsiteY37" fmla="*/ 2361588 h 9505057"/>
              <a:gd name="connsiteX38" fmla="*/ 6263235 w 6408712"/>
              <a:gd name="connsiteY38" fmla="*/ 2336599 h 9505057"/>
              <a:gd name="connsiteX39" fmla="*/ 6408712 w 6408712"/>
              <a:gd name="connsiteY39" fmla="*/ 2361588 h 9505057"/>
              <a:gd name="connsiteX40" fmla="*/ 6190816 w 6408712"/>
              <a:gd name="connsiteY40" fmla="*/ 2409645 h 9505057"/>
              <a:gd name="connsiteX41" fmla="*/ 5950489 w 6408712"/>
              <a:gd name="connsiteY41" fmla="*/ 2456744 h 9505057"/>
              <a:gd name="connsiteX42" fmla="*/ 5659535 w 6408712"/>
              <a:gd name="connsiteY42" fmla="*/ 2554782 h 9505057"/>
              <a:gd name="connsiteX43" fmla="*/ 5324359 w 6408712"/>
              <a:gd name="connsiteY43" fmla="*/ 2697035 h 9505057"/>
              <a:gd name="connsiteX44" fmla="*/ 5153886 w 6408712"/>
              <a:gd name="connsiteY44" fmla="*/ 2795075 h 9505057"/>
              <a:gd name="connsiteX45" fmla="*/ 4985979 w 6408712"/>
              <a:gd name="connsiteY45" fmla="*/ 2915221 h 9505057"/>
              <a:gd name="connsiteX46" fmla="*/ 4818712 w 6408712"/>
              <a:gd name="connsiteY46" fmla="*/ 3035366 h 9505057"/>
              <a:gd name="connsiteX47" fmla="*/ 4673233 w 6408712"/>
              <a:gd name="connsiteY47" fmla="*/ 3180503 h 9505057"/>
              <a:gd name="connsiteX48" fmla="*/ 4527756 w 6408712"/>
              <a:gd name="connsiteY48" fmla="*/ 3348706 h 9505057"/>
              <a:gd name="connsiteX49" fmla="*/ 4385483 w 6408712"/>
              <a:gd name="connsiteY49" fmla="*/ 3540939 h 9505057"/>
              <a:gd name="connsiteX50" fmla="*/ 4141952 w 6408712"/>
              <a:gd name="connsiteY50" fmla="*/ 3926367 h 9505057"/>
              <a:gd name="connsiteX51" fmla="*/ 3999679 w 6408712"/>
              <a:gd name="connsiteY51" fmla="*/ 4214718 h 9505057"/>
              <a:gd name="connsiteX52" fmla="*/ 3901625 w 6408712"/>
              <a:gd name="connsiteY52" fmla="*/ 4480001 h 9505057"/>
              <a:gd name="connsiteX53" fmla="*/ 3829206 w 6408712"/>
              <a:gd name="connsiteY53" fmla="*/ 4793340 h 9505057"/>
              <a:gd name="connsiteX54" fmla="*/ 3854199 w 6408712"/>
              <a:gd name="connsiteY54" fmla="*/ 4891378 h 9505057"/>
              <a:gd name="connsiteX55" fmla="*/ 3901625 w 6408712"/>
              <a:gd name="connsiteY55" fmla="*/ 4963466 h 9505057"/>
              <a:gd name="connsiteX56" fmla="*/ 3974042 w 6408712"/>
              <a:gd name="connsiteY56" fmla="*/ 5011526 h 9505057"/>
              <a:gd name="connsiteX57" fmla="*/ 4119522 w 6408712"/>
              <a:gd name="connsiteY57" fmla="*/ 5011526 h 9505057"/>
              <a:gd name="connsiteX58" fmla="*/ 4334853 w 6408712"/>
              <a:gd name="connsiteY58" fmla="*/ 4986535 h 9505057"/>
              <a:gd name="connsiteX59" fmla="*/ 4648239 w 6408712"/>
              <a:gd name="connsiteY59" fmla="*/ 4938477 h 9505057"/>
              <a:gd name="connsiteX60" fmla="*/ 4960985 w 6408712"/>
              <a:gd name="connsiteY60" fmla="*/ 4843321 h 9505057"/>
              <a:gd name="connsiteX61" fmla="*/ 5299365 w 6408712"/>
              <a:gd name="connsiteY61" fmla="*/ 4698184 h 9505057"/>
              <a:gd name="connsiteX62" fmla="*/ 5612109 w 6408712"/>
              <a:gd name="connsiteY62" fmla="*/ 4530942 h 9505057"/>
              <a:gd name="connsiteX63" fmla="*/ 5757588 w 6408712"/>
              <a:gd name="connsiteY63" fmla="*/ 4432902 h 9505057"/>
              <a:gd name="connsiteX64" fmla="*/ 5877431 w 6408712"/>
              <a:gd name="connsiteY64" fmla="*/ 4312756 h 9505057"/>
              <a:gd name="connsiteX65" fmla="*/ 5975483 w 6408712"/>
              <a:gd name="connsiteY65" fmla="*/ 4214718 h 9505057"/>
              <a:gd name="connsiteX66" fmla="*/ 6045339 w 6408712"/>
              <a:gd name="connsiteY66" fmla="*/ 4072465 h 9505057"/>
              <a:gd name="connsiteX67" fmla="*/ 6045339 w 6408712"/>
              <a:gd name="connsiteY67" fmla="*/ 4167622 h 9505057"/>
              <a:gd name="connsiteX68" fmla="*/ 5997915 w 6408712"/>
              <a:gd name="connsiteY68" fmla="*/ 4264698 h 9505057"/>
              <a:gd name="connsiteX69" fmla="*/ 5925496 w 6408712"/>
              <a:gd name="connsiteY69" fmla="*/ 4384844 h 9505057"/>
              <a:gd name="connsiteX70" fmla="*/ 5830005 w 6408712"/>
              <a:gd name="connsiteY70" fmla="*/ 4504989 h 9505057"/>
              <a:gd name="connsiteX71" fmla="*/ 5659535 w 6408712"/>
              <a:gd name="connsiteY71" fmla="*/ 4651087 h 9505057"/>
              <a:gd name="connsiteX72" fmla="*/ 5419208 w 6408712"/>
              <a:gd name="connsiteY72" fmla="*/ 4818332 h 9505057"/>
              <a:gd name="connsiteX73" fmla="*/ 5106462 w 6408712"/>
              <a:gd name="connsiteY73" fmla="*/ 4963466 h 9505057"/>
              <a:gd name="connsiteX74" fmla="*/ 5153886 w 6408712"/>
              <a:gd name="connsiteY74" fmla="*/ 4986535 h 9505057"/>
              <a:gd name="connsiteX75" fmla="*/ 5276933 w 6408712"/>
              <a:gd name="connsiteY75" fmla="*/ 5106680 h 9505057"/>
              <a:gd name="connsiteX76" fmla="*/ 5346789 w 6408712"/>
              <a:gd name="connsiteY76" fmla="*/ 5203759 h 9505057"/>
              <a:gd name="connsiteX77" fmla="*/ 5419208 w 6408712"/>
              <a:gd name="connsiteY77" fmla="*/ 5323905 h 9505057"/>
              <a:gd name="connsiteX78" fmla="*/ 5492266 w 6408712"/>
              <a:gd name="connsiteY78" fmla="*/ 5470003 h 9505057"/>
              <a:gd name="connsiteX79" fmla="*/ 5564685 w 6408712"/>
              <a:gd name="connsiteY79" fmla="*/ 5662236 h 9505057"/>
              <a:gd name="connsiteX80" fmla="*/ 5492266 w 6408712"/>
              <a:gd name="connsiteY80" fmla="*/ 5542088 h 9505057"/>
              <a:gd name="connsiteX81" fmla="*/ 5419208 w 6408712"/>
              <a:gd name="connsiteY81" fmla="*/ 5444050 h 9505057"/>
              <a:gd name="connsiteX82" fmla="*/ 5324359 w 6408712"/>
              <a:gd name="connsiteY82" fmla="*/ 5323905 h 9505057"/>
              <a:gd name="connsiteX83" fmla="*/ 5203875 w 6408712"/>
              <a:gd name="connsiteY83" fmla="*/ 5203759 h 9505057"/>
              <a:gd name="connsiteX84" fmla="*/ 5059039 w 6408712"/>
              <a:gd name="connsiteY84" fmla="*/ 5106680 h 9505057"/>
              <a:gd name="connsiteX85" fmla="*/ 4913559 w 6408712"/>
              <a:gd name="connsiteY85" fmla="*/ 5036515 h 9505057"/>
              <a:gd name="connsiteX86" fmla="*/ 4818712 w 6408712"/>
              <a:gd name="connsiteY86" fmla="*/ 5036515 h 9505057"/>
              <a:gd name="connsiteX87" fmla="*/ 4720659 w 6408712"/>
              <a:gd name="connsiteY87" fmla="*/ 5036515 h 9505057"/>
              <a:gd name="connsiteX88" fmla="*/ 4432906 w 6408712"/>
              <a:gd name="connsiteY88" fmla="*/ 5131672 h 9505057"/>
              <a:gd name="connsiteX89" fmla="*/ 4333202 w 6408712"/>
              <a:gd name="connsiteY89" fmla="*/ 5186649 h 9505057"/>
              <a:gd name="connsiteX90" fmla="*/ 4182186 w 6408712"/>
              <a:gd name="connsiteY90" fmla="*/ 5226330 h 9505057"/>
              <a:gd name="connsiteX91" fmla="*/ 3788758 w 6408712"/>
              <a:gd name="connsiteY91" fmla="*/ 8002855 h 9505057"/>
              <a:gd name="connsiteX92" fmla="*/ 4816729 w 6408712"/>
              <a:gd name="connsiteY92" fmla="*/ 9505057 h 9505057"/>
              <a:gd name="connsiteX93" fmla="*/ 1440873 w 6408712"/>
              <a:gd name="connsiteY93" fmla="*/ 9505057 h 9505057"/>
              <a:gd name="connsiteX94" fmla="*/ 2443977 w 6408712"/>
              <a:gd name="connsiteY94" fmla="*/ 7990971 h 9505057"/>
              <a:gd name="connsiteX95" fmla="*/ 2303268 w 6408712"/>
              <a:gd name="connsiteY95" fmla="*/ 5266751 h 9505057"/>
              <a:gd name="connsiteX96" fmla="*/ 2142271 w 6408712"/>
              <a:gd name="connsiteY96" fmla="*/ 5586755 h 9505057"/>
              <a:gd name="connsiteX97" fmla="*/ 2071296 w 6408712"/>
              <a:gd name="connsiteY97" fmla="*/ 5083612 h 9505057"/>
              <a:gd name="connsiteX98" fmla="*/ 1878393 w 6408712"/>
              <a:gd name="connsiteY98" fmla="*/ 4986535 h 9505057"/>
              <a:gd name="connsiteX99" fmla="*/ 1685493 w 6408712"/>
              <a:gd name="connsiteY99" fmla="*/ 4913486 h 9505057"/>
              <a:gd name="connsiteX100" fmla="*/ 1470160 w 6408712"/>
              <a:gd name="connsiteY100" fmla="*/ 4843321 h 9505057"/>
              <a:gd name="connsiteX101" fmla="*/ 1277257 w 6408712"/>
              <a:gd name="connsiteY101" fmla="*/ 4818332 h 9505057"/>
              <a:gd name="connsiteX102" fmla="*/ 1084354 w 6408712"/>
              <a:gd name="connsiteY102" fmla="*/ 4793340 h 9505057"/>
              <a:gd name="connsiteX103" fmla="*/ 720980 w 6408712"/>
              <a:gd name="connsiteY103" fmla="*/ 4771233 h 9505057"/>
              <a:gd name="connsiteX104" fmla="*/ 433230 w 6408712"/>
              <a:gd name="connsiteY104" fmla="*/ 4793340 h 9505057"/>
              <a:gd name="connsiteX105" fmla="*/ 167910 w 6408712"/>
              <a:gd name="connsiteY105" fmla="*/ 4818332 h 9505057"/>
              <a:gd name="connsiteX106" fmla="*/ 360810 w 6408712"/>
              <a:gd name="connsiteY106" fmla="*/ 4771233 h 9505057"/>
              <a:gd name="connsiteX107" fmla="*/ 528079 w 6408712"/>
              <a:gd name="connsiteY107" fmla="*/ 4745283 h 9505057"/>
              <a:gd name="connsiteX108" fmla="*/ 913883 w 6408712"/>
              <a:gd name="connsiteY108" fmla="*/ 4720292 h 9505057"/>
              <a:gd name="connsiteX109" fmla="*/ 1277257 w 6408712"/>
              <a:gd name="connsiteY109" fmla="*/ 4745283 h 9505057"/>
              <a:gd name="connsiteX110" fmla="*/ 1638067 w 6408712"/>
              <a:gd name="connsiteY110" fmla="*/ 4818332 h 9505057"/>
              <a:gd name="connsiteX111" fmla="*/ 1950813 w 6408712"/>
              <a:gd name="connsiteY111" fmla="*/ 4913486 h 9505057"/>
              <a:gd name="connsiteX112" fmla="*/ 2238563 w 6408712"/>
              <a:gd name="connsiteY112" fmla="*/ 5036515 h 9505057"/>
              <a:gd name="connsiteX113" fmla="*/ 2456459 w 6408712"/>
              <a:gd name="connsiteY113" fmla="*/ 5156661 h 9505057"/>
              <a:gd name="connsiteX114" fmla="*/ 2624369 w 6408712"/>
              <a:gd name="connsiteY114" fmla="*/ 5276808 h 9505057"/>
              <a:gd name="connsiteX115" fmla="*/ 2651256 w 6408712"/>
              <a:gd name="connsiteY115" fmla="*/ 5295594 h 9505057"/>
              <a:gd name="connsiteX116" fmla="*/ 2656331 w 6408712"/>
              <a:gd name="connsiteY116" fmla="*/ 5296631 h 9505057"/>
              <a:gd name="connsiteX117" fmla="*/ 2649362 w 6408712"/>
              <a:gd name="connsiteY117" fmla="*/ 5203759 h 9505057"/>
              <a:gd name="connsiteX118" fmla="*/ 2601939 w 6408712"/>
              <a:gd name="connsiteY118" fmla="*/ 4891378 h 9505057"/>
              <a:gd name="connsiteX119" fmla="*/ 2311623 w 6408712"/>
              <a:gd name="connsiteY119" fmla="*/ 4047474 h 9505057"/>
              <a:gd name="connsiteX120" fmla="*/ 2191139 w 6408712"/>
              <a:gd name="connsiteY120" fmla="*/ 3806222 h 9505057"/>
              <a:gd name="connsiteX121" fmla="*/ 2045662 w 6408712"/>
              <a:gd name="connsiteY121" fmla="*/ 3540939 h 9505057"/>
              <a:gd name="connsiteX122" fmla="*/ 1855963 w 6408712"/>
              <a:gd name="connsiteY122" fmla="*/ 3275657 h 9505057"/>
              <a:gd name="connsiteX123" fmla="*/ 1638067 w 6408712"/>
              <a:gd name="connsiteY123" fmla="*/ 3010375 h 9505057"/>
              <a:gd name="connsiteX124" fmla="*/ 1397740 w 6408712"/>
              <a:gd name="connsiteY124" fmla="*/ 2747015 h 9505057"/>
              <a:gd name="connsiteX125" fmla="*/ 1106786 w 6408712"/>
              <a:gd name="connsiteY125" fmla="*/ 2456744 h 9505057"/>
              <a:gd name="connsiteX126" fmla="*/ 794040 w 6408712"/>
              <a:gd name="connsiteY126" fmla="*/ 2191462 h 9505057"/>
              <a:gd name="connsiteX127" fmla="*/ 408236 w 6408712"/>
              <a:gd name="connsiteY127" fmla="*/ 1951169 h 9505057"/>
              <a:gd name="connsiteX128" fmla="*/ 0 w 6408712"/>
              <a:gd name="connsiteY128" fmla="*/ 1710878 h 9505057"/>
              <a:gd name="connsiteX129" fmla="*/ 192903 w 6408712"/>
              <a:gd name="connsiteY129" fmla="*/ 1782965 h 9505057"/>
              <a:gd name="connsiteX130" fmla="*/ 408236 w 6408712"/>
              <a:gd name="connsiteY130" fmla="*/ 1878120 h 9505057"/>
              <a:gd name="connsiteX131" fmla="*/ 698550 w 6408712"/>
              <a:gd name="connsiteY131" fmla="*/ 2023256 h 9505057"/>
              <a:gd name="connsiteX132" fmla="*/ 1011936 w 6408712"/>
              <a:gd name="connsiteY132" fmla="*/ 2241442 h 9505057"/>
              <a:gd name="connsiteX133" fmla="*/ 1397740 w 6408712"/>
              <a:gd name="connsiteY133" fmla="*/ 2529793 h 9505057"/>
              <a:gd name="connsiteX134" fmla="*/ 1590002 w 6408712"/>
              <a:gd name="connsiteY134" fmla="*/ 2722026 h 9505057"/>
              <a:gd name="connsiteX135" fmla="*/ 1782903 w 6408712"/>
              <a:gd name="connsiteY135" fmla="*/ 2915221 h 9505057"/>
              <a:gd name="connsiteX136" fmla="*/ 1975806 w 6408712"/>
              <a:gd name="connsiteY136" fmla="*/ 3155512 h 9505057"/>
              <a:gd name="connsiteX137" fmla="*/ 2168709 w 6408712"/>
              <a:gd name="connsiteY137" fmla="*/ 3395803 h 9505057"/>
              <a:gd name="connsiteX138" fmla="*/ 2289193 w 6408712"/>
              <a:gd name="connsiteY138" fmla="*/ 3565931 h 9505057"/>
              <a:gd name="connsiteX139" fmla="*/ 2529519 w 6408712"/>
              <a:gd name="connsiteY139" fmla="*/ 3734134 h 9505057"/>
              <a:gd name="connsiteX140" fmla="*/ 2576943 w 6408712"/>
              <a:gd name="connsiteY140" fmla="*/ 3613988 h 9505057"/>
              <a:gd name="connsiteX141" fmla="*/ 2576943 w 6408712"/>
              <a:gd name="connsiteY141" fmla="*/ 3445785 h 9505057"/>
              <a:gd name="connsiteX142" fmla="*/ 2554513 w 6408712"/>
              <a:gd name="connsiteY142" fmla="*/ 3228561 h 9505057"/>
              <a:gd name="connsiteX143" fmla="*/ 2482096 w 6408712"/>
              <a:gd name="connsiteY143" fmla="*/ 2890230 h 9505057"/>
              <a:gd name="connsiteX144" fmla="*/ 2431466 w 6408712"/>
              <a:gd name="connsiteY144" fmla="*/ 2481733 h 9505057"/>
              <a:gd name="connsiteX145" fmla="*/ 2336616 w 6408712"/>
              <a:gd name="connsiteY145" fmla="*/ 1517683 h 9505057"/>
              <a:gd name="connsiteX146" fmla="*/ 2289193 w 6408712"/>
              <a:gd name="connsiteY146" fmla="*/ 603614 h 9505057"/>
              <a:gd name="connsiteX147" fmla="*/ 2289193 w 6408712"/>
              <a:gd name="connsiteY147" fmla="*/ 240291 h 9505057"/>
              <a:gd name="connsiteX148" fmla="*/ 2311623 w 6408712"/>
              <a:gd name="connsiteY148" fmla="*/ 0 h 9505057"/>
              <a:gd name="connsiteX0" fmla="*/ 2311623 w 6408712"/>
              <a:gd name="connsiteY0" fmla="*/ 0 h 9505057"/>
              <a:gd name="connsiteX1" fmla="*/ 2456459 w 6408712"/>
              <a:gd name="connsiteY1" fmla="*/ 1397538 h 9505057"/>
              <a:gd name="connsiteX2" fmla="*/ 2601939 w 6408712"/>
              <a:gd name="connsiteY2" fmla="*/ 2481733 h 9505057"/>
              <a:gd name="connsiteX3" fmla="*/ 2674997 w 6408712"/>
              <a:gd name="connsiteY3" fmla="*/ 2915221 h 9505057"/>
              <a:gd name="connsiteX4" fmla="*/ 2722422 w 6408712"/>
              <a:gd name="connsiteY4" fmla="*/ 3228561 h 9505057"/>
              <a:gd name="connsiteX5" fmla="*/ 2987742 w 6408712"/>
              <a:gd name="connsiteY5" fmla="*/ 4287767 h 9505057"/>
              <a:gd name="connsiteX6" fmla="*/ 3082592 w 6408712"/>
              <a:gd name="connsiteY6" fmla="*/ 4745283 h 9505057"/>
              <a:gd name="connsiteX7" fmla="*/ 3250499 w 6408712"/>
              <a:gd name="connsiteY7" fmla="*/ 5226826 h 9505057"/>
              <a:gd name="connsiteX8" fmla="*/ 3395976 w 6408712"/>
              <a:gd name="connsiteY8" fmla="*/ 5058623 h 9505057"/>
              <a:gd name="connsiteX9" fmla="*/ 3515819 w 6408712"/>
              <a:gd name="connsiteY9" fmla="*/ 4771233 h 9505057"/>
              <a:gd name="connsiteX10" fmla="*/ 3588879 w 6408712"/>
              <a:gd name="connsiteY10" fmla="*/ 4600146 h 9505057"/>
              <a:gd name="connsiteX11" fmla="*/ 3661299 w 6408712"/>
              <a:gd name="connsiteY11" fmla="*/ 4432902 h 9505057"/>
              <a:gd name="connsiteX12" fmla="*/ 3854199 w 6408712"/>
              <a:gd name="connsiteY12" fmla="*/ 4119562 h 9505057"/>
              <a:gd name="connsiteX13" fmla="*/ 4047102 w 6408712"/>
              <a:gd name="connsiteY13" fmla="*/ 3806222 h 9505057"/>
              <a:gd name="connsiteX14" fmla="*/ 4240005 w 6408712"/>
              <a:gd name="connsiteY14" fmla="*/ 3468852 h 9505057"/>
              <a:gd name="connsiteX15" fmla="*/ 4312422 w 6408712"/>
              <a:gd name="connsiteY15" fmla="*/ 3275657 h 9505057"/>
              <a:gd name="connsiteX16" fmla="*/ 4359848 w 6408712"/>
              <a:gd name="connsiteY16" fmla="*/ 3082463 h 9505057"/>
              <a:gd name="connsiteX17" fmla="*/ 4407272 w 6408712"/>
              <a:gd name="connsiteY17" fmla="*/ 2890230 h 9505057"/>
              <a:gd name="connsiteX18" fmla="*/ 4407272 w 6408712"/>
              <a:gd name="connsiteY18" fmla="*/ 2697035 h 9505057"/>
              <a:gd name="connsiteX19" fmla="*/ 4385483 w 6408712"/>
              <a:gd name="connsiteY19" fmla="*/ 2456744 h 9505057"/>
              <a:gd name="connsiteX20" fmla="*/ 4334853 w 6408712"/>
              <a:gd name="connsiteY20" fmla="*/ 2241442 h 9505057"/>
              <a:gd name="connsiteX21" fmla="*/ 4240005 w 6408712"/>
              <a:gd name="connsiteY21" fmla="*/ 1976160 h 9505057"/>
              <a:gd name="connsiteX22" fmla="*/ 4119522 w 6408712"/>
              <a:gd name="connsiteY22" fmla="*/ 1710878 h 9505057"/>
              <a:gd name="connsiteX23" fmla="*/ 4192579 w 6408712"/>
              <a:gd name="connsiteY23" fmla="*/ 1807957 h 9505057"/>
              <a:gd name="connsiteX24" fmla="*/ 4287429 w 6408712"/>
              <a:gd name="connsiteY24" fmla="*/ 1928102 h 9505057"/>
              <a:gd name="connsiteX25" fmla="*/ 4359848 w 6408712"/>
              <a:gd name="connsiteY25" fmla="*/ 2071316 h 9505057"/>
              <a:gd name="connsiteX26" fmla="*/ 4432906 w 6408712"/>
              <a:gd name="connsiteY26" fmla="*/ 2263550 h 9505057"/>
              <a:gd name="connsiteX27" fmla="*/ 4480332 w 6408712"/>
              <a:gd name="connsiteY27" fmla="*/ 2503841 h 9505057"/>
              <a:gd name="connsiteX28" fmla="*/ 4505325 w 6408712"/>
              <a:gd name="connsiteY28" fmla="*/ 2795075 h 9505057"/>
              <a:gd name="connsiteX29" fmla="*/ 4480332 w 6408712"/>
              <a:gd name="connsiteY29" fmla="*/ 2962317 h 9505057"/>
              <a:gd name="connsiteX30" fmla="*/ 4455336 w 6408712"/>
              <a:gd name="connsiteY30" fmla="*/ 3133404 h 9505057"/>
              <a:gd name="connsiteX31" fmla="*/ 4648239 w 6408712"/>
              <a:gd name="connsiteY31" fmla="*/ 2987309 h 9505057"/>
              <a:gd name="connsiteX32" fmla="*/ 4866136 w 6408712"/>
              <a:gd name="connsiteY32" fmla="*/ 2842172 h 9505057"/>
              <a:gd name="connsiteX33" fmla="*/ 5131456 w 6408712"/>
              <a:gd name="connsiteY33" fmla="*/ 2697035 h 9505057"/>
              <a:gd name="connsiteX34" fmla="*/ 5444202 w 6408712"/>
              <a:gd name="connsiteY34" fmla="*/ 2529793 h 9505057"/>
              <a:gd name="connsiteX35" fmla="*/ 5782582 w 6408712"/>
              <a:gd name="connsiteY35" fmla="*/ 2409645 h 9505057"/>
              <a:gd name="connsiteX36" fmla="*/ 5925496 w 6408712"/>
              <a:gd name="connsiteY36" fmla="*/ 2383695 h 9505057"/>
              <a:gd name="connsiteX37" fmla="*/ 6095968 w 6408712"/>
              <a:gd name="connsiteY37" fmla="*/ 2361588 h 9505057"/>
              <a:gd name="connsiteX38" fmla="*/ 6263235 w 6408712"/>
              <a:gd name="connsiteY38" fmla="*/ 2336599 h 9505057"/>
              <a:gd name="connsiteX39" fmla="*/ 6408712 w 6408712"/>
              <a:gd name="connsiteY39" fmla="*/ 2361588 h 9505057"/>
              <a:gd name="connsiteX40" fmla="*/ 6190816 w 6408712"/>
              <a:gd name="connsiteY40" fmla="*/ 2409645 h 9505057"/>
              <a:gd name="connsiteX41" fmla="*/ 5950489 w 6408712"/>
              <a:gd name="connsiteY41" fmla="*/ 2456744 h 9505057"/>
              <a:gd name="connsiteX42" fmla="*/ 5659535 w 6408712"/>
              <a:gd name="connsiteY42" fmla="*/ 2554782 h 9505057"/>
              <a:gd name="connsiteX43" fmla="*/ 5324359 w 6408712"/>
              <a:gd name="connsiteY43" fmla="*/ 2697035 h 9505057"/>
              <a:gd name="connsiteX44" fmla="*/ 5153886 w 6408712"/>
              <a:gd name="connsiteY44" fmla="*/ 2795075 h 9505057"/>
              <a:gd name="connsiteX45" fmla="*/ 4985979 w 6408712"/>
              <a:gd name="connsiteY45" fmla="*/ 2915221 h 9505057"/>
              <a:gd name="connsiteX46" fmla="*/ 4818712 w 6408712"/>
              <a:gd name="connsiteY46" fmla="*/ 3035366 h 9505057"/>
              <a:gd name="connsiteX47" fmla="*/ 4673233 w 6408712"/>
              <a:gd name="connsiteY47" fmla="*/ 3180503 h 9505057"/>
              <a:gd name="connsiteX48" fmla="*/ 4527756 w 6408712"/>
              <a:gd name="connsiteY48" fmla="*/ 3348706 h 9505057"/>
              <a:gd name="connsiteX49" fmla="*/ 4385483 w 6408712"/>
              <a:gd name="connsiteY49" fmla="*/ 3540939 h 9505057"/>
              <a:gd name="connsiteX50" fmla="*/ 4141952 w 6408712"/>
              <a:gd name="connsiteY50" fmla="*/ 3926367 h 9505057"/>
              <a:gd name="connsiteX51" fmla="*/ 3999679 w 6408712"/>
              <a:gd name="connsiteY51" fmla="*/ 4214718 h 9505057"/>
              <a:gd name="connsiteX52" fmla="*/ 3901625 w 6408712"/>
              <a:gd name="connsiteY52" fmla="*/ 4480001 h 9505057"/>
              <a:gd name="connsiteX53" fmla="*/ 3829206 w 6408712"/>
              <a:gd name="connsiteY53" fmla="*/ 4793340 h 9505057"/>
              <a:gd name="connsiteX54" fmla="*/ 3854199 w 6408712"/>
              <a:gd name="connsiteY54" fmla="*/ 4891378 h 9505057"/>
              <a:gd name="connsiteX55" fmla="*/ 3901625 w 6408712"/>
              <a:gd name="connsiteY55" fmla="*/ 4963466 h 9505057"/>
              <a:gd name="connsiteX56" fmla="*/ 3974042 w 6408712"/>
              <a:gd name="connsiteY56" fmla="*/ 5011526 h 9505057"/>
              <a:gd name="connsiteX57" fmla="*/ 4119522 w 6408712"/>
              <a:gd name="connsiteY57" fmla="*/ 5011526 h 9505057"/>
              <a:gd name="connsiteX58" fmla="*/ 4334853 w 6408712"/>
              <a:gd name="connsiteY58" fmla="*/ 4986535 h 9505057"/>
              <a:gd name="connsiteX59" fmla="*/ 4648239 w 6408712"/>
              <a:gd name="connsiteY59" fmla="*/ 4938477 h 9505057"/>
              <a:gd name="connsiteX60" fmla="*/ 4960985 w 6408712"/>
              <a:gd name="connsiteY60" fmla="*/ 4843321 h 9505057"/>
              <a:gd name="connsiteX61" fmla="*/ 5299365 w 6408712"/>
              <a:gd name="connsiteY61" fmla="*/ 4698184 h 9505057"/>
              <a:gd name="connsiteX62" fmla="*/ 5612109 w 6408712"/>
              <a:gd name="connsiteY62" fmla="*/ 4530942 h 9505057"/>
              <a:gd name="connsiteX63" fmla="*/ 5757588 w 6408712"/>
              <a:gd name="connsiteY63" fmla="*/ 4432902 h 9505057"/>
              <a:gd name="connsiteX64" fmla="*/ 5877431 w 6408712"/>
              <a:gd name="connsiteY64" fmla="*/ 4312756 h 9505057"/>
              <a:gd name="connsiteX65" fmla="*/ 5975483 w 6408712"/>
              <a:gd name="connsiteY65" fmla="*/ 4214718 h 9505057"/>
              <a:gd name="connsiteX66" fmla="*/ 6045339 w 6408712"/>
              <a:gd name="connsiteY66" fmla="*/ 4072465 h 9505057"/>
              <a:gd name="connsiteX67" fmla="*/ 6045339 w 6408712"/>
              <a:gd name="connsiteY67" fmla="*/ 4167622 h 9505057"/>
              <a:gd name="connsiteX68" fmla="*/ 5997915 w 6408712"/>
              <a:gd name="connsiteY68" fmla="*/ 4264698 h 9505057"/>
              <a:gd name="connsiteX69" fmla="*/ 5925496 w 6408712"/>
              <a:gd name="connsiteY69" fmla="*/ 4384844 h 9505057"/>
              <a:gd name="connsiteX70" fmla="*/ 5830005 w 6408712"/>
              <a:gd name="connsiteY70" fmla="*/ 4504989 h 9505057"/>
              <a:gd name="connsiteX71" fmla="*/ 5659535 w 6408712"/>
              <a:gd name="connsiteY71" fmla="*/ 4651087 h 9505057"/>
              <a:gd name="connsiteX72" fmla="*/ 5419208 w 6408712"/>
              <a:gd name="connsiteY72" fmla="*/ 4818332 h 9505057"/>
              <a:gd name="connsiteX73" fmla="*/ 5106462 w 6408712"/>
              <a:gd name="connsiteY73" fmla="*/ 4963466 h 9505057"/>
              <a:gd name="connsiteX74" fmla="*/ 5153886 w 6408712"/>
              <a:gd name="connsiteY74" fmla="*/ 4986535 h 9505057"/>
              <a:gd name="connsiteX75" fmla="*/ 5276933 w 6408712"/>
              <a:gd name="connsiteY75" fmla="*/ 5106680 h 9505057"/>
              <a:gd name="connsiteX76" fmla="*/ 5346789 w 6408712"/>
              <a:gd name="connsiteY76" fmla="*/ 5203759 h 9505057"/>
              <a:gd name="connsiteX77" fmla="*/ 5419208 w 6408712"/>
              <a:gd name="connsiteY77" fmla="*/ 5323905 h 9505057"/>
              <a:gd name="connsiteX78" fmla="*/ 5492266 w 6408712"/>
              <a:gd name="connsiteY78" fmla="*/ 5470003 h 9505057"/>
              <a:gd name="connsiteX79" fmla="*/ 5564685 w 6408712"/>
              <a:gd name="connsiteY79" fmla="*/ 5662236 h 9505057"/>
              <a:gd name="connsiteX80" fmla="*/ 5492266 w 6408712"/>
              <a:gd name="connsiteY80" fmla="*/ 5542088 h 9505057"/>
              <a:gd name="connsiteX81" fmla="*/ 5419208 w 6408712"/>
              <a:gd name="connsiteY81" fmla="*/ 5444050 h 9505057"/>
              <a:gd name="connsiteX82" fmla="*/ 5324359 w 6408712"/>
              <a:gd name="connsiteY82" fmla="*/ 5323905 h 9505057"/>
              <a:gd name="connsiteX83" fmla="*/ 5203875 w 6408712"/>
              <a:gd name="connsiteY83" fmla="*/ 5203759 h 9505057"/>
              <a:gd name="connsiteX84" fmla="*/ 5059039 w 6408712"/>
              <a:gd name="connsiteY84" fmla="*/ 5106680 h 9505057"/>
              <a:gd name="connsiteX85" fmla="*/ 4913559 w 6408712"/>
              <a:gd name="connsiteY85" fmla="*/ 5036515 h 9505057"/>
              <a:gd name="connsiteX86" fmla="*/ 4818712 w 6408712"/>
              <a:gd name="connsiteY86" fmla="*/ 5036515 h 9505057"/>
              <a:gd name="connsiteX87" fmla="*/ 4720659 w 6408712"/>
              <a:gd name="connsiteY87" fmla="*/ 5036515 h 9505057"/>
              <a:gd name="connsiteX88" fmla="*/ 4432906 w 6408712"/>
              <a:gd name="connsiteY88" fmla="*/ 5131672 h 9505057"/>
              <a:gd name="connsiteX89" fmla="*/ 4333202 w 6408712"/>
              <a:gd name="connsiteY89" fmla="*/ 5186649 h 9505057"/>
              <a:gd name="connsiteX90" fmla="*/ 4182186 w 6408712"/>
              <a:gd name="connsiteY90" fmla="*/ 5226330 h 9505057"/>
              <a:gd name="connsiteX91" fmla="*/ 3788758 w 6408712"/>
              <a:gd name="connsiteY91" fmla="*/ 8002855 h 9505057"/>
              <a:gd name="connsiteX92" fmla="*/ 4816729 w 6408712"/>
              <a:gd name="connsiteY92" fmla="*/ 9505057 h 9505057"/>
              <a:gd name="connsiteX93" fmla="*/ 1440873 w 6408712"/>
              <a:gd name="connsiteY93" fmla="*/ 9505057 h 9505057"/>
              <a:gd name="connsiteX94" fmla="*/ 2443977 w 6408712"/>
              <a:gd name="connsiteY94" fmla="*/ 7990971 h 9505057"/>
              <a:gd name="connsiteX95" fmla="*/ 2303268 w 6408712"/>
              <a:gd name="connsiteY95" fmla="*/ 5266751 h 9505057"/>
              <a:gd name="connsiteX96" fmla="*/ 2056546 w 6408712"/>
              <a:gd name="connsiteY96" fmla="*/ 5524842 h 9505057"/>
              <a:gd name="connsiteX97" fmla="*/ 2071296 w 6408712"/>
              <a:gd name="connsiteY97" fmla="*/ 5083612 h 9505057"/>
              <a:gd name="connsiteX98" fmla="*/ 1878393 w 6408712"/>
              <a:gd name="connsiteY98" fmla="*/ 4986535 h 9505057"/>
              <a:gd name="connsiteX99" fmla="*/ 1685493 w 6408712"/>
              <a:gd name="connsiteY99" fmla="*/ 4913486 h 9505057"/>
              <a:gd name="connsiteX100" fmla="*/ 1470160 w 6408712"/>
              <a:gd name="connsiteY100" fmla="*/ 4843321 h 9505057"/>
              <a:gd name="connsiteX101" fmla="*/ 1277257 w 6408712"/>
              <a:gd name="connsiteY101" fmla="*/ 4818332 h 9505057"/>
              <a:gd name="connsiteX102" fmla="*/ 1084354 w 6408712"/>
              <a:gd name="connsiteY102" fmla="*/ 4793340 h 9505057"/>
              <a:gd name="connsiteX103" fmla="*/ 720980 w 6408712"/>
              <a:gd name="connsiteY103" fmla="*/ 4771233 h 9505057"/>
              <a:gd name="connsiteX104" fmla="*/ 433230 w 6408712"/>
              <a:gd name="connsiteY104" fmla="*/ 4793340 h 9505057"/>
              <a:gd name="connsiteX105" fmla="*/ 167910 w 6408712"/>
              <a:gd name="connsiteY105" fmla="*/ 4818332 h 9505057"/>
              <a:gd name="connsiteX106" fmla="*/ 360810 w 6408712"/>
              <a:gd name="connsiteY106" fmla="*/ 4771233 h 9505057"/>
              <a:gd name="connsiteX107" fmla="*/ 528079 w 6408712"/>
              <a:gd name="connsiteY107" fmla="*/ 4745283 h 9505057"/>
              <a:gd name="connsiteX108" fmla="*/ 913883 w 6408712"/>
              <a:gd name="connsiteY108" fmla="*/ 4720292 h 9505057"/>
              <a:gd name="connsiteX109" fmla="*/ 1277257 w 6408712"/>
              <a:gd name="connsiteY109" fmla="*/ 4745283 h 9505057"/>
              <a:gd name="connsiteX110" fmla="*/ 1638067 w 6408712"/>
              <a:gd name="connsiteY110" fmla="*/ 4818332 h 9505057"/>
              <a:gd name="connsiteX111" fmla="*/ 1950813 w 6408712"/>
              <a:gd name="connsiteY111" fmla="*/ 4913486 h 9505057"/>
              <a:gd name="connsiteX112" fmla="*/ 2238563 w 6408712"/>
              <a:gd name="connsiteY112" fmla="*/ 5036515 h 9505057"/>
              <a:gd name="connsiteX113" fmla="*/ 2456459 w 6408712"/>
              <a:gd name="connsiteY113" fmla="*/ 5156661 h 9505057"/>
              <a:gd name="connsiteX114" fmla="*/ 2624369 w 6408712"/>
              <a:gd name="connsiteY114" fmla="*/ 5276808 h 9505057"/>
              <a:gd name="connsiteX115" fmla="*/ 2651256 w 6408712"/>
              <a:gd name="connsiteY115" fmla="*/ 5295594 h 9505057"/>
              <a:gd name="connsiteX116" fmla="*/ 2656331 w 6408712"/>
              <a:gd name="connsiteY116" fmla="*/ 5296631 h 9505057"/>
              <a:gd name="connsiteX117" fmla="*/ 2649362 w 6408712"/>
              <a:gd name="connsiteY117" fmla="*/ 5203759 h 9505057"/>
              <a:gd name="connsiteX118" fmla="*/ 2601939 w 6408712"/>
              <a:gd name="connsiteY118" fmla="*/ 4891378 h 9505057"/>
              <a:gd name="connsiteX119" fmla="*/ 2311623 w 6408712"/>
              <a:gd name="connsiteY119" fmla="*/ 4047474 h 9505057"/>
              <a:gd name="connsiteX120" fmla="*/ 2191139 w 6408712"/>
              <a:gd name="connsiteY120" fmla="*/ 3806222 h 9505057"/>
              <a:gd name="connsiteX121" fmla="*/ 2045662 w 6408712"/>
              <a:gd name="connsiteY121" fmla="*/ 3540939 h 9505057"/>
              <a:gd name="connsiteX122" fmla="*/ 1855963 w 6408712"/>
              <a:gd name="connsiteY122" fmla="*/ 3275657 h 9505057"/>
              <a:gd name="connsiteX123" fmla="*/ 1638067 w 6408712"/>
              <a:gd name="connsiteY123" fmla="*/ 3010375 h 9505057"/>
              <a:gd name="connsiteX124" fmla="*/ 1397740 w 6408712"/>
              <a:gd name="connsiteY124" fmla="*/ 2747015 h 9505057"/>
              <a:gd name="connsiteX125" fmla="*/ 1106786 w 6408712"/>
              <a:gd name="connsiteY125" fmla="*/ 2456744 h 9505057"/>
              <a:gd name="connsiteX126" fmla="*/ 794040 w 6408712"/>
              <a:gd name="connsiteY126" fmla="*/ 2191462 h 9505057"/>
              <a:gd name="connsiteX127" fmla="*/ 408236 w 6408712"/>
              <a:gd name="connsiteY127" fmla="*/ 1951169 h 9505057"/>
              <a:gd name="connsiteX128" fmla="*/ 0 w 6408712"/>
              <a:gd name="connsiteY128" fmla="*/ 1710878 h 9505057"/>
              <a:gd name="connsiteX129" fmla="*/ 192903 w 6408712"/>
              <a:gd name="connsiteY129" fmla="*/ 1782965 h 9505057"/>
              <a:gd name="connsiteX130" fmla="*/ 408236 w 6408712"/>
              <a:gd name="connsiteY130" fmla="*/ 1878120 h 9505057"/>
              <a:gd name="connsiteX131" fmla="*/ 698550 w 6408712"/>
              <a:gd name="connsiteY131" fmla="*/ 2023256 h 9505057"/>
              <a:gd name="connsiteX132" fmla="*/ 1011936 w 6408712"/>
              <a:gd name="connsiteY132" fmla="*/ 2241442 h 9505057"/>
              <a:gd name="connsiteX133" fmla="*/ 1397740 w 6408712"/>
              <a:gd name="connsiteY133" fmla="*/ 2529793 h 9505057"/>
              <a:gd name="connsiteX134" fmla="*/ 1590002 w 6408712"/>
              <a:gd name="connsiteY134" fmla="*/ 2722026 h 9505057"/>
              <a:gd name="connsiteX135" fmla="*/ 1782903 w 6408712"/>
              <a:gd name="connsiteY135" fmla="*/ 2915221 h 9505057"/>
              <a:gd name="connsiteX136" fmla="*/ 1975806 w 6408712"/>
              <a:gd name="connsiteY136" fmla="*/ 3155512 h 9505057"/>
              <a:gd name="connsiteX137" fmla="*/ 2168709 w 6408712"/>
              <a:gd name="connsiteY137" fmla="*/ 3395803 h 9505057"/>
              <a:gd name="connsiteX138" fmla="*/ 2289193 w 6408712"/>
              <a:gd name="connsiteY138" fmla="*/ 3565931 h 9505057"/>
              <a:gd name="connsiteX139" fmla="*/ 2529519 w 6408712"/>
              <a:gd name="connsiteY139" fmla="*/ 3734134 h 9505057"/>
              <a:gd name="connsiteX140" fmla="*/ 2576943 w 6408712"/>
              <a:gd name="connsiteY140" fmla="*/ 3613988 h 9505057"/>
              <a:gd name="connsiteX141" fmla="*/ 2576943 w 6408712"/>
              <a:gd name="connsiteY141" fmla="*/ 3445785 h 9505057"/>
              <a:gd name="connsiteX142" fmla="*/ 2554513 w 6408712"/>
              <a:gd name="connsiteY142" fmla="*/ 3228561 h 9505057"/>
              <a:gd name="connsiteX143" fmla="*/ 2482096 w 6408712"/>
              <a:gd name="connsiteY143" fmla="*/ 2890230 h 9505057"/>
              <a:gd name="connsiteX144" fmla="*/ 2431466 w 6408712"/>
              <a:gd name="connsiteY144" fmla="*/ 2481733 h 9505057"/>
              <a:gd name="connsiteX145" fmla="*/ 2336616 w 6408712"/>
              <a:gd name="connsiteY145" fmla="*/ 1517683 h 9505057"/>
              <a:gd name="connsiteX146" fmla="*/ 2289193 w 6408712"/>
              <a:gd name="connsiteY146" fmla="*/ 603614 h 9505057"/>
              <a:gd name="connsiteX147" fmla="*/ 2289193 w 6408712"/>
              <a:gd name="connsiteY147" fmla="*/ 240291 h 9505057"/>
              <a:gd name="connsiteX148" fmla="*/ 2311623 w 6408712"/>
              <a:gd name="connsiteY148" fmla="*/ 0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82096 w 6408712"/>
              <a:gd name="connsiteY46" fmla="*/ 2890230 h 9505057"/>
              <a:gd name="connsiteX47" fmla="*/ 2431466 w 6408712"/>
              <a:gd name="connsiteY47" fmla="*/ 2481733 h 9505057"/>
              <a:gd name="connsiteX48" fmla="*/ 2336616 w 6408712"/>
              <a:gd name="connsiteY48" fmla="*/ 1517683 h 9505057"/>
              <a:gd name="connsiteX49" fmla="*/ 2289193 w 6408712"/>
              <a:gd name="connsiteY49" fmla="*/ 603614 h 9505057"/>
              <a:gd name="connsiteX50" fmla="*/ 2289193 w 6408712"/>
              <a:gd name="connsiteY50" fmla="*/ 240291 h 9505057"/>
              <a:gd name="connsiteX51" fmla="*/ 2311623 w 6408712"/>
              <a:gd name="connsiteY51" fmla="*/ 0 h 9505057"/>
              <a:gd name="connsiteX52" fmla="*/ 2456459 w 6408712"/>
              <a:gd name="connsiteY52" fmla="*/ 1397538 h 9505057"/>
              <a:gd name="connsiteX53" fmla="*/ 2601939 w 6408712"/>
              <a:gd name="connsiteY53" fmla="*/ 2481733 h 9505057"/>
              <a:gd name="connsiteX54" fmla="*/ 2674997 w 6408712"/>
              <a:gd name="connsiteY54" fmla="*/ 2915221 h 9505057"/>
              <a:gd name="connsiteX55" fmla="*/ 2722422 w 6408712"/>
              <a:gd name="connsiteY55" fmla="*/ 3228561 h 9505057"/>
              <a:gd name="connsiteX56" fmla="*/ 2987742 w 6408712"/>
              <a:gd name="connsiteY56" fmla="*/ 4287767 h 9505057"/>
              <a:gd name="connsiteX57" fmla="*/ 3082592 w 6408712"/>
              <a:gd name="connsiteY57" fmla="*/ 4745283 h 9505057"/>
              <a:gd name="connsiteX58" fmla="*/ 3250499 w 6408712"/>
              <a:gd name="connsiteY58" fmla="*/ 5226826 h 9505057"/>
              <a:gd name="connsiteX59" fmla="*/ 3395976 w 6408712"/>
              <a:gd name="connsiteY59" fmla="*/ 5058623 h 9505057"/>
              <a:gd name="connsiteX60" fmla="*/ 3515819 w 6408712"/>
              <a:gd name="connsiteY60" fmla="*/ 4771233 h 9505057"/>
              <a:gd name="connsiteX61" fmla="*/ 3588879 w 6408712"/>
              <a:gd name="connsiteY61" fmla="*/ 4600146 h 9505057"/>
              <a:gd name="connsiteX62" fmla="*/ 3661299 w 6408712"/>
              <a:gd name="connsiteY62" fmla="*/ 4432902 h 9505057"/>
              <a:gd name="connsiteX63" fmla="*/ 3854199 w 6408712"/>
              <a:gd name="connsiteY63" fmla="*/ 4119562 h 9505057"/>
              <a:gd name="connsiteX64" fmla="*/ 4047102 w 6408712"/>
              <a:gd name="connsiteY64" fmla="*/ 3806222 h 9505057"/>
              <a:gd name="connsiteX65" fmla="*/ 4240005 w 6408712"/>
              <a:gd name="connsiteY65" fmla="*/ 3468852 h 9505057"/>
              <a:gd name="connsiteX66" fmla="*/ 4312422 w 6408712"/>
              <a:gd name="connsiteY66" fmla="*/ 3275657 h 9505057"/>
              <a:gd name="connsiteX67" fmla="*/ 4359848 w 6408712"/>
              <a:gd name="connsiteY67" fmla="*/ 3082463 h 9505057"/>
              <a:gd name="connsiteX68" fmla="*/ 4407272 w 6408712"/>
              <a:gd name="connsiteY68" fmla="*/ 2890230 h 9505057"/>
              <a:gd name="connsiteX69" fmla="*/ 4407272 w 6408712"/>
              <a:gd name="connsiteY69" fmla="*/ 2697035 h 9505057"/>
              <a:gd name="connsiteX70" fmla="*/ 4385483 w 6408712"/>
              <a:gd name="connsiteY70" fmla="*/ 2456744 h 9505057"/>
              <a:gd name="connsiteX71" fmla="*/ 4334853 w 6408712"/>
              <a:gd name="connsiteY71" fmla="*/ 2241442 h 9505057"/>
              <a:gd name="connsiteX72" fmla="*/ 4240005 w 6408712"/>
              <a:gd name="connsiteY72" fmla="*/ 1976160 h 9505057"/>
              <a:gd name="connsiteX73" fmla="*/ 4119522 w 6408712"/>
              <a:gd name="connsiteY73" fmla="*/ 1710878 h 9505057"/>
              <a:gd name="connsiteX74" fmla="*/ 4192579 w 6408712"/>
              <a:gd name="connsiteY74" fmla="*/ 1807957 h 9505057"/>
              <a:gd name="connsiteX75" fmla="*/ 4287429 w 6408712"/>
              <a:gd name="connsiteY75" fmla="*/ 1928102 h 9505057"/>
              <a:gd name="connsiteX76" fmla="*/ 4359848 w 6408712"/>
              <a:gd name="connsiteY76" fmla="*/ 2071316 h 9505057"/>
              <a:gd name="connsiteX77" fmla="*/ 4432906 w 6408712"/>
              <a:gd name="connsiteY77" fmla="*/ 2263550 h 9505057"/>
              <a:gd name="connsiteX78" fmla="*/ 4480332 w 6408712"/>
              <a:gd name="connsiteY78" fmla="*/ 2503841 h 9505057"/>
              <a:gd name="connsiteX79" fmla="*/ 4505325 w 6408712"/>
              <a:gd name="connsiteY79" fmla="*/ 2795075 h 9505057"/>
              <a:gd name="connsiteX80" fmla="*/ 4480332 w 6408712"/>
              <a:gd name="connsiteY80" fmla="*/ 2962317 h 9505057"/>
              <a:gd name="connsiteX81" fmla="*/ 4455336 w 6408712"/>
              <a:gd name="connsiteY81" fmla="*/ 3133404 h 9505057"/>
              <a:gd name="connsiteX82" fmla="*/ 4648239 w 6408712"/>
              <a:gd name="connsiteY82" fmla="*/ 2987309 h 9505057"/>
              <a:gd name="connsiteX83" fmla="*/ 4866136 w 6408712"/>
              <a:gd name="connsiteY83" fmla="*/ 2842172 h 9505057"/>
              <a:gd name="connsiteX84" fmla="*/ 5131456 w 6408712"/>
              <a:gd name="connsiteY84" fmla="*/ 2697035 h 9505057"/>
              <a:gd name="connsiteX85" fmla="*/ 5444202 w 6408712"/>
              <a:gd name="connsiteY85" fmla="*/ 2529793 h 9505057"/>
              <a:gd name="connsiteX86" fmla="*/ 5782582 w 6408712"/>
              <a:gd name="connsiteY86" fmla="*/ 2409645 h 9505057"/>
              <a:gd name="connsiteX87" fmla="*/ 5925496 w 6408712"/>
              <a:gd name="connsiteY87" fmla="*/ 2383695 h 9505057"/>
              <a:gd name="connsiteX88" fmla="*/ 6095968 w 6408712"/>
              <a:gd name="connsiteY88" fmla="*/ 2361588 h 9505057"/>
              <a:gd name="connsiteX89" fmla="*/ 6263235 w 6408712"/>
              <a:gd name="connsiteY89" fmla="*/ 2336599 h 9505057"/>
              <a:gd name="connsiteX90" fmla="*/ 6408712 w 6408712"/>
              <a:gd name="connsiteY90" fmla="*/ 2361588 h 9505057"/>
              <a:gd name="connsiteX91" fmla="*/ 6190816 w 6408712"/>
              <a:gd name="connsiteY91" fmla="*/ 2409645 h 9505057"/>
              <a:gd name="connsiteX92" fmla="*/ 5950489 w 6408712"/>
              <a:gd name="connsiteY92" fmla="*/ 2456744 h 9505057"/>
              <a:gd name="connsiteX93" fmla="*/ 5659535 w 6408712"/>
              <a:gd name="connsiteY93" fmla="*/ 2554782 h 9505057"/>
              <a:gd name="connsiteX94" fmla="*/ 5324359 w 6408712"/>
              <a:gd name="connsiteY94" fmla="*/ 2697035 h 9505057"/>
              <a:gd name="connsiteX95" fmla="*/ 5153886 w 6408712"/>
              <a:gd name="connsiteY95" fmla="*/ 2795075 h 9505057"/>
              <a:gd name="connsiteX96" fmla="*/ 4985979 w 6408712"/>
              <a:gd name="connsiteY96" fmla="*/ 2915221 h 9505057"/>
              <a:gd name="connsiteX97" fmla="*/ 4818712 w 6408712"/>
              <a:gd name="connsiteY97" fmla="*/ 3035366 h 9505057"/>
              <a:gd name="connsiteX98" fmla="*/ 4673233 w 6408712"/>
              <a:gd name="connsiteY98" fmla="*/ 3180503 h 9505057"/>
              <a:gd name="connsiteX99" fmla="*/ 4527756 w 6408712"/>
              <a:gd name="connsiteY99" fmla="*/ 3348706 h 9505057"/>
              <a:gd name="connsiteX100" fmla="*/ 4385483 w 6408712"/>
              <a:gd name="connsiteY100" fmla="*/ 3540939 h 9505057"/>
              <a:gd name="connsiteX101" fmla="*/ 4141952 w 6408712"/>
              <a:gd name="connsiteY101" fmla="*/ 3926367 h 9505057"/>
              <a:gd name="connsiteX102" fmla="*/ 3999679 w 6408712"/>
              <a:gd name="connsiteY102" fmla="*/ 4214718 h 9505057"/>
              <a:gd name="connsiteX103" fmla="*/ 3901625 w 6408712"/>
              <a:gd name="connsiteY103" fmla="*/ 4480001 h 9505057"/>
              <a:gd name="connsiteX104" fmla="*/ 3829206 w 6408712"/>
              <a:gd name="connsiteY104" fmla="*/ 4793340 h 9505057"/>
              <a:gd name="connsiteX105" fmla="*/ 3854199 w 6408712"/>
              <a:gd name="connsiteY105" fmla="*/ 4891378 h 9505057"/>
              <a:gd name="connsiteX106" fmla="*/ 3901625 w 6408712"/>
              <a:gd name="connsiteY106" fmla="*/ 4963466 h 9505057"/>
              <a:gd name="connsiteX107" fmla="*/ 3974042 w 6408712"/>
              <a:gd name="connsiteY107" fmla="*/ 5011526 h 9505057"/>
              <a:gd name="connsiteX108" fmla="*/ 4119522 w 6408712"/>
              <a:gd name="connsiteY108" fmla="*/ 5011526 h 9505057"/>
              <a:gd name="connsiteX109" fmla="*/ 4334853 w 6408712"/>
              <a:gd name="connsiteY109" fmla="*/ 4986535 h 9505057"/>
              <a:gd name="connsiteX110" fmla="*/ 4648239 w 6408712"/>
              <a:gd name="connsiteY110" fmla="*/ 4938477 h 9505057"/>
              <a:gd name="connsiteX111" fmla="*/ 4960985 w 6408712"/>
              <a:gd name="connsiteY111" fmla="*/ 4843321 h 9505057"/>
              <a:gd name="connsiteX112" fmla="*/ 5299365 w 6408712"/>
              <a:gd name="connsiteY112" fmla="*/ 4698184 h 9505057"/>
              <a:gd name="connsiteX113" fmla="*/ 5612109 w 6408712"/>
              <a:gd name="connsiteY113" fmla="*/ 4530942 h 9505057"/>
              <a:gd name="connsiteX114" fmla="*/ 5757588 w 6408712"/>
              <a:gd name="connsiteY114" fmla="*/ 4432902 h 9505057"/>
              <a:gd name="connsiteX115" fmla="*/ 5877431 w 6408712"/>
              <a:gd name="connsiteY115" fmla="*/ 4312756 h 9505057"/>
              <a:gd name="connsiteX116" fmla="*/ 5975483 w 6408712"/>
              <a:gd name="connsiteY116" fmla="*/ 4214718 h 9505057"/>
              <a:gd name="connsiteX117" fmla="*/ 6045339 w 6408712"/>
              <a:gd name="connsiteY117" fmla="*/ 4072465 h 9505057"/>
              <a:gd name="connsiteX118" fmla="*/ 6045339 w 6408712"/>
              <a:gd name="connsiteY118" fmla="*/ 4167622 h 9505057"/>
              <a:gd name="connsiteX119" fmla="*/ 5997915 w 6408712"/>
              <a:gd name="connsiteY119" fmla="*/ 4264698 h 9505057"/>
              <a:gd name="connsiteX120" fmla="*/ 5925496 w 6408712"/>
              <a:gd name="connsiteY120" fmla="*/ 4384844 h 9505057"/>
              <a:gd name="connsiteX121" fmla="*/ 5830005 w 6408712"/>
              <a:gd name="connsiteY121" fmla="*/ 4504989 h 9505057"/>
              <a:gd name="connsiteX122" fmla="*/ 5659535 w 6408712"/>
              <a:gd name="connsiteY122" fmla="*/ 4651087 h 9505057"/>
              <a:gd name="connsiteX123" fmla="*/ 5419208 w 6408712"/>
              <a:gd name="connsiteY123" fmla="*/ 4818332 h 9505057"/>
              <a:gd name="connsiteX124" fmla="*/ 5106462 w 6408712"/>
              <a:gd name="connsiteY124" fmla="*/ 4963466 h 9505057"/>
              <a:gd name="connsiteX125" fmla="*/ 5153886 w 6408712"/>
              <a:gd name="connsiteY125" fmla="*/ 4986535 h 9505057"/>
              <a:gd name="connsiteX126" fmla="*/ 5276933 w 6408712"/>
              <a:gd name="connsiteY126" fmla="*/ 5106680 h 9505057"/>
              <a:gd name="connsiteX127" fmla="*/ 5346789 w 6408712"/>
              <a:gd name="connsiteY127" fmla="*/ 5203759 h 9505057"/>
              <a:gd name="connsiteX128" fmla="*/ 5419208 w 6408712"/>
              <a:gd name="connsiteY128" fmla="*/ 5323905 h 9505057"/>
              <a:gd name="connsiteX129" fmla="*/ 5492266 w 6408712"/>
              <a:gd name="connsiteY129" fmla="*/ 5470003 h 9505057"/>
              <a:gd name="connsiteX130" fmla="*/ 5564685 w 6408712"/>
              <a:gd name="connsiteY130" fmla="*/ 5662236 h 9505057"/>
              <a:gd name="connsiteX131" fmla="*/ 5492266 w 6408712"/>
              <a:gd name="connsiteY131" fmla="*/ 5542088 h 9505057"/>
              <a:gd name="connsiteX132" fmla="*/ 5419208 w 6408712"/>
              <a:gd name="connsiteY132" fmla="*/ 5444050 h 9505057"/>
              <a:gd name="connsiteX133" fmla="*/ 5324359 w 6408712"/>
              <a:gd name="connsiteY133" fmla="*/ 5323905 h 9505057"/>
              <a:gd name="connsiteX134" fmla="*/ 5203875 w 6408712"/>
              <a:gd name="connsiteY134" fmla="*/ 5203759 h 9505057"/>
              <a:gd name="connsiteX135" fmla="*/ 5059039 w 6408712"/>
              <a:gd name="connsiteY135" fmla="*/ 5106680 h 9505057"/>
              <a:gd name="connsiteX136" fmla="*/ 4913559 w 6408712"/>
              <a:gd name="connsiteY136" fmla="*/ 5036515 h 9505057"/>
              <a:gd name="connsiteX137" fmla="*/ 4818712 w 6408712"/>
              <a:gd name="connsiteY137" fmla="*/ 5036515 h 9505057"/>
              <a:gd name="connsiteX138" fmla="*/ 4720659 w 6408712"/>
              <a:gd name="connsiteY138" fmla="*/ 5036515 h 9505057"/>
              <a:gd name="connsiteX139" fmla="*/ 4432906 w 6408712"/>
              <a:gd name="connsiteY139" fmla="*/ 5131672 h 9505057"/>
              <a:gd name="connsiteX140" fmla="*/ 4333202 w 6408712"/>
              <a:gd name="connsiteY140" fmla="*/ 5186649 h 9505057"/>
              <a:gd name="connsiteX141" fmla="*/ 4182186 w 6408712"/>
              <a:gd name="connsiteY141" fmla="*/ 5226330 h 9505057"/>
              <a:gd name="connsiteX142" fmla="*/ 3788758 w 6408712"/>
              <a:gd name="connsiteY142" fmla="*/ 8002855 h 9505057"/>
              <a:gd name="connsiteX143" fmla="*/ 4816729 w 6408712"/>
              <a:gd name="connsiteY143" fmla="*/ 9505057 h 9505057"/>
              <a:gd name="connsiteX144" fmla="*/ 1440873 w 6408712"/>
              <a:gd name="connsiteY144" fmla="*/ 9505057 h 9505057"/>
              <a:gd name="connsiteX145" fmla="*/ 2443977 w 6408712"/>
              <a:gd name="connsiteY145" fmla="*/ 7990971 h 9505057"/>
              <a:gd name="connsiteX146" fmla="*/ 2303268 w 6408712"/>
              <a:gd name="connsiteY146" fmla="*/ 5266751 h 9505057"/>
              <a:gd name="connsiteX147" fmla="*/ 2147986 w 6408712"/>
              <a:gd name="connsiteY147" fmla="*/ 5616282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82096 w 6408712"/>
              <a:gd name="connsiteY46" fmla="*/ 2890230 h 9505057"/>
              <a:gd name="connsiteX47" fmla="*/ 2431466 w 6408712"/>
              <a:gd name="connsiteY47" fmla="*/ 2481733 h 9505057"/>
              <a:gd name="connsiteX48" fmla="*/ 2336616 w 6408712"/>
              <a:gd name="connsiteY48" fmla="*/ 1517683 h 9505057"/>
              <a:gd name="connsiteX49" fmla="*/ 2289193 w 6408712"/>
              <a:gd name="connsiteY49" fmla="*/ 603614 h 9505057"/>
              <a:gd name="connsiteX50" fmla="*/ 2289193 w 6408712"/>
              <a:gd name="connsiteY50" fmla="*/ 240291 h 9505057"/>
              <a:gd name="connsiteX51" fmla="*/ 2311623 w 6408712"/>
              <a:gd name="connsiteY51" fmla="*/ 0 h 9505057"/>
              <a:gd name="connsiteX52" fmla="*/ 2456459 w 6408712"/>
              <a:gd name="connsiteY52" fmla="*/ 1397538 h 9505057"/>
              <a:gd name="connsiteX53" fmla="*/ 2601939 w 6408712"/>
              <a:gd name="connsiteY53" fmla="*/ 2481733 h 9505057"/>
              <a:gd name="connsiteX54" fmla="*/ 2674997 w 6408712"/>
              <a:gd name="connsiteY54" fmla="*/ 2915221 h 9505057"/>
              <a:gd name="connsiteX55" fmla="*/ 2722422 w 6408712"/>
              <a:gd name="connsiteY55" fmla="*/ 3228561 h 9505057"/>
              <a:gd name="connsiteX56" fmla="*/ 2987742 w 6408712"/>
              <a:gd name="connsiteY56" fmla="*/ 4287767 h 9505057"/>
              <a:gd name="connsiteX57" fmla="*/ 3082592 w 6408712"/>
              <a:gd name="connsiteY57" fmla="*/ 4745283 h 9505057"/>
              <a:gd name="connsiteX58" fmla="*/ 3250499 w 6408712"/>
              <a:gd name="connsiteY58" fmla="*/ 5226826 h 9505057"/>
              <a:gd name="connsiteX59" fmla="*/ 3395976 w 6408712"/>
              <a:gd name="connsiteY59" fmla="*/ 5058623 h 9505057"/>
              <a:gd name="connsiteX60" fmla="*/ 3515819 w 6408712"/>
              <a:gd name="connsiteY60" fmla="*/ 4771233 h 9505057"/>
              <a:gd name="connsiteX61" fmla="*/ 3588879 w 6408712"/>
              <a:gd name="connsiteY61" fmla="*/ 4600146 h 9505057"/>
              <a:gd name="connsiteX62" fmla="*/ 3661299 w 6408712"/>
              <a:gd name="connsiteY62" fmla="*/ 4432902 h 9505057"/>
              <a:gd name="connsiteX63" fmla="*/ 3854199 w 6408712"/>
              <a:gd name="connsiteY63" fmla="*/ 4119562 h 9505057"/>
              <a:gd name="connsiteX64" fmla="*/ 4047102 w 6408712"/>
              <a:gd name="connsiteY64" fmla="*/ 3806222 h 9505057"/>
              <a:gd name="connsiteX65" fmla="*/ 4240005 w 6408712"/>
              <a:gd name="connsiteY65" fmla="*/ 3468852 h 9505057"/>
              <a:gd name="connsiteX66" fmla="*/ 4312422 w 6408712"/>
              <a:gd name="connsiteY66" fmla="*/ 3275657 h 9505057"/>
              <a:gd name="connsiteX67" fmla="*/ 4359848 w 6408712"/>
              <a:gd name="connsiteY67" fmla="*/ 3082463 h 9505057"/>
              <a:gd name="connsiteX68" fmla="*/ 4407272 w 6408712"/>
              <a:gd name="connsiteY68" fmla="*/ 2890230 h 9505057"/>
              <a:gd name="connsiteX69" fmla="*/ 4407272 w 6408712"/>
              <a:gd name="connsiteY69" fmla="*/ 2697035 h 9505057"/>
              <a:gd name="connsiteX70" fmla="*/ 4385483 w 6408712"/>
              <a:gd name="connsiteY70" fmla="*/ 2456744 h 9505057"/>
              <a:gd name="connsiteX71" fmla="*/ 4334853 w 6408712"/>
              <a:gd name="connsiteY71" fmla="*/ 2241442 h 9505057"/>
              <a:gd name="connsiteX72" fmla="*/ 4240005 w 6408712"/>
              <a:gd name="connsiteY72" fmla="*/ 1976160 h 9505057"/>
              <a:gd name="connsiteX73" fmla="*/ 4119522 w 6408712"/>
              <a:gd name="connsiteY73" fmla="*/ 1710878 h 9505057"/>
              <a:gd name="connsiteX74" fmla="*/ 4192579 w 6408712"/>
              <a:gd name="connsiteY74" fmla="*/ 1807957 h 9505057"/>
              <a:gd name="connsiteX75" fmla="*/ 4287429 w 6408712"/>
              <a:gd name="connsiteY75" fmla="*/ 1928102 h 9505057"/>
              <a:gd name="connsiteX76" fmla="*/ 4359848 w 6408712"/>
              <a:gd name="connsiteY76" fmla="*/ 2071316 h 9505057"/>
              <a:gd name="connsiteX77" fmla="*/ 4432906 w 6408712"/>
              <a:gd name="connsiteY77" fmla="*/ 2263550 h 9505057"/>
              <a:gd name="connsiteX78" fmla="*/ 4480332 w 6408712"/>
              <a:gd name="connsiteY78" fmla="*/ 2503841 h 9505057"/>
              <a:gd name="connsiteX79" fmla="*/ 4505325 w 6408712"/>
              <a:gd name="connsiteY79" fmla="*/ 2795075 h 9505057"/>
              <a:gd name="connsiteX80" fmla="*/ 4480332 w 6408712"/>
              <a:gd name="connsiteY80" fmla="*/ 2962317 h 9505057"/>
              <a:gd name="connsiteX81" fmla="*/ 4455336 w 6408712"/>
              <a:gd name="connsiteY81" fmla="*/ 3133404 h 9505057"/>
              <a:gd name="connsiteX82" fmla="*/ 4648239 w 6408712"/>
              <a:gd name="connsiteY82" fmla="*/ 2987309 h 9505057"/>
              <a:gd name="connsiteX83" fmla="*/ 4866136 w 6408712"/>
              <a:gd name="connsiteY83" fmla="*/ 2842172 h 9505057"/>
              <a:gd name="connsiteX84" fmla="*/ 5131456 w 6408712"/>
              <a:gd name="connsiteY84" fmla="*/ 2697035 h 9505057"/>
              <a:gd name="connsiteX85" fmla="*/ 5444202 w 6408712"/>
              <a:gd name="connsiteY85" fmla="*/ 2529793 h 9505057"/>
              <a:gd name="connsiteX86" fmla="*/ 5782582 w 6408712"/>
              <a:gd name="connsiteY86" fmla="*/ 2409645 h 9505057"/>
              <a:gd name="connsiteX87" fmla="*/ 5925496 w 6408712"/>
              <a:gd name="connsiteY87" fmla="*/ 2383695 h 9505057"/>
              <a:gd name="connsiteX88" fmla="*/ 6095968 w 6408712"/>
              <a:gd name="connsiteY88" fmla="*/ 2361588 h 9505057"/>
              <a:gd name="connsiteX89" fmla="*/ 6263235 w 6408712"/>
              <a:gd name="connsiteY89" fmla="*/ 2336599 h 9505057"/>
              <a:gd name="connsiteX90" fmla="*/ 6408712 w 6408712"/>
              <a:gd name="connsiteY90" fmla="*/ 2361588 h 9505057"/>
              <a:gd name="connsiteX91" fmla="*/ 6190816 w 6408712"/>
              <a:gd name="connsiteY91" fmla="*/ 2409645 h 9505057"/>
              <a:gd name="connsiteX92" fmla="*/ 5950489 w 6408712"/>
              <a:gd name="connsiteY92" fmla="*/ 2456744 h 9505057"/>
              <a:gd name="connsiteX93" fmla="*/ 5659535 w 6408712"/>
              <a:gd name="connsiteY93" fmla="*/ 2554782 h 9505057"/>
              <a:gd name="connsiteX94" fmla="*/ 5324359 w 6408712"/>
              <a:gd name="connsiteY94" fmla="*/ 2697035 h 9505057"/>
              <a:gd name="connsiteX95" fmla="*/ 5153886 w 6408712"/>
              <a:gd name="connsiteY95" fmla="*/ 2795075 h 9505057"/>
              <a:gd name="connsiteX96" fmla="*/ 4985979 w 6408712"/>
              <a:gd name="connsiteY96" fmla="*/ 2915221 h 9505057"/>
              <a:gd name="connsiteX97" fmla="*/ 4818712 w 6408712"/>
              <a:gd name="connsiteY97" fmla="*/ 3035366 h 9505057"/>
              <a:gd name="connsiteX98" fmla="*/ 4673233 w 6408712"/>
              <a:gd name="connsiteY98" fmla="*/ 3180503 h 9505057"/>
              <a:gd name="connsiteX99" fmla="*/ 4527756 w 6408712"/>
              <a:gd name="connsiteY99" fmla="*/ 3348706 h 9505057"/>
              <a:gd name="connsiteX100" fmla="*/ 4385483 w 6408712"/>
              <a:gd name="connsiteY100" fmla="*/ 3540939 h 9505057"/>
              <a:gd name="connsiteX101" fmla="*/ 4141952 w 6408712"/>
              <a:gd name="connsiteY101" fmla="*/ 3926367 h 9505057"/>
              <a:gd name="connsiteX102" fmla="*/ 3999679 w 6408712"/>
              <a:gd name="connsiteY102" fmla="*/ 4214718 h 9505057"/>
              <a:gd name="connsiteX103" fmla="*/ 3901625 w 6408712"/>
              <a:gd name="connsiteY103" fmla="*/ 4480001 h 9505057"/>
              <a:gd name="connsiteX104" fmla="*/ 3829206 w 6408712"/>
              <a:gd name="connsiteY104" fmla="*/ 4793340 h 9505057"/>
              <a:gd name="connsiteX105" fmla="*/ 3854199 w 6408712"/>
              <a:gd name="connsiteY105" fmla="*/ 4891378 h 9505057"/>
              <a:gd name="connsiteX106" fmla="*/ 3901625 w 6408712"/>
              <a:gd name="connsiteY106" fmla="*/ 4963466 h 9505057"/>
              <a:gd name="connsiteX107" fmla="*/ 3974042 w 6408712"/>
              <a:gd name="connsiteY107" fmla="*/ 5011526 h 9505057"/>
              <a:gd name="connsiteX108" fmla="*/ 4119522 w 6408712"/>
              <a:gd name="connsiteY108" fmla="*/ 5011526 h 9505057"/>
              <a:gd name="connsiteX109" fmla="*/ 4334853 w 6408712"/>
              <a:gd name="connsiteY109" fmla="*/ 4986535 h 9505057"/>
              <a:gd name="connsiteX110" fmla="*/ 4648239 w 6408712"/>
              <a:gd name="connsiteY110" fmla="*/ 4938477 h 9505057"/>
              <a:gd name="connsiteX111" fmla="*/ 4960985 w 6408712"/>
              <a:gd name="connsiteY111" fmla="*/ 4843321 h 9505057"/>
              <a:gd name="connsiteX112" fmla="*/ 5299365 w 6408712"/>
              <a:gd name="connsiteY112" fmla="*/ 4698184 h 9505057"/>
              <a:gd name="connsiteX113" fmla="*/ 5612109 w 6408712"/>
              <a:gd name="connsiteY113" fmla="*/ 4530942 h 9505057"/>
              <a:gd name="connsiteX114" fmla="*/ 5757588 w 6408712"/>
              <a:gd name="connsiteY114" fmla="*/ 4432902 h 9505057"/>
              <a:gd name="connsiteX115" fmla="*/ 5877431 w 6408712"/>
              <a:gd name="connsiteY115" fmla="*/ 4312756 h 9505057"/>
              <a:gd name="connsiteX116" fmla="*/ 5975483 w 6408712"/>
              <a:gd name="connsiteY116" fmla="*/ 4214718 h 9505057"/>
              <a:gd name="connsiteX117" fmla="*/ 6045339 w 6408712"/>
              <a:gd name="connsiteY117" fmla="*/ 4072465 h 9505057"/>
              <a:gd name="connsiteX118" fmla="*/ 6045339 w 6408712"/>
              <a:gd name="connsiteY118" fmla="*/ 4167622 h 9505057"/>
              <a:gd name="connsiteX119" fmla="*/ 5997915 w 6408712"/>
              <a:gd name="connsiteY119" fmla="*/ 4264698 h 9505057"/>
              <a:gd name="connsiteX120" fmla="*/ 5925496 w 6408712"/>
              <a:gd name="connsiteY120" fmla="*/ 4384844 h 9505057"/>
              <a:gd name="connsiteX121" fmla="*/ 5830005 w 6408712"/>
              <a:gd name="connsiteY121" fmla="*/ 4504989 h 9505057"/>
              <a:gd name="connsiteX122" fmla="*/ 5659535 w 6408712"/>
              <a:gd name="connsiteY122" fmla="*/ 4651087 h 9505057"/>
              <a:gd name="connsiteX123" fmla="*/ 5419208 w 6408712"/>
              <a:gd name="connsiteY123" fmla="*/ 4818332 h 9505057"/>
              <a:gd name="connsiteX124" fmla="*/ 5106462 w 6408712"/>
              <a:gd name="connsiteY124" fmla="*/ 4963466 h 9505057"/>
              <a:gd name="connsiteX125" fmla="*/ 5153886 w 6408712"/>
              <a:gd name="connsiteY125" fmla="*/ 4986535 h 9505057"/>
              <a:gd name="connsiteX126" fmla="*/ 5276933 w 6408712"/>
              <a:gd name="connsiteY126" fmla="*/ 5106680 h 9505057"/>
              <a:gd name="connsiteX127" fmla="*/ 5346789 w 6408712"/>
              <a:gd name="connsiteY127" fmla="*/ 5203759 h 9505057"/>
              <a:gd name="connsiteX128" fmla="*/ 5419208 w 6408712"/>
              <a:gd name="connsiteY128" fmla="*/ 5323905 h 9505057"/>
              <a:gd name="connsiteX129" fmla="*/ 5492266 w 6408712"/>
              <a:gd name="connsiteY129" fmla="*/ 5470003 h 9505057"/>
              <a:gd name="connsiteX130" fmla="*/ 5564685 w 6408712"/>
              <a:gd name="connsiteY130" fmla="*/ 5662236 h 9505057"/>
              <a:gd name="connsiteX131" fmla="*/ 5492266 w 6408712"/>
              <a:gd name="connsiteY131" fmla="*/ 5542088 h 9505057"/>
              <a:gd name="connsiteX132" fmla="*/ 5419208 w 6408712"/>
              <a:gd name="connsiteY132" fmla="*/ 5444050 h 9505057"/>
              <a:gd name="connsiteX133" fmla="*/ 5324359 w 6408712"/>
              <a:gd name="connsiteY133" fmla="*/ 5323905 h 9505057"/>
              <a:gd name="connsiteX134" fmla="*/ 5203875 w 6408712"/>
              <a:gd name="connsiteY134" fmla="*/ 5203759 h 9505057"/>
              <a:gd name="connsiteX135" fmla="*/ 5059039 w 6408712"/>
              <a:gd name="connsiteY135" fmla="*/ 5106680 h 9505057"/>
              <a:gd name="connsiteX136" fmla="*/ 4913559 w 6408712"/>
              <a:gd name="connsiteY136" fmla="*/ 5036515 h 9505057"/>
              <a:gd name="connsiteX137" fmla="*/ 4818712 w 6408712"/>
              <a:gd name="connsiteY137" fmla="*/ 5036515 h 9505057"/>
              <a:gd name="connsiteX138" fmla="*/ 4720659 w 6408712"/>
              <a:gd name="connsiteY138" fmla="*/ 5036515 h 9505057"/>
              <a:gd name="connsiteX139" fmla="*/ 4432906 w 6408712"/>
              <a:gd name="connsiteY139" fmla="*/ 5131672 h 9505057"/>
              <a:gd name="connsiteX140" fmla="*/ 4333202 w 6408712"/>
              <a:gd name="connsiteY140" fmla="*/ 5186649 h 9505057"/>
              <a:gd name="connsiteX141" fmla="*/ 4182186 w 6408712"/>
              <a:gd name="connsiteY141" fmla="*/ 5226330 h 9505057"/>
              <a:gd name="connsiteX142" fmla="*/ 3788758 w 6408712"/>
              <a:gd name="connsiteY142" fmla="*/ 8002855 h 9505057"/>
              <a:gd name="connsiteX143" fmla="*/ 4816729 w 6408712"/>
              <a:gd name="connsiteY143" fmla="*/ 9505057 h 9505057"/>
              <a:gd name="connsiteX144" fmla="*/ 1440873 w 6408712"/>
              <a:gd name="connsiteY144" fmla="*/ 9505057 h 9505057"/>
              <a:gd name="connsiteX145" fmla="*/ 2443977 w 6408712"/>
              <a:gd name="connsiteY145" fmla="*/ 7990971 h 9505057"/>
              <a:gd name="connsiteX146" fmla="*/ 2303268 w 6408712"/>
              <a:gd name="connsiteY146"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82096 w 6408712"/>
              <a:gd name="connsiteY46" fmla="*/ 2890230 h 9505057"/>
              <a:gd name="connsiteX47" fmla="*/ 2431466 w 6408712"/>
              <a:gd name="connsiteY47" fmla="*/ 2481733 h 9505057"/>
              <a:gd name="connsiteX48" fmla="*/ 2336616 w 6408712"/>
              <a:gd name="connsiteY48" fmla="*/ 1517683 h 9505057"/>
              <a:gd name="connsiteX49" fmla="*/ 2289193 w 6408712"/>
              <a:gd name="connsiteY49" fmla="*/ 603614 h 9505057"/>
              <a:gd name="connsiteX50" fmla="*/ 2289193 w 6408712"/>
              <a:gd name="connsiteY50" fmla="*/ 240291 h 9505057"/>
              <a:gd name="connsiteX51" fmla="*/ 2311623 w 6408712"/>
              <a:gd name="connsiteY51" fmla="*/ 0 h 9505057"/>
              <a:gd name="connsiteX52" fmla="*/ 2456459 w 6408712"/>
              <a:gd name="connsiteY52" fmla="*/ 1397538 h 9505057"/>
              <a:gd name="connsiteX53" fmla="*/ 2601939 w 6408712"/>
              <a:gd name="connsiteY53" fmla="*/ 2481733 h 9505057"/>
              <a:gd name="connsiteX54" fmla="*/ 2674997 w 6408712"/>
              <a:gd name="connsiteY54" fmla="*/ 2915221 h 9505057"/>
              <a:gd name="connsiteX55" fmla="*/ 2722422 w 6408712"/>
              <a:gd name="connsiteY55" fmla="*/ 3228561 h 9505057"/>
              <a:gd name="connsiteX56" fmla="*/ 2987742 w 6408712"/>
              <a:gd name="connsiteY56" fmla="*/ 4287767 h 9505057"/>
              <a:gd name="connsiteX57" fmla="*/ 3082592 w 6408712"/>
              <a:gd name="connsiteY57" fmla="*/ 4745283 h 9505057"/>
              <a:gd name="connsiteX58" fmla="*/ 3250499 w 6408712"/>
              <a:gd name="connsiteY58" fmla="*/ 5226826 h 9505057"/>
              <a:gd name="connsiteX59" fmla="*/ 3395976 w 6408712"/>
              <a:gd name="connsiteY59" fmla="*/ 5058623 h 9505057"/>
              <a:gd name="connsiteX60" fmla="*/ 3515819 w 6408712"/>
              <a:gd name="connsiteY60" fmla="*/ 4771233 h 9505057"/>
              <a:gd name="connsiteX61" fmla="*/ 3588879 w 6408712"/>
              <a:gd name="connsiteY61" fmla="*/ 4600146 h 9505057"/>
              <a:gd name="connsiteX62" fmla="*/ 3661299 w 6408712"/>
              <a:gd name="connsiteY62" fmla="*/ 4432902 h 9505057"/>
              <a:gd name="connsiteX63" fmla="*/ 3854199 w 6408712"/>
              <a:gd name="connsiteY63" fmla="*/ 4119562 h 9505057"/>
              <a:gd name="connsiteX64" fmla="*/ 4047102 w 6408712"/>
              <a:gd name="connsiteY64" fmla="*/ 3806222 h 9505057"/>
              <a:gd name="connsiteX65" fmla="*/ 4240005 w 6408712"/>
              <a:gd name="connsiteY65" fmla="*/ 3468852 h 9505057"/>
              <a:gd name="connsiteX66" fmla="*/ 4312422 w 6408712"/>
              <a:gd name="connsiteY66" fmla="*/ 3275657 h 9505057"/>
              <a:gd name="connsiteX67" fmla="*/ 4359848 w 6408712"/>
              <a:gd name="connsiteY67" fmla="*/ 3082463 h 9505057"/>
              <a:gd name="connsiteX68" fmla="*/ 4407272 w 6408712"/>
              <a:gd name="connsiteY68" fmla="*/ 2890230 h 9505057"/>
              <a:gd name="connsiteX69" fmla="*/ 4407272 w 6408712"/>
              <a:gd name="connsiteY69" fmla="*/ 2697035 h 9505057"/>
              <a:gd name="connsiteX70" fmla="*/ 4385483 w 6408712"/>
              <a:gd name="connsiteY70" fmla="*/ 2456744 h 9505057"/>
              <a:gd name="connsiteX71" fmla="*/ 4334853 w 6408712"/>
              <a:gd name="connsiteY71" fmla="*/ 2241442 h 9505057"/>
              <a:gd name="connsiteX72" fmla="*/ 4240005 w 6408712"/>
              <a:gd name="connsiteY72" fmla="*/ 1976160 h 9505057"/>
              <a:gd name="connsiteX73" fmla="*/ 4119522 w 6408712"/>
              <a:gd name="connsiteY73" fmla="*/ 1710878 h 9505057"/>
              <a:gd name="connsiteX74" fmla="*/ 4192579 w 6408712"/>
              <a:gd name="connsiteY74" fmla="*/ 1807957 h 9505057"/>
              <a:gd name="connsiteX75" fmla="*/ 4287429 w 6408712"/>
              <a:gd name="connsiteY75" fmla="*/ 1928102 h 9505057"/>
              <a:gd name="connsiteX76" fmla="*/ 4359848 w 6408712"/>
              <a:gd name="connsiteY76" fmla="*/ 2071316 h 9505057"/>
              <a:gd name="connsiteX77" fmla="*/ 4432906 w 6408712"/>
              <a:gd name="connsiteY77" fmla="*/ 2263550 h 9505057"/>
              <a:gd name="connsiteX78" fmla="*/ 4480332 w 6408712"/>
              <a:gd name="connsiteY78" fmla="*/ 2503841 h 9505057"/>
              <a:gd name="connsiteX79" fmla="*/ 4505325 w 6408712"/>
              <a:gd name="connsiteY79" fmla="*/ 2795075 h 9505057"/>
              <a:gd name="connsiteX80" fmla="*/ 4480332 w 6408712"/>
              <a:gd name="connsiteY80" fmla="*/ 2962317 h 9505057"/>
              <a:gd name="connsiteX81" fmla="*/ 4455336 w 6408712"/>
              <a:gd name="connsiteY81" fmla="*/ 3133404 h 9505057"/>
              <a:gd name="connsiteX82" fmla="*/ 4648239 w 6408712"/>
              <a:gd name="connsiteY82" fmla="*/ 2987309 h 9505057"/>
              <a:gd name="connsiteX83" fmla="*/ 4866136 w 6408712"/>
              <a:gd name="connsiteY83" fmla="*/ 2842172 h 9505057"/>
              <a:gd name="connsiteX84" fmla="*/ 5131456 w 6408712"/>
              <a:gd name="connsiteY84" fmla="*/ 2697035 h 9505057"/>
              <a:gd name="connsiteX85" fmla="*/ 5444202 w 6408712"/>
              <a:gd name="connsiteY85" fmla="*/ 2529793 h 9505057"/>
              <a:gd name="connsiteX86" fmla="*/ 5782582 w 6408712"/>
              <a:gd name="connsiteY86" fmla="*/ 2409645 h 9505057"/>
              <a:gd name="connsiteX87" fmla="*/ 5925496 w 6408712"/>
              <a:gd name="connsiteY87" fmla="*/ 2383695 h 9505057"/>
              <a:gd name="connsiteX88" fmla="*/ 6095968 w 6408712"/>
              <a:gd name="connsiteY88" fmla="*/ 2361588 h 9505057"/>
              <a:gd name="connsiteX89" fmla="*/ 6263235 w 6408712"/>
              <a:gd name="connsiteY89" fmla="*/ 2336599 h 9505057"/>
              <a:gd name="connsiteX90" fmla="*/ 6408712 w 6408712"/>
              <a:gd name="connsiteY90" fmla="*/ 2361588 h 9505057"/>
              <a:gd name="connsiteX91" fmla="*/ 6190816 w 6408712"/>
              <a:gd name="connsiteY91" fmla="*/ 2409645 h 9505057"/>
              <a:gd name="connsiteX92" fmla="*/ 5950489 w 6408712"/>
              <a:gd name="connsiteY92" fmla="*/ 2456744 h 9505057"/>
              <a:gd name="connsiteX93" fmla="*/ 5659535 w 6408712"/>
              <a:gd name="connsiteY93" fmla="*/ 2554782 h 9505057"/>
              <a:gd name="connsiteX94" fmla="*/ 5324359 w 6408712"/>
              <a:gd name="connsiteY94" fmla="*/ 2697035 h 9505057"/>
              <a:gd name="connsiteX95" fmla="*/ 5153886 w 6408712"/>
              <a:gd name="connsiteY95" fmla="*/ 2795075 h 9505057"/>
              <a:gd name="connsiteX96" fmla="*/ 4985979 w 6408712"/>
              <a:gd name="connsiteY96" fmla="*/ 2915221 h 9505057"/>
              <a:gd name="connsiteX97" fmla="*/ 4818712 w 6408712"/>
              <a:gd name="connsiteY97" fmla="*/ 3035366 h 9505057"/>
              <a:gd name="connsiteX98" fmla="*/ 4673233 w 6408712"/>
              <a:gd name="connsiteY98" fmla="*/ 3180503 h 9505057"/>
              <a:gd name="connsiteX99" fmla="*/ 4527756 w 6408712"/>
              <a:gd name="connsiteY99" fmla="*/ 3348706 h 9505057"/>
              <a:gd name="connsiteX100" fmla="*/ 4385483 w 6408712"/>
              <a:gd name="connsiteY100" fmla="*/ 3540939 h 9505057"/>
              <a:gd name="connsiteX101" fmla="*/ 4141952 w 6408712"/>
              <a:gd name="connsiteY101" fmla="*/ 3926367 h 9505057"/>
              <a:gd name="connsiteX102" fmla="*/ 3999679 w 6408712"/>
              <a:gd name="connsiteY102" fmla="*/ 4214718 h 9505057"/>
              <a:gd name="connsiteX103" fmla="*/ 3901625 w 6408712"/>
              <a:gd name="connsiteY103" fmla="*/ 4480001 h 9505057"/>
              <a:gd name="connsiteX104" fmla="*/ 3829206 w 6408712"/>
              <a:gd name="connsiteY104" fmla="*/ 4793340 h 9505057"/>
              <a:gd name="connsiteX105" fmla="*/ 3854199 w 6408712"/>
              <a:gd name="connsiteY105" fmla="*/ 4891378 h 9505057"/>
              <a:gd name="connsiteX106" fmla="*/ 3901625 w 6408712"/>
              <a:gd name="connsiteY106" fmla="*/ 4963466 h 9505057"/>
              <a:gd name="connsiteX107" fmla="*/ 3974042 w 6408712"/>
              <a:gd name="connsiteY107" fmla="*/ 5011526 h 9505057"/>
              <a:gd name="connsiteX108" fmla="*/ 4119522 w 6408712"/>
              <a:gd name="connsiteY108" fmla="*/ 5011526 h 9505057"/>
              <a:gd name="connsiteX109" fmla="*/ 4334853 w 6408712"/>
              <a:gd name="connsiteY109" fmla="*/ 4986535 h 9505057"/>
              <a:gd name="connsiteX110" fmla="*/ 4648239 w 6408712"/>
              <a:gd name="connsiteY110" fmla="*/ 4938477 h 9505057"/>
              <a:gd name="connsiteX111" fmla="*/ 4960985 w 6408712"/>
              <a:gd name="connsiteY111" fmla="*/ 4843321 h 9505057"/>
              <a:gd name="connsiteX112" fmla="*/ 5299365 w 6408712"/>
              <a:gd name="connsiteY112" fmla="*/ 4698184 h 9505057"/>
              <a:gd name="connsiteX113" fmla="*/ 5612109 w 6408712"/>
              <a:gd name="connsiteY113" fmla="*/ 4530942 h 9505057"/>
              <a:gd name="connsiteX114" fmla="*/ 5757588 w 6408712"/>
              <a:gd name="connsiteY114" fmla="*/ 4432902 h 9505057"/>
              <a:gd name="connsiteX115" fmla="*/ 5877431 w 6408712"/>
              <a:gd name="connsiteY115" fmla="*/ 4312756 h 9505057"/>
              <a:gd name="connsiteX116" fmla="*/ 5975483 w 6408712"/>
              <a:gd name="connsiteY116" fmla="*/ 4214718 h 9505057"/>
              <a:gd name="connsiteX117" fmla="*/ 6045339 w 6408712"/>
              <a:gd name="connsiteY117" fmla="*/ 4072465 h 9505057"/>
              <a:gd name="connsiteX118" fmla="*/ 6045339 w 6408712"/>
              <a:gd name="connsiteY118" fmla="*/ 4167622 h 9505057"/>
              <a:gd name="connsiteX119" fmla="*/ 5997915 w 6408712"/>
              <a:gd name="connsiteY119" fmla="*/ 4264698 h 9505057"/>
              <a:gd name="connsiteX120" fmla="*/ 5925496 w 6408712"/>
              <a:gd name="connsiteY120" fmla="*/ 4384844 h 9505057"/>
              <a:gd name="connsiteX121" fmla="*/ 5830005 w 6408712"/>
              <a:gd name="connsiteY121" fmla="*/ 4504989 h 9505057"/>
              <a:gd name="connsiteX122" fmla="*/ 5659535 w 6408712"/>
              <a:gd name="connsiteY122" fmla="*/ 4651087 h 9505057"/>
              <a:gd name="connsiteX123" fmla="*/ 5419208 w 6408712"/>
              <a:gd name="connsiteY123" fmla="*/ 4818332 h 9505057"/>
              <a:gd name="connsiteX124" fmla="*/ 5106462 w 6408712"/>
              <a:gd name="connsiteY124" fmla="*/ 4963466 h 9505057"/>
              <a:gd name="connsiteX125" fmla="*/ 5153886 w 6408712"/>
              <a:gd name="connsiteY125" fmla="*/ 4986535 h 9505057"/>
              <a:gd name="connsiteX126" fmla="*/ 5276933 w 6408712"/>
              <a:gd name="connsiteY126" fmla="*/ 5106680 h 9505057"/>
              <a:gd name="connsiteX127" fmla="*/ 5346789 w 6408712"/>
              <a:gd name="connsiteY127" fmla="*/ 5203759 h 9505057"/>
              <a:gd name="connsiteX128" fmla="*/ 5419208 w 6408712"/>
              <a:gd name="connsiteY128" fmla="*/ 5323905 h 9505057"/>
              <a:gd name="connsiteX129" fmla="*/ 5492266 w 6408712"/>
              <a:gd name="connsiteY129" fmla="*/ 5470003 h 9505057"/>
              <a:gd name="connsiteX130" fmla="*/ 5564685 w 6408712"/>
              <a:gd name="connsiteY130" fmla="*/ 5662236 h 9505057"/>
              <a:gd name="connsiteX131" fmla="*/ 5492266 w 6408712"/>
              <a:gd name="connsiteY131" fmla="*/ 5542088 h 9505057"/>
              <a:gd name="connsiteX132" fmla="*/ 5419208 w 6408712"/>
              <a:gd name="connsiteY132" fmla="*/ 5444050 h 9505057"/>
              <a:gd name="connsiteX133" fmla="*/ 5324359 w 6408712"/>
              <a:gd name="connsiteY133" fmla="*/ 5323905 h 9505057"/>
              <a:gd name="connsiteX134" fmla="*/ 5203875 w 6408712"/>
              <a:gd name="connsiteY134" fmla="*/ 5203759 h 9505057"/>
              <a:gd name="connsiteX135" fmla="*/ 5059039 w 6408712"/>
              <a:gd name="connsiteY135" fmla="*/ 5106680 h 9505057"/>
              <a:gd name="connsiteX136" fmla="*/ 4913559 w 6408712"/>
              <a:gd name="connsiteY136" fmla="*/ 5036515 h 9505057"/>
              <a:gd name="connsiteX137" fmla="*/ 4818712 w 6408712"/>
              <a:gd name="connsiteY137" fmla="*/ 5036515 h 9505057"/>
              <a:gd name="connsiteX138" fmla="*/ 4720659 w 6408712"/>
              <a:gd name="connsiteY138" fmla="*/ 5036515 h 9505057"/>
              <a:gd name="connsiteX139" fmla="*/ 4432906 w 6408712"/>
              <a:gd name="connsiteY139" fmla="*/ 5131672 h 9505057"/>
              <a:gd name="connsiteX140" fmla="*/ 4333202 w 6408712"/>
              <a:gd name="connsiteY140" fmla="*/ 5186649 h 9505057"/>
              <a:gd name="connsiteX141" fmla="*/ 4182186 w 6408712"/>
              <a:gd name="connsiteY141" fmla="*/ 5226330 h 9505057"/>
              <a:gd name="connsiteX142" fmla="*/ 3788758 w 6408712"/>
              <a:gd name="connsiteY142" fmla="*/ 8002855 h 9505057"/>
              <a:gd name="connsiteX143" fmla="*/ 4816729 w 6408712"/>
              <a:gd name="connsiteY143" fmla="*/ 9505057 h 9505057"/>
              <a:gd name="connsiteX144" fmla="*/ 1440873 w 6408712"/>
              <a:gd name="connsiteY144" fmla="*/ 9505057 h 9505057"/>
              <a:gd name="connsiteX145" fmla="*/ 2443977 w 6408712"/>
              <a:gd name="connsiteY145" fmla="*/ 7990971 h 9505057"/>
              <a:gd name="connsiteX146" fmla="*/ 2303268 w 6408712"/>
              <a:gd name="connsiteY146"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82096 w 6408712"/>
              <a:gd name="connsiteY46" fmla="*/ 2890230 h 9505057"/>
              <a:gd name="connsiteX47" fmla="*/ 2431466 w 6408712"/>
              <a:gd name="connsiteY47" fmla="*/ 2481733 h 9505057"/>
              <a:gd name="connsiteX48" fmla="*/ 2336616 w 6408712"/>
              <a:gd name="connsiteY48" fmla="*/ 1517683 h 9505057"/>
              <a:gd name="connsiteX49" fmla="*/ 2289193 w 6408712"/>
              <a:gd name="connsiteY49" fmla="*/ 603614 h 9505057"/>
              <a:gd name="connsiteX50" fmla="*/ 2289193 w 6408712"/>
              <a:gd name="connsiteY50" fmla="*/ 240291 h 9505057"/>
              <a:gd name="connsiteX51" fmla="*/ 2311623 w 6408712"/>
              <a:gd name="connsiteY51" fmla="*/ 0 h 9505057"/>
              <a:gd name="connsiteX52" fmla="*/ 2456459 w 6408712"/>
              <a:gd name="connsiteY52" fmla="*/ 1397538 h 9505057"/>
              <a:gd name="connsiteX53" fmla="*/ 2601939 w 6408712"/>
              <a:gd name="connsiteY53" fmla="*/ 2481733 h 9505057"/>
              <a:gd name="connsiteX54" fmla="*/ 2674997 w 6408712"/>
              <a:gd name="connsiteY54" fmla="*/ 2915221 h 9505057"/>
              <a:gd name="connsiteX55" fmla="*/ 2722422 w 6408712"/>
              <a:gd name="connsiteY55" fmla="*/ 3228561 h 9505057"/>
              <a:gd name="connsiteX56" fmla="*/ 2987742 w 6408712"/>
              <a:gd name="connsiteY56" fmla="*/ 4287767 h 9505057"/>
              <a:gd name="connsiteX57" fmla="*/ 3082592 w 6408712"/>
              <a:gd name="connsiteY57" fmla="*/ 4745283 h 9505057"/>
              <a:gd name="connsiteX58" fmla="*/ 3250499 w 6408712"/>
              <a:gd name="connsiteY58" fmla="*/ 5226826 h 9505057"/>
              <a:gd name="connsiteX59" fmla="*/ 3395976 w 6408712"/>
              <a:gd name="connsiteY59" fmla="*/ 5058623 h 9505057"/>
              <a:gd name="connsiteX60" fmla="*/ 3515819 w 6408712"/>
              <a:gd name="connsiteY60" fmla="*/ 4771233 h 9505057"/>
              <a:gd name="connsiteX61" fmla="*/ 3588879 w 6408712"/>
              <a:gd name="connsiteY61" fmla="*/ 4600146 h 9505057"/>
              <a:gd name="connsiteX62" fmla="*/ 3661299 w 6408712"/>
              <a:gd name="connsiteY62" fmla="*/ 4432902 h 9505057"/>
              <a:gd name="connsiteX63" fmla="*/ 3854199 w 6408712"/>
              <a:gd name="connsiteY63" fmla="*/ 4119562 h 9505057"/>
              <a:gd name="connsiteX64" fmla="*/ 4047102 w 6408712"/>
              <a:gd name="connsiteY64" fmla="*/ 3806222 h 9505057"/>
              <a:gd name="connsiteX65" fmla="*/ 4240005 w 6408712"/>
              <a:gd name="connsiteY65" fmla="*/ 3468852 h 9505057"/>
              <a:gd name="connsiteX66" fmla="*/ 4312422 w 6408712"/>
              <a:gd name="connsiteY66" fmla="*/ 3275657 h 9505057"/>
              <a:gd name="connsiteX67" fmla="*/ 4359848 w 6408712"/>
              <a:gd name="connsiteY67" fmla="*/ 3082463 h 9505057"/>
              <a:gd name="connsiteX68" fmla="*/ 4407272 w 6408712"/>
              <a:gd name="connsiteY68" fmla="*/ 2890230 h 9505057"/>
              <a:gd name="connsiteX69" fmla="*/ 4407272 w 6408712"/>
              <a:gd name="connsiteY69" fmla="*/ 2697035 h 9505057"/>
              <a:gd name="connsiteX70" fmla="*/ 4385483 w 6408712"/>
              <a:gd name="connsiteY70" fmla="*/ 2456744 h 9505057"/>
              <a:gd name="connsiteX71" fmla="*/ 4334853 w 6408712"/>
              <a:gd name="connsiteY71" fmla="*/ 2241442 h 9505057"/>
              <a:gd name="connsiteX72" fmla="*/ 4240005 w 6408712"/>
              <a:gd name="connsiteY72" fmla="*/ 1976160 h 9505057"/>
              <a:gd name="connsiteX73" fmla="*/ 4119522 w 6408712"/>
              <a:gd name="connsiteY73" fmla="*/ 1710878 h 9505057"/>
              <a:gd name="connsiteX74" fmla="*/ 4192579 w 6408712"/>
              <a:gd name="connsiteY74" fmla="*/ 1807957 h 9505057"/>
              <a:gd name="connsiteX75" fmla="*/ 4287429 w 6408712"/>
              <a:gd name="connsiteY75" fmla="*/ 1928102 h 9505057"/>
              <a:gd name="connsiteX76" fmla="*/ 4359848 w 6408712"/>
              <a:gd name="connsiteY76" fmla="*/ 2071316 h 9505057"/>
              <a:gd name="connsiteX77" fmla="*/ 4432906 w 6408712"/>
              <a:gd name="connsiteY77" fmla="*/ 2263550 h 9505057"/>
              <a:gd name="connsiteX78" fmla="*/ 4480332 w 6408712"/>
              <a:gd name="connsiteY78" fmla="*/ 2503841 h 9505057"/>
              <a:gd name="connsiteX79" fmla="*/ 4505325 w 6408712"/>
              <a:gd name="connsiteY79" fmla="*/ 2795075 h 9505057"/>
              <a:gd name="connsiteX80" fmla="*/ 4480332 w 6408712"/>
              <a:gd name="connsiteY80" fmla="*/ 2962317 h 9505057"/>
              <a:gd name="connsiteX81" fmla="*/ 4455336 w 6408712"/>
              <a:gd name="connsiteY81" fmla="*/ 3133404 h 9505057"/>
              <a:gd name="connsiteX82" fmla="*/ 4648239 w 6408712"/>
              <a:gd name="connsiteY82" fmla="*/ 2987309 h 9505057"/>
              <a:gd name="connsiteX83" fmla="*/ 4866136 w 6408712"/>
              <a:gd name="connsiteY83" fmla="*/ 2842172 h 9505057"/>
              <a:gd name="connsiteX84" fmla="*/ 5131456 w 6408712"/>
              <a:gd name="connsiteY84" fmla="*/ 2697035 h 9505057"/>
              <a:gd name="connsiteX85" fmla="*/ 5444202 w 6408712"/>
              <a:gd name="connsiteY85" fmla="*/ 2529793 h 9505057"/>
              <a:gd name="connsiteX86" fmla="*/ 5782582 w 6408712"/>
              <a:gd name="connsiteY86" fmla="*/ 2409645 h 9505057"/>
              <a:gd name="connsiteX87" fmla="*/ 5925496 w 6408712"/>
              <a:gd name="connsiteY87" fmla="*/ 2383695 h 9505057"/>
              <a:gd name="connsiteX88" fmla="*/ 6095968 w 6408712"/>
              <a:gd name="connsiteY88" fmla="*/ 2361588 h 9505057"/>
              <a:gd name="connsiteX89" fmla="*/ 6263235 w 6408712"/>
              <a:gd name="connsiteY89" fmla="*/ 2336599 h 9505057"/>
              <a:gd name="connsiteX90" fmla="*/ 6408712 w 6408712"/>
              <a:gd name="connsiteY90" fmla="*/ 2361588 h 9505057"/>
              <a:gd name="connsiteX91" fmla="*/ 6190816 w 6408712"/>
              <a:gd name="connsiteY91" fmla="*/ 2409645 h 9505057"/>
              <a:gd name="connsiteX92" fmla="*/ 5950489 w 6408712"/>
              <a:gd name="connsiteY92" fmla="*/ 2456744 h 9505057"/>
              <a:gd name="connsiteX93" fmla="*/ 5659535 w 6408712"/>
              <a:gd name="connsiteY93" fmla="*/ 2554782 h 9505057"/>
              <a:gd name="connsiteX94" fmla="*/ 5324359 w 6408712"/>
              <a:gd name="connsiteY94" fmla="*/ 2697035 h 9505057"/>
              <a:gd name="connsiteX95" fmla="*/ 5153886 w 6408712"/>
              <a:gd name="connsiteY95" fmla="*/ 2795075 h 9505057"/>
              <a:gd name="connsiteX96" fmla="*/ 4985979 w 6408712"/>
              <a:gd name="connsiteY96" fmla="*/ 2915221 h 9505057"/>
              <a:gd name="connsiteX97" fmla="*/ 4818712 w 6408712"/>
              <a:gd name="connsiteY97" fmla="*/ 3035366 h 9505057"/>
              <a:gd name="connsiteX98" fmla="*/ 4673233 w 6408712"/>
              <a:gd name="connsiteY98" fmla="*/ 3180503 h 9505057"/>
              <a:gd name="connsiteX99" fmla="*/ 4527756 w 6408712"/>
              <a:gd name="connsiteY99" fmla="*/ 3348706 h 9505057"/>
              <a:gd name="connsiteX100" fmla="*/ 4385483 w 6408712"/>
              <a:gd name="connsiteY100" fmla="*/ 3540939 h 9505057"/>
              <a:gd name="connsiteX101" fmla="*/ 4141952 w 6408712"/>
              <a:gd name="connsiteY101" fmla="*/ 3926367 h 9505057"/>
              <a:gd name="connsiteX102" fmla="*/ 3999679 w 6408712"/>
              <a:gd name="connsiteY102" fmla="*/ 4214718 h 9505057"/>
              <a:gd name="connsiteX103" fmla="*/ 3901625 w 6408712"/>
              <a:gd name="connsiteY103" fmla="*/ 4480001 h 9505057"/>
              <a:gd name="connsiteX104" fmla="*/ 3829206 w 6408712"/>
              <a:gd name="connsiteY104" fmla="*/ 4793340 h 9505057"/>
              <a:gd name="connsiteX105" fmla="*/ 3854199 w 6408712"/>
              <a:gd name="connsiteY105" fmla="*/ 4891378 h 9505057"/>
              <a:gd name="connsiteX106" fmla="*/ 3901625 w 6408712"/>
              <a:gd name="connsiteY106" fmla="*/ 4963466 h 9505057"/>
              <a:gd name="connsiteX107" fmla="*/ 3974042 w 6408712"/>
              <a:gd name="connsiteY107" fmla="*/ 5011526 h 9505057"/>
              <a:gd name="connsiteX108" fmla="*/ 4119522 w 6408712"/>
              <a:gd name="connsiteY108" fmla="*/ 5011526 h 9505057"/>
              <a:gd name="connsiteX109" fmla="*/ 4334853 w 6408712"/>
              <a:gd name="connsiteY109" fmla="*/ 4986535 h 9505057"/>
              <a:gd name="connsiteX110" fmla="*/ 4648239 w 6408712"/>
              <a:gd name="connsiteY110" fmla="*/ 4938477 h 9505057"/>
              <a:gd name="connsiteX111" fmla="*/ 4960985 w 6408712"/>
              <a:gd name="connsiteY111" fmla="*/ 4843321 h 9505057"/>
              <a:gd name="connsiteX112" fmla="*/ 5299365 w 6408712"/>
              <a:gd name="connsiteY112" fmla="*/ 4698184 h 9505057"/>
              <a:gd name="connsiteX113" fmla="*/ 5612109 w 6408712"/>
              <a:gd name="connsiteY113" fmla="*/ 4530942 h 9505057"/>
              <a:gd name="connsiteX114" fmla="*/ 5757588 w 6408712"/>
              <a:gd name="connsiteY114" fmla="*/ 4432902 h 9505057"/>
              <a:gd name="connsiteX115" fmla="*/ 5877431 w 6408712"/>
              <a:gd name="connsiteY115" fmla="*/ 4312756 h 9505057"/>
              <a:gd name="connsiteX116" fmla="*/ 5975483 w 6408712"/>
              <a:gd name="connsiteY116" fmla="*/ 4214718 h 9505057"/>
              <a:gd name="connsiteX117" fmla="*/ 6045339 w 6408712"/>
              <a:gd name="connsiteY117" fmla="*/ 4072465 h 9505057"/>
              <a:gd name="connsiteX118" fmla="*/ 6045339 w 6408712"/>
              <a:gd name="connsiteY118" fmla="*/ 4167622 h 9505057"/>
              <a:gd name="connsiteX119" fmla="*/ 5997915 w 6408712"/>
              <a:gd name="connsiteY119" fmla="*/ 4264698 h 9505057"/>
              <a:gd name="connsiteX120" fmla="*/ 5925496 w 6408712"/>
              <a:gd name="connsiteY120" fmla="*/ 4384844 h 9505057"/>
              <a:gd name="connsiteX121" fmla="*/ 5830005 w 6408712"/>
              <a:gd name="connsiteY121" fmla="*/ 4504989 h 9505057"/>
              <a:gd name="connsiteX122" fmla="*/ 5659535 w 6408712"/>
              <a:gd name="connsiteY122" fmla="*/ 4651087 h 9505057"/>
              <a:gd name="connsiteX123" fmla="*/ 5419208 w 6408712"/>
              <a:gd name="connsiteY123" fmla="*/ 4818332 h 9505057"/>
              <a:gd name="connsiteX124" fmla="*/ 5106462 w 6408712"/>
              <a:gd name="connsiteY124" fmla="*/ 4963466 h 9505057"/>
              <a:gd name="connsiteX125" fmla="*/ 5153886 w 6408712"/>
              <a:gd name="connsiteY125" fmla="*/ 4986535 h 9505057"/>
              <a:gd name="connsiteX126" fmla="*/ 5276933 w 6408712"/>
              <a:gd name="connsiteY126" fmla="*/ 5106680 h 9505057"/>
              <a:gd name="connsiteX127" fmla="*/ 5346789 w 6408712"/>
              <a:gd name="connsiteY127" fmla="*/ 5203759 h 9505057"/>
              <a:gd name="connsiteX128" fmla="*/ 5419208 w 6408712"/>
              <a:gd name="connsiteY128" fmla="*/ 5323905 h 9505057"/>
              <a:gd name="connsiteX129" fmla="*/ 5492266 w 6408712"/>
              <a:gd name="connsiteY129" fmla="*/ 5470003 h 9505057"/>
              <a:gd name="connsiteX130" fmla="*/ 5564685 w 6408712"/>
              <a:gd name="connsiteY130" fmla="*/ 5662236 h 9505057"/>
              <a:gd name="connsiteX131" fmla="*/ 5492266 w 6408712"/>
              <a:gd name="connsiteY131" fmla="*/ 5542088 h 9505057"/>
              <a:gd name="connsiteX132" fmla="*/ 5419208 w 6408712"/>
              <a:gd name="connsiteY132" fmla="*/ 5444050 h 9505057"/>
              <a:gd name="connsiteX133" fmla="*/ 5324359 w 6408712"/>
              <a:gd name="connsiteY133" fmla="*/ 5323905 h 9505057"/>
              <a:gd name="connsiteX134" fmla="*/ 5203875 w 6408712"/>
              <a:gd name="connsiteY134" fmla="*/ 5203759 h 9505057"/>
              <a:gd name="connsiteX135" fmla="*/ 5059039 w 6408712"/>
              <a:gd name="connsiteY135" fmla="*/ 5106680 h 9505057"/>
              <a:gd name="connsiteX136" fmla="*/ 4913559 w 6408712"/>
              <a:gd name="connsiteY136" fmla="*/ 5036515 h 9505057"/>
              <a:gd name="connsiteX137" fmla="*/ 4818712 w 6408712"/>
              <a:gd name="connsiteY137" fmla="*/ 5036515 h 9505057"/>
              <a:gd name="connsiteX138" fmla="*/ 4720659 w 6408712"/>
              <a:gd name="connsiteY138" fmla="*/ 5036515 h 9505057"/>
              <a:gd name="connsiteX139" fmla="*/ 4432906 w 6408712"/>
              <a:gd name="connsiteY139" fmla="*/ 5131672 h 9505057"/>
              <a:gd name="connsiteX140" fmla="*/ 4333202 w 6408712"/>
              <a:gd name="connsiteY140" fmla="*/ 5186649 h 9505057"/>
              <a:gd name="connsiteX141" fmla="*/ 4182186 w 6408712"/>
              <a:gd name="connsiteY141" fmla="*/ 5226330 h 9505057"/>
              <a:gd name="connsiteX142" fmla="*/ 3788758 w 6408712"/>
              <a:gd name="connsiteY142" fmla="*/ 8002855 h 9505057"/>
              <a:gd name="connsiteX143" fmla="*/ 4816729 w 6408712"/>
              <a:gd name="connsiteY143" fmla="*/ 9505057 h 9505057"/>
              <a:gd name="connsiteX144" fmla="*/ 1440873 w 6408712"/>
              <a:gd name="connsiteY144" fmla="*/ 9505057 h 9505057"/>
              <a:gd name="connsiteX145" fmla="*/ 2443977 w 6408712"/>
              <a:gd name="connsiteY145" fmla="*/ 7990971 h 9505057"/>
              <a:gd name="connsiteX146" fmla="*/ 2303268 w 6408712"/>
              <a:gd name="connsiteY146"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31466 w 6408712"/>
              <a:gd name="connsiteY46" fmla="*/ 2481733 h 9505057"/>
              <a:gd name="connsiteX47" fmla="*/ 2336616 w 6408712"/>
              <a:gd name="connsiteY47" fmla="*/ 1517683 h 9505057"/>
              <a:gd name="connsiteX48" fmla="*/ 2289193 w 6408712"/>
              <a:gd name="connsiteY48" fmla="*/ 603614 h 9505057"/>
              <a:gd name="connsiteX49" fmla="*/ 2289193 w 6408712"/>
              <a:gd name="connsiteY49" fmla="*/ 240291 h 9505057"/>
              <a:gd name="connsiteX50" fmla="*/ 2311623 w 6408712"/>
              <a:gd name="connsiteY50" fmla="*/ 0 h 9505057"/>
              <a:gd name="connsiteX51" fmla="*/ 2456459 w 6408712"/>
              <a:gd name="connsiteY51" fmla="*/ 1397538 h 9505057"/>
              <a:gd name="connsiteX52" fmla="*/ 2601939 w 6408712"/>
              <a:gd name="connsiteY52" fmla="*/ 2481733 h 9505057"/>
              <a:gd name="connsiteX53" fmla="*/ 2674997 w 6408712"/>
              <a:gd name="connsiteY53" fmla="*/ 2915221 h 9505057"/>
              <a:gd name="connsiteX54" fmla="*/ 2722422 w 6408712"/>
              <a:gd name="connsiteY54" fmla="*/ 3228561 h 9505057"/>
              <a:gd name="connsiteX55" fmla="*/ 2987742 w 6408712"/>
              <a:gd name="connsiteY55" fmla="*/ 4287767 h 9505057"/>
              <a:gd name="connsiteX56" fmla="*/ 3082592 w 6408712"/>
              <a:gd name="connsiteY56" fmla="*/ 4745283 h 9505057"/>
              <a:gd name="connsiteX57" fmla="*/ 3250499 w 6408712"/>
              <a:gd name="connsiteY57" fmla="*/ 5226826 h 9505057"/>
              <a:gd name="connsiteX58" fmla="*/ 3395976 w 6408712"/>
              <a:gd name="connsiteY58" fmla="*/ 5058623 h 9505057"/>
              <a:gd name="connsiteX59" fmla="*/ 3515819 w 6408712"/>
              <a:gd name="connsiteY59" fmla="*/ 4771233 h 9505057"/>
              <a:gd name="connsiteX60" fmla="*/ 3588879 w 6408712"/>
              <a:gd name="connsiteY60" fmla="*/ 4600146 h 9505057"/>
              <a:gd name="connsiteX61" fmla="*/ 3661299 w 6408712"/>
              <a:gd name="connsiteY61" fmla="*/ 4432902 h 9505057"/>
              <a:gd name="connsiteX62" fmla="*/ 3854199 w 6408712"/>
              <a:gd name="connsiteY62" fmla="*/ 4119562 h 9505057"/>
              <a:gd name="connsiteX63" fmla="*/ 4047102 w 6408712"/>
              <a:gd name="connsiteY63" fmla="*/ 3806222 h 9505057"/>
              <a:gd name="connsiteX64" fmla="*/ 4240005 w 6408712"/>
              <a:gd name="connsiteY64" fmla="*/ 3468852 h 9505057"/>
              <a:gd name="connsiteX65" fmla="*/ 4312422 w 6408712"/>
              <a:gd name="connsiteY65" fmla="*/ 3275657 h 9505057"/>
              <a:gd name="connsiteX66" fmla="*/ 4359848 w 6408712"/>
              <a:gd name="connsiteY66" fmla="*/ 3082463 h 9505057"/>
              <a:gd name="connsiteX67" fmla="*/ 4407272 w 6408712"/>
              <a:gd name="connsiteY67" fmla="*/ 2890230 h 9505057"/>
              <a:gd name="connsiteX68" fmla="*/ 4407272 w 6408712"/>
              <a:gd name="connsiteY68" fmla="*/ 2697035 h 9505057"/>
              <a:gd name="connsiteX69" fmla="*/ 4385483 w 6408712"/>
              <a:gd name="connsiteY69" fmla="*/ 2456744 h 9505057"/>
              <a:gd name="connsiteX70" fmla="*/ 4334853 w 6408712"/>
              <a:gd name="connsiteY70" fmla="*/ 2241442 h 9505057"/>
              <a:gd name="connsiteX71" fmla="*/ 4240005 w 6408712"/>
              <a:gd name="connsiteY71" fmla="*/ 1976160 h 9505057"/>
              <a:gd name="connsiteX72" fmla="*/ 4119522 w 6408712"/>
              <a:gd name="connsiteY72" fmla="*/ 1710878 h 9505057"/>
              <a:gd name="connsiteX73" fmla="*/ 4192579 w 6408712"/>
              <a:gd name="connsiteY73" fmla="*/ 1807957 h 9505057"/>
              <a:gd name="connsiteX74" fmla="*/ 4287429 w 6408712"/>
              <a:gd name="connsiteY74" fmla="*/ 1928102 h 9505057"/>
              <a:gd name="connsiteX75" fmla="*/ 4359848 w 6408712"/>
              <a:gd name="connsiteY75" fmla="*/ 2071316 h 9505057"/>
              <a:gd name="connsiteX76" fmla="*/ 4432906 w 6408712"/>
              <a:gd name="connsiteY76" fmla="*/ 2263550 h 9505057"/>
              <a:gd name="connsiteX77" fmla="*/ 4480332 w 6408712"/>
              <a:gd name="connsiteY77" fmla="*/ 2503841 h 9505057"/>
              <a:gd name="connsiteX78" fmla="*/ 4505325 w 6408712"/>
              <a:gd name="connsiteY78" fmla="*/ 2795075 h 9505057"/>
              <a:gd name="connsiteX79" fmla="*/ 4480332 w 6408712"/>
              <a:gd name="connsiteY79" fmla="*/ 2962317 h 9505057"/>
              <a:gd name="connsiteX80" fmla="*/ 4455336 w 6408712"/>
              <a:gd name="connsiteY80" fmla="*/ 3133404 h 9505057"/>
              <a:gd name="connsiteX81" fmla="*/ 4648239 w 6408712"/>
              <a:gd name="connsiteY81" fmla="*/ 2987309 h 9505057"/>
              <a:gd name="connsiteX82" fmla="*/ 4866136 w 6408712"/>
              <a:gd name="connsiteY82" fmla="*/ 2842172 h 9505057"/>
              <a:gd name="connsiteX83" fmla="*/ 5131456 w 6408712"/>
              <a:gd name="connsiteY83" fmla="*/ 2697035 h 9505057"/>
              <a:gd name="connsiteX84" fmla="*/ 5444202 w 6408712"/>
              <a:gd name="connsiteY84" fmla="*/ 2529793 h 9505057"/>
              <a:gd name="connsiteX85" fmla="*/ 5782582 w 6408712"/>
              <a:gd name="connsiteY85" fmla="*/ 2409645 h 9505057"/>
              <a:gd name="connsiteX86" fmla="*/ 5925496 w 6408712"/>
              <a:gd name="connsiteY86" fmla="*/ 2383695 h 9505057"/>
              <a:gd name="connsiteX87" fmla="*/ 6095968 w 6408712"/>
              <a:gd name="connsiteY87" fmla="*/ 2361588 h 9505057"/>
              <a:gd name="connsiteX88" fmla="*/ 6263235 w 6408712"/>
              <a:gd name="connsiteY88" fmla="*/ 2336599 h 9505057"/>
              <a:gd name="connsiteX89" fmla="*/ 6408712 w 6408712"/>
              <a:gd name="connsiteY89" fmla="*/ 2361588 h 9505057"/>
              <a:gd name="connsiteX90" fmla="*/ 6190816 w 6408712"/>
              <a:gd name="connsiteY90" fmla="*/ 2409645 h 9505057"/>
              <a:gd name="connsiteX91" fmla="*/ 5950489 w 6408712"/>
              <a:gd name="connsiteY91" fmla="*/ 2456744 h 9505057"/>
              <a:gd name="connsiteX92" fmla="*/ 5659535 w 6408712"/>
              <a:gd name="connsiteY92" fmla="*/ 2554782 h 9505057"/>
              <a:gd name="connsiteX93" fmla="*/ 5324359 w 6408712"/>
              <a:gd name="connsiteY93" fmla="*/ 2697035 h 9505057"/>
              <a:gd name="connsiteX94" fmla="*/ 5153886 w 6408712"/>
              <a:gd name="connsiteY94" fmla="*/ 2795075 h 9505057"/>
              <a:gd name="connsiteX95" fmla="*/ 4985979 w 6408712"/>
              <a:gd name="connsiteY95" fmla="*/ 2915221 h 9505057"/>
              <a:gd name="connsiteX96" fmla="*/ 4818712 w 6408712"/>
              <a:gd name="connsiteY96" fmla="*/ 3035366 h 9505057"/>
              <a:gd name="connsiteX97" fmla="*/ 4673233 w 6408712"/>
              <a:gd name="connsiteY97" fmla="*/ 3180503 h 9505057"/>
              <a:gd name="connsiteX98" fmla="*/ 4527756 w 6408712"/>
              <a:gd name="connsiteY98" fmla="*/ 3348706 h 9505057"/>
              <a:gd name="connsiteX99" fmla="*/ 4385483 w 6408712"/>
              <a:gd name="connsiteY99" fmla="*/ 3540939 h 9505057"/>
              <a:gd name="connsiteX100" fmla="*/ 4141952 w 6408712"/>
              <a:gd name="connsiteY100" fmla="*/ 3926367 h 9505057"/>
              <a:gd name="connsiteX101" fmla="*/ 3999679 w 6408712"/>
              <a:gd name="connsiteY101" fmla="*/ 4214718 h 9505057"/>
              <a:gd name="connsiteX102" fmla="*/ 3901625 w 6408712"/>
              <a:gd name="connsiteY102" fmla="*/ 4480001 h 9505057"/>
              <a:gd name="connsiteX103" fmla="*/ 3829206 w 6408712"/>
              <a:gd name="connsiteY103" fmla="*/ 4793340 h 9505057"/>
              <a:gd name="connsiteX104" fmla="*/ 3854199 w 6408712"/>
              <a:gd name="connsiteY104" fmla="*/ 4891378 h 9505057"/>
              <a:gd name="connsiteX105" fmla="*/ 3901625 w 6408712"/>
              <a:gd name="connsiteY105" fmla="*/ 4963466 h 9505057"/>
              <a:gd name="connsiteX106" fmla="*/ 3974042 w 6408712"/>
              <a:gd name="connsiteY106" fmla="*/ 5011526 h 9505057"/>
              <a:gd name="connsiteX107" fmla="*/ 4119522 w 6408712"/>
              <a:gd name="connsiteY107" fmla="*/ 5011526 h 9505057"/>
              <a:gd name="connsiteX108" fmla="*/ 4334853 w 6408712"/>
              <a:gd name="connsiteY108" fmla="*/ 4986535 h 9505057"/>
              <a:gd name="connsiteX109" fmla="*/ 4648239 w 6408712"/>
              <a:gd name="connsiteY109" fmla="*/ 4938477 h 9505057"/>
              <a:gd name="connsiteX110" fmla="*/ 4960985 w 6408712"/>
              <a:gd name="connsiteY110" fmla="*/ 4843321 h 9505057"/>
              <a:gd name="connsiteX111" fmla="*/ 5299365 w 6408712"/>
              <a:gd name="connsiteY111" fmla="*/ 4698184 h 9505057"/>
              <a:gd name="connsiteX112" fmla="*/ 5612109 w 6408712"/>
              <a:gd name="connsiteY112" fmla="*/ 4530942 h 9505057"/>
              <a:gd name="connsiteX113" fmla="*/ 5757588 w 6408712"/>
              <a:gd name="connsiteY113" fmla="*/ 4432902 h 9505057"/>
              <a:gd name="connsiteX114" fmla="*/ 5877431 w 6408712"/>
              <a:gd name="connsiteY114" fmla="*/ 4312756 h 9505057"/>
              <a:gd name="connsiteX115" fmla="*/ 5975483 w 6408712"/>
              <a:gd name="connsiteY115" fmla="*/ 4214718 h 9505057"/>
              <a:gd name="connsiteX116" fmla="*/ 6045339 w 6408712"/>
              <a:gd name="connsiteY116" fmla="*/ 4072465 h 9505057"/>
              <a:gd name="connsiteX117" fmla="*/ 6045339 w 6408712"/>
              <a:gd name="connsiteY117" fmla="*/ 4167622 h 9505057"/>
              <a:gd name="connsiteX118" fmla="*/ 5997915 w 6408712"/>
              <a:gd name="connsiteY118" fmla="*/ 4264698 h 9505057"/>
              <a:gd name="connsiteX119" fmla="*/ 5925496 w 6408712"/>
              <a:gd name="connsiteY119" fmla="*/ 4384844 h 9505057"/>
              <a:gd name="connsiteX120" fmla="*/ 5830005 w 6408712"/>
              <a:gd name="connsiteY120" fmla="*/ 4504989 h 9505057"/>
              <a:gd name="connsiteX121" fmla="*/ 5659535 w 6408712"/>
              <a:gd name="connsiteY121" fmla="*/ 4651087 h 9505057"/>
              <a:gd name="connsiteX122" fmla="*/ 5419208 w 6408712"/>
              <a:gd name="connsiteY122" fmla="*/ 4818332 h 9505057"/>
              <a:gd name="connsiteX123" fmla="*/ 5106462 w 6408712"/>
              <a:gd name="connsiteY123" fmla="*/ 4963466 h 9505057"/>
              <a:gd name="connsiteX124" fmla="*/ 5153886 w 6408712"/>
              <a:gd name="connsiteY124" fmla="*/ 4986535 h 9505057"/>
              <a:gd name="connsiteX125" fmla="*/ 5276933 w 6408712"/>
              <a:gd name="connsiteY125" fmla="*/ 5106680 h 9505057"/>
              <a:gd name="connsiteX126" fmla="*/ 5346789 w 6408712"/>
              <a:gd name="connsiteY126" fmla="*/ 5203759 h 9505057"/>
              <a:gd name="connsiteX127" fmla="*/ 5419208 w 6408712"/>
              <a:gd name="connsiteY127" fmla="*/ 5323905 h 9505057"/>
              <a:gd name="connsiteX128" fmla="*/ 5492266 w 6408712"/>
              <a:gd name="connsiteY128" fmla="*/ 5470003 h 9505057"/>
              <a:gd name="connsiteX129" fmla="*/ 5564685 w 6408712"/>
              <a:gd name="connsiteY129" fmla="*/ 5662236 h 9505057"/>
              <a:gd name="connsiteX130" fmla="*/ 5492266 w 6408712"/>
              <a:gd name="connsiteY130" fmla="*/ 5542088 h 9505057"/>
              <a:gd name="connsiteX131" fmla="*/ 5419208 w 6408712"/>
              <a:gd name="connsiteY131" fmla="*/ 5444050 h 9505057"/>
              <a:gd name="connsiteX132" fmla="*/ 5324359 w 6408712"/>
              <a:gd name="connsiteY132" fmla="*/ 5323905 h 9505057"/>
              <a:gd name="connsiteX133" fmla="*/ 5203875 w 6408712"/>
              <a:gd name="connsiteY133" fmla="*/ 5203759 h 9505057"/>
              <a:gd name="connsiteX134" fmla="*/ 5059039 w 6408712"/>
              <a:gd name="connsiteY134" fmla="*/ 5106680 h 9505057"/>
              <a:gd name="connsiteX135" fmla="*/ 4913559 w 6408712"/>
              <a:gd name="connsiteY135" fmla="*/ 5036515 h 9505057"/>
              <a:gd name="connsiteX136" fmla="*/ 4818712 w 6408712"/>
              <a:gd name="connsiteY136" fmla="*/ 5036515 h 9505057"/>
              <a:gd name="connsiteX137" fmla="*/ 4720659 w 6408712"/>
              <a:gd name="connsiteY137" fmla="*/ 5036515 h 9505057"/>
              <a:gd name="connsiteX138" fmla="*/ 4432906 w 6408712"/>
              <a:gd name="connsiteY138" fmla="*/ 5131672 h 9505057"/>
              <a:gd name="connsiteX139" fmla="*/ 4333202 w 6408712"/>
              <a:gd name="connsiteY139" fmla="*/ 5186649 h 9505057"/>
              <a:gd name="connsiteX140" fmla="*/ 4182186 w 6408712"/>
              <a:gd name="connsiteY140" fmla="*/ 5226330 h 9505057"/>
              <a:gd name="connsiteX141" fmla="*/ 3788758 w 6408712"/>
              <a:gd name="connsiteY141" fmla="*/ 8002855 h 9505057"/>
              <a:gd name="connsiteX142" fmla="*/ 4816729 w 6408712"/>
              <a:gd name="connsiteY142" fmla="*/ 9505057 h 9505057"/>
              <a:gd name="connsiteX143" fmla="*/ 1440873 w 6408712"/>
              <a:gd name="connsiteY143" fmla="*/ 9505057 h 9505057"/>
              <a:gd name="connsiteX144" fmla="*/ 2443977 w 6408712"/>
              <a:gd name="connsiteY144" fmla="*/ 7990971 h 9505057"/>
              <a:gd name="connsiteX145" fmla="*/ 2303268 w 6408712"/>
              <a:gd name="connsiteY145"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31466 w 6408712"/>
              <a:gd name="connsiteY46" fmla="*/ 2481733 h 9505057"/>
              <a:gd name="connsiteX47" fmla="*/ 2336616 w 6408712"/>
              <a:gd name="connsiteY47" fmla="*/ 1517683 h 9505057"/>
              <a:gd name="connsiteX48" fmla="*/ 2289193 w 6408712"/>
              <a:gd name="connsiteY48" fmla="*/ 603614 h 9505057"/>
              <a:gd name="connsiteX49" fmla="*/ 2289193 w 6408712"/>
              <a:gd name="connsiteY49" fmla="*/ 240291 h 9505057"/>
              <a:gd name="connsiteX50" fmla="*/ 2311623 w 6408712"/>
              <a:gd name="connsiteY50" fmla="*/ 0 h 9505057"/>
              <a:gd name="connsiteX51" fmla="*/ 2456459 w 6408712"/>
              <a:gd name="connsiteY51" fmla="*/ 1397538 h 9505057"/>
              <a:gd name="connsiteX52" fmla="*/ 2601939 w 6408712"/>
              <a:gd name="connsiteY52" fmla="*/ 2481733 h 9505057"/>
              <a:gd name="connsiteX53" fmla="*/ 2674997 w 6408712"/>
              <a:gd name="connsiteY53" fmla="*/ 2915221 h 9505057"/>
              <a:gd name="connsiteX54" fmla="*/ 2722422 w 6408712"/>
              <a:gd name="connsiteY54" fmla="*/ 3228561 h 9505057"/>
              <a:gd name="connsiteX55" fmla="*/ 2987742 w 6408712"/>
              <a:gd name="connsiteY55" fmla="*/ 4287767 h 9505057"/>
              <a:gd name="connsiteX56" fmla="*/ 3082592 w 6408712"/>
              <a:gd name="connsiteY56" fmla="*/ 4745283 h 9505057"/>
              <a:gd name="connsiteX57" fmla="*/ 3250499 w 6408712"/>
              <a:gd name="connsiteY57" fmla="*/ 5226826 h 9505057"/>
              <a:gd name="connsiteX58" fmla="*/ 3395976 w 6408712"/>
              <a:gd name="connsiteY58" fmla="*/ 5058623 h 9505057"/>
              <a:gd name="connsiteX59" fmla="*/ 3515819 w 6408712"/>
              <a:gd name="connsiteY59" fmla="*/ 4771233 h 9505057"/>
              <a:gd name="connsiteX60" fmla="*/ 3588879 w 6408712"/>
              <a:gd name="connsiteY60" fmla="*/ 4600146 h 9505057"/>
              <a:gd name="connsiteX61" fmla="*/ 3661299 w 6408712"/>
              <a:gd name="connsiteY61" fmla="*/ 4432902 h 9505057"/>
              <a:gd name="connsiteX62" fmla="*/ 3854199 w 6408712"/>
              <a:gd name="connsiteY62" fmla="*/ 4119562 h 9505057"/>
              <a:gd name="connsiteX63" fmla="*/ 4047102 w 6408712"/>
              <a:gd name="connsiteY63" fmla="*/ 3806222 h 9505057"/>
              <a:gd name="connsiteX64" fmla="*/ 4240005 w 6408712"/>
              <a:gd name="connsiteY64" fmla="*/ 3468852 h 9505057"/>
              <a:gd name="connsiteX65" fmla="*/ 4312422 w 6408712"/>
              <a:gd name="connsiteY65" fmla="*/ 3275657 h 9505057"/>
              <a:gd name="connsiteX66" fmla="*/ 4359848 w 6408712"/>
              <a:gd name="connsiteY66" fmla="*/ 3082463 h 9505057"/>
              <a:gd name="connsiteX67" fmla="*/ 4407272 w 6408712"/>
              <a:gd name="connsiteY67" fmla="*/ 2890230 h 9505057"/>
              <a:gd name="connsiteX68" fmla="*/ 4407272 w 6408712"/>
              <a:gd name="connsiteY68" fmla="*/ 2697035 h 9505057"/>
              <a:gd name="connsiteX69" fmla="*/ 4385483 w 6408712"/>
              <a:gd name="connsiteY69" fmla="*/ 2456744 h 9505057"/>
              <a:gd name="connsiteX70" fmla="*/ 4334853 w 6408712"/>
              <a:gd name="connsiteY70" fmla="*/ 2241442 h 9505057"/>
              <a:gd name="connsiteX71" fmla="*/ 4240005 w 6408712"/>
              <a:gd name="connsiteY71" fmla="*/ 1976160 h 9505057"/>
              <a:gd name="connsiteX72" fmla="*/ 4119522 w 6408712"/>
              <a:gd name="connsiteY72" fmla="*/ 1710878 h 9505057"/>
              <a:gd name="connsiteX73" fmla="*/ 4192579 w 6408712"/>
              <a:gd name="connsiteY73" fmla="*/ 1807957 h 9505057"/>
              <a:gd name="connsiteX74" fmla="*/ 4287429 w 6408712"/>
              <a:gd name="connsiteY74" fmla="*/ 1928102 h 9505057"/>
              <a:gd name="connsiteX75" fmla="*/ 4359848 w 6408712"/>
              <a:gd name="connsiteY75" fmla="*/ 2071316 h 9505057"/>
              <a:gd name="connsiteX76" fmla="*/ 4432906 w 6408712"/>
              <a:gd name="connsiteY76" fmla="*/ 2263550 h 9505057"/>
              <a:gd name="connsiteX77" fmla="*/ 4480332 w 6408712"/>
              <a:gd name="connsiteY77" fmla="*/ 2503841 h 9505057"/>
              <a:gd name="connsiteX78" fmla="*/ 4505325 w 6408712"/>
              <a:gd name="connsiteY78" fmla="*/ 2795075 h 9505057"/>
              <a:gd name="connsiteX79" fmla="*/ 4480332 w 6408712"/>
              <a:gd name="connsiteY79" fmla="*/ 2962317 h 9505057"/>
              <a:gd name="connsiteX80" fmla="*/ 4455336 w 6408712"/>
              <a:gd name="connsiteY80" fmla="*/ 3133404 h 9505057"/>
              <a:gd name="connsiteX81" fmla="*/ 4648239 w 6408712"/>
              <a:gd name="connsiteY81" fmla="*/ 2987309 h 9505057"/>
              <a:gd name="connsiteX82" fmla="*/ 4866136 w 6408712"/>
              <a:gd name="connsiteY82" fmla="*/ 2842172 h 9505057"/>
              <a:gd name="connsiteX83" fmla="*/ 5131456 w 6408712"/>
              <a:gd name="connsiteY83" fmla="*/ 2697035 h 9505057"/>
              <a:gd name="connsiteX84" fmla="*/ 5444202 w 6408712"/>
              <a:gd name="connsiteY84" fmla="*/ 2529793 h 9505057"/>
              <a:gd name="connsiteX85" fmla="*/ 5782582 w 6408712"/>
              <a:gd name="connsiteY85" fmla="*/ 2409645 h 9505057"/>
              <a:gd name="connsiteX86" fmla="*/ 5925496 w 6408712"/>
              <a:gd name="connsiteY86" fmla="*/ 2383695 h 9505057"/>
              <a:gd name="connsiteX87" fmla="*/ 6095968 w 6408712"/>
              <a:gd name="connsiteY87" fmla="*/ 2361588 h 9505057"/>
              <a:gd name="connsiteX88" fmla="*/ 6263235 w 6408712"/>
              <a:gd name="connsiteY88" fmla="*/ 2336599 h 9505057"/>
              <a:gd name="connsiteX89" fmla="*/ 6408712 w 6408712"/>
              <a:gd name="connsiteY89" fmla="*/ 2361588 h 9505057"/>
              <a:gd name="connsiteX90" fmla="*/ 6190816 w 6408712"/>
              <a:gd name="connsiteY90" fmla="*/ 2409645 h 9505057"/>
              <a:gd name="connsiteX91" fmla="*/ 5950489 w 6408712"/>
              <a:gd name="connsiteY91" fmla="*/ 2456744 h 9505057"/>
              <a:gd name="connsiteX92" fmla="*/ 5659535 w 6408712"/>
              <a:gd name="connsiteY92" fmla="*/ 2554782 h 9505057"/>
              <a:gd name="connsiteX93" fmla="*/ 5324359 w 6408712"/>
              <a:gd name="connsiteY93" fmla="*/ 2697035 h 9505057"/>
              <a:gd name="connsiteX94" fmla="*/ 5153886 w 6408712"/>
              <a:gd name="connsiteY94" fmla="*/ 2795075 h 9505057"/>
              <a:gd name="connsiteX95" fmla="*/ 4985979 w 6408712"/>
              <a:gd name="connsiteY95" fmla="*/ 2915221 h 9505057"/>
              <a:gd name="connsiteX96" fmla="*/ 4818712 w 6408712"/>
              <a:gd name="connsiteY96" fmla="*/ 3035366 h 9505057"/>
              <a:gd name="connsiteX97" fmla="*/ 4673233 w 6408712"/>
              <a:gd name="connsiteY97" fmla="*/ 3180503 h 9505057"/>
              <a:gd name="connsiteX98" fmla="*/ 4527756 w 6408712"/>
              <a:gd name="connsiteY98" fmla="*/ 3348706 h 9505057"/>
              <a:gd name="connsiteX99" fmla="*/ 4385483 w 6408712"/>
              <a:gd name="connsiteY99" fmla="*/ 3540939 h 9505057"/>
              <a:gd name="connsiteX100" fmla="*/ 4141952 w 6408712"/>
              <a:gd name="connsiteY100" fmla="*/ 3926367 h 9505057"/>
              <a:gd name="connsiteX101" fmla="*/ 3999679 w 6408712"/>
              <a:gd name="connsiteY101" fmla="*/ 4214718 h 9505057"/>
              <a:gd name="connsiteX102" fmla="*/ 3901625 w 6408712"/>
              <a:gd name="connsiteY102" fmla="*/ 4480001 h 9505057"/>
              <a:gd name="connsiteX103" fmla="*/ 3854199 w 6408712"/>
              <a:gd name="connsiteY103" fmla="*/ 4891378 h 9505057"/>
              <a:gd name="connsiteX104" fmla="*/ 3901625 w 6408712"/>
              <a:gd name="connsiteY104" fmla="*/ 4963466 h 9505057"/>
              <a:gd name="connsiteX105" fmla="*/ 3974042 w 6408712"/>
              <a:gd name="connsiteY105" fmla="*/ 5011526 h 9505057"/>
              <a:gd name="connsiteX106" fmla="*/ 4119522 w 6408712"/>
              <a:gd name="connsiteY106" fmla="*/ 5011526 h 9505057"/>
              <a:gd name="connsiteX107" fmla="*/ 4334853 w 6408712"/>
              <a:gd name="connsiteY107" fmla="*/ 4986535 h 9505057"/>
              <a:gd name="connsiteX108" fmla="*/ 4648239 w 6408712"/>
              <a:gd name="connsiteY108" fmla="*/ 4938477 h 9505057"/>
              <a:gd name="connsiteX109" fmla="*/ 4960985 w 6408712"/>
              <a:gd name="connsiteY109" fmla="*/ 4843321 h 9505057"/>
              <a:gd name="connsiteX110" fmla="*/ 5299365 w 6408712"/>
              <a:gd name="connsiteY110" fmla="*/ 4698184 h 9505057"/>
              <a:gd name="connsiteX111" fmla="*/ 5612109 w 6408712"/>
              <a:gd name="connsiteY111" fmla="*/ 4530942 h 9505057"/>
              <a:gd name="connsiteX112" fmla="*/ 5757588 w 6408712"/>
              <a:gd name="connsiteY112" fmla="*/ 4432902 h 9505057"/>
              <a:gd name="connsiteX113" fmla="*/ 5877431 w 6408712"/>
              <a:gd name="connsiteY113" fmla="*/ 4312756 h 9505057"/>
              <a:gd name="connsiteX114" fmla="*/ 5975483 w 6408712"/>
              <a:gd name="connsiteY114" fmla="*/ 4214718 h 9505057"/>
              <a:gd name="connsiteX115" fmla="*/ 6045339 w 6408712"/>
              <a:gd name="connsiteY115" fmla="*/ 4072465 h 9505057"/>
              <a:gd name="connsiteX116" fmla="*/ 6045339 w 6408712"/>
              <a:gd name="connsiteY116" fmla="*/ 4167622 h 9505057"/>
              <a:gd name="connsiteX117" fmla="*/ 5997915 w 6408712"/>
              <a:gd name="connsiteY117" fmla="*/ 4264698 h 9505057"/>
              <a:gd name="connsiteX118" fmla="*/ 5925496 w 6408712"/>
              <a:gd name="connsiteY118" fmla="*/ 4384844 h 9505057"/>
              <a:gd name="connsiteX119" fmla="*/ 5830005 w 6408712"/>
              <a:gd name="connsiteY119" fmla="*/ 4504989 h 9505057"/>
              <a:gd name="connsiteX120" fmla="*/ 5659535 w 6408712"/>
              <a:gd name="connsiteY120" fmla="*/ 4651087 h 9505057"/>
              <a:gd name="connsiteX121" fmla="*/ 5419208 w 6408712"/>
              <a:gd name="connsiteY121" fmla="*/ 4818332 h 9505057"/>
              <a:gd name="connsiteX122" fmla="*/ 5106462 w 6408712"/>
              <a:gd name="connsiteY122" fmla="*/ 4963466 h 9505057"/>
              <a:gd name="connsiteX123" fmla="*/ 5153886 w 6408712"/>
              <a:gd name="connsiteY123" fmla="*/ 4986535 h 9505057"/>
              <a:gd name="connsiteX124" fmla="*/ 5276933 w 6408712"/>
              <a:gd name="connsiteY124" fmla="*/ 5106680 h 9505057"/>
              <a:gd name="connsiteX125" fmla="*/ 5346789 w 6408712"/>
              <a:gd name="connsiteY125" fmla="*/ 5203759 h 9505057"/>
              <a:gd name="connsiteX126" fmla="*/ 5419208 w 6408712"/>
              <a:gd name="connsiteY126" fmla="*/ 5323905 h 9505057"/>
              <a:gd name="connsiteX127" fmla="*/ 5492266 w 6408712"/>
              <a:gd name="connsiteY127" fmla="*/ 5470003 h 9505057"/>
              <a:gd name="connsiteX128" fmla="*/ 5564685 w 6408712"/>
              <a:gd name="connsiteY128" fmla="*/ 5662236 h 9505057"/>
              <a:gd name="connsiteX129" fmla="*/ 5492266 w 6408712"/>
              <a:gd name="connsiteY129" fmla="*/ 5542088 h 9505057"/>
              <a:gd name="connsiteX130" fmla="*/ 5419208 w 6408712"/>
              <a:gd name="connsiteY130" fmla="*/ 5444050 h 9505057"/>
              <a:gd name="connsiteX131" fmla="*/ 5324359 w 6408712"/>
              <a:gd name="connsiteY131" fmla="*/ 5323905 h 9505057"/>
              <a:gd name="connsiteX132" fmla="*/ 5203875 w 6408712"/>
              <a:gd name="connsiteY132" fmla="*/ 5203759 h 9505057"/>
              <a:gd name="connsiteX133" fmla="*/ 5059039 w 6408712"/>
              <a:gd name="connsiteY133" fmla="*/ 5106680 h 9505057"/>
              <a:gd name="connsiteX134" fmla="*/ 4913559 w 6408712"/>
              <a:gd name="connsiteY134" fmla="*/ 5036515 h 9505057"/>
              <a:gd name="connsiteX135" fmla="*/ 4818712 w 6408712"/>
              <a:gd name="connsiteY135" fmla="*/ 5036515 h 9505057"/>
              <a:gd name="connsiteX136" fmla="*/ 4720659 w 6408712"/>
              <a:gd name="connsiteY136" fmla="*/ 5036515 h 9505057"/>
              <a:gd name="connsiteX137" fmla="*/ 4432906 w 6408712"/>
              <a:gd name="connsiteY137" fmla="*/ 5131672 h 9505057"/>
              <a:gd name="connsiteX138" fmla="*/ 4333202 w 6408712"/>
              <a:gd name="connsiteY138" fmla="*/ 5186649 h 9505057"/>
              <a:gd name="connsiteX139" fmla="*/ 4182186 w 6408712"/>
              <a:gd name="connsiteY139" fmla="*/ 5226330 h 9505057"/>
              <a:gd name="connsiteX140" fmla="*/ 3788758 w 6408712"/>
              <a:gd name="connsiteY140" fmla="*/ 8002855 h 9505057"/>
              <a:gd name="connsiteX141" fmla="*/ 4816729 w 6408712"/>
              <a:gd name="connsiteY141" fmla="*/ 9505057 h 9505057"/>
              <a:gd name="connsiteX142" fmla="*/ 1440873 w 6408712"/>
              <a:gd name="connsiteY142" fmla="*/ 9505057 h 9505057"/>
              <a:gd name="connsiteX143" fmla="*/ 2443977 w 6408712"/>
              <a:gd name="connsiteY143" fmla="*/ 7990971 h 9505057"/>
              <a:gd name="connsiteX144" fmla="*/ 2303268 w 6408712"/>
              <a:gd name="connsiteY144"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31466 w 6408712"/>
              <a:gd name="connsiteY46" fmla="*/ 2481733 h 9505057"/>
              <a:gd name="connsiteX47" fmla="*/ 2336616 w 6408712"/>
              <a:gd name="connsiteY47" fmla="*/ 1517683 h 9505057"/>
              <a:gd name="connsiteX48" fmla="*/ 2289193 w 6408712"/>
              <a:gd name="connsiteY48" fmla="*/ 603614 h 9505057"/>
              <a:gd name="connsiteX49" fmla="*/ 2289193 w 6408712"/>
              <a:gd name="connsiteY49" fmla="*/ 240291 h 9505057"/>
              <a:gd name="connsiteX50" fmla="*/ 2311623 w 6408712"/>
              <a:gd name="connsiteY50" fmla="*/ 0 h 9505057"/>
              <a:gd name="connsiteX51" fmla="*/ 2456459 w 6408712"/>
              <a:gd name="connsiteY51" fmla="*/ 1397538 h 9505057"/>
              <a:gd name="connsiteX52" fmla="*/ 2601939 w 6408712"/>
              <a:gd name="connsiteY52" fmla="*/ 2481733 h 9505057"/>
              <a:gd name="connsiteX53" fmla="*/ 2674997 w 6408712"/>
              <a:gd name="connsiteY53" fmla="*/ 2915221 h 9505057"/>
              <a:gd name="connsiteX54" fmla="*/ 2722422 w 6408712"/>
              <a:gd name="connsiteY54" fmla="*/ 3228561 h 9505057"/>
              <a:gd name="connsiteX55" fmla="*/ 2987742 w 6408712"/>
              <a:gd name="connsiteY55" fmla="*/ 4287767 h 9505057"/>
              <a:gd name="connsiteX56" fmla="*/ 3082592 w 6408712"/>
              <a:gd name="connsiteY56" fmla="*/ 4745283 h 9505057"/>
              <a:gd name="connsiteX57" fmla="*/ 3250499 w 6408712"/>
              <a:gd name="connsiteY57" fmla="*/ 5226826 h 9505057"/>
              <a:gd name="connsiteX58" fmla="*/ 3395976 w 6408712"/>
              <a:gd name="connsiteY58" fmla="*/ 5058623 h 9505057"/>
              <a:gd name="connsiteX59" fmla="*/ 3515819 w 6408712"/>
              <a:gd name="connsiteY59" fmla="*/ 4771233 h 9505057"/>
              <a:gd name="connsiteX60" fmla="*/ 3588879 w 6408712"/>
              <a:gd name="connsiteY60" fmla="*/ 4600146 h 9505057"/>
              <a:gd name="connsiteX61" fmla="*/ 3661299 w 6408712"/>
              <a:gd name="connsiteY61" fmla="*/ 4432902 h 9505057"/>
              <a:gd name="connsiteX62" fmla="*/ 3854199 w 6408712"/>
              <a:gd name="connsiteY62" fmla="*/ 4119562 h 9505057"/>
              <a:gd name="connsiteX63" fmla="*/ 4047102 w 6408712"/>
              <a:gd name="connsiteY63" fmla="*/ 3806222 h 9505057"/>
              <a:gd name="connsiteX64" fmla="*/ 4240005 w 6408712"/>
              <a:gd name="connsiteY64" fmla="*/ 3468852 h 9505057"/>
              <a:gd name="connsiteX65" fmla="*/ 4312422 w 6408712"/>
              <a:gd name="connsiteY65" fmla="*/ 3275657 h 9505057"/>
              <a:gd name="connsiteX66" fmla="*/ 4359848 w 6408712"/>
              <a:gd name="connsiteY66" fmla="*/ 3082463 h 9505057"/>
              <a:gd name="connsiteX67" fmla="*/ 4407272 w 6408712"/>
              <a:gd name="connsiteY67" fmla="*/ 2890230 h 9505057"/>
              <a:gd name="connsiteX68" fmla="*/ 4407272 w 6408712"/>
              <a:gd name="connsiteY68" fmla="*/ 2697035 h 9505057"/>
              <a:gd name="connsiteX69" fmla="*/ 4385483 w 6408712"/>
              <a:gd name="connsiteY69" fmla="*/ 2456744 h 9505057"/>
              <a:gd name="connsiteX70" fmla="*/ 4334853 w 6408712"/>
              <a:gd name="connsiteY70" fmla="*/ 2241442 h 9505057"/>
              <a:gd name="connsiteX71" fmla="*/ 4240005 w 6408712"/>
              <a:gd name="connsiteY71" fmla="*/ 1976160 h 9505057"/>
              <a:gd name="connsiteX72" fmla="*/ 4119522 w 6408712"/>
              <a:gd name="connsiteY72" fmla="*/ 1710878 h 9505057"/>
              <a:gd name="connsiteX73" fmla="*/ 4192579 w 6408712"/>
              <a:gd name="connsiteY73" fmla="*/ 1807957 h 9505057"/>
              <a:gd name="connsiteX74" fmla="*/ 4287429 w 6408712"/>
              <a:gd name="connsiteY74" fmla="*/ 1928102 h 9505057"/>
              <a:gd name="connsiteX75" fmla="*/ 4359848 w 6408712"/>
              <a:gd name="connsiteY75" fmla="*/ 2071316 h 9505057"/>
              <a:gd name="connsiteX76" fmla="*/ 4432906 w 6408712"/>
              <a:gd name="connsiteY76" fmla="*/ 2263550 h 9505057"/>
              <a:gd name="connsiteX77" fmla="*/ 4480332 w 6408712"/>
              <a:gd name="connsiteY77" fmla="*/ 2503841 h 9505057"/>
              <a:gd name="connsiteX78" fmla="*/ 4505325 w 6408712"/>
              <a:gd name="connsiteY78" fmla="*/ 2795075 h 9505057"/>
              <a:gd name="connsiteX79" fmla="*/ 4480332 w 6408712"/>
              <a:gd name="connsiteY79" fmla="*/ 2962317 h 9505057"/>
              <a:gd name="connsiteX80" fmla="*/ 4455336 w 6408712"/>
              <a:gd name="connsiteY80" fmla="*/ 3133404 h 9505057"/>
              <a:gd name="connsiteX81" fmla="*/ 4648239 w 6408712"/>
              <a:gd name="connsiteY81" fmla="*/ 2987309 h 9505057"/>
              <a:gd name="connsiteX82" fmla="*/ 4866136 w 6408712"/>
              <a:gd name="connsiteY82" fmla="*/ 2842172 h 9505057"/>
              <a:gd name="connsiteX83" fmla="*/ 5131456 w 6408712"/>
              <a:gd name="connsiteY83" fmla="*/ 2697035 h 9505057"/>
              <a:gd name="connsiteX84" fmla="*/ 5444202 w 6408712"/>
              <a:gd name="connsiteY84" fmla="*/ 2529793 h 9505057"/>
              <a:gd name="connsiteX85" fmla="*/ 5782582 w 6408712"/>
              <a:gd name="connsiteY85" fmla="*/ 2409645 h 9505057"/>
              <a:gd name="connsiteX86" fmla="*/ 5925496 w 6408712"/>
              <a:gd name="connsiteY86" fmla="*/ 2383695 h 9505057"/>
              <a:gd name="connsiteX87" fmla="*/ 6095968 w 6408712"/>
              <a:gd name="connsiteY87" fmla="*/ 2361588 h 9505057"/>
              <a:gd name="connsiteX88" fmla="*/ 6263235 w 6408712"/>
              <a:gd name="connsiteY88" fmla="*/ 2336599 h 9505057"/>
              <a:gd name="connsiteX89" fmla="*/ 6408712 w 6408712"/>
              <a:gd name="connsiteY89" fmla="*/ 2361588 h 9505057"/>
              <a:gd name="connsiteX90" fmla="*/ 6190816 w 6408712"/>
              <a:gd name="connsiteY90" fmla="*/ 2409645 h 9505057"/>
              <a:gd name="connsiteX91" fmla="*/ 5950489 w 6408712"/>
              <a:gd name="connsiteY91" fmla="*/ 2456744 h 9505057"/>
              <a:gd name="connsiteX92" fmla="*/ 5659535 w 6408712"/>
              <a:gd name="connsiteY92" fmla="*/ 2554782 h 9505057"/>
              <a:gd name="connsiteX93" fmla="*/ 5324359 w 6408712"/>
              <a:gd name="connsiteY93" fmla="*/ 2697035 h 9505057"/>
              <a:gd name="connsiteX94" fmla="*/ 5153886 w 6408712"/>
              <a:gd name="connsiteY94" fmla="*/ 2795075 h 9505057"/>
              <a:gd name="connsiteX95" fmla="*/ 4985979 w 6408712"/>
              <a:gd name="connsiteY95" fmla="*/ 2915221 h 9505057"/>
              <a:gd name="connsiteX96" fmla="*/ 4818712 w 6408712"/>
              <a:gd name="connsiteY96" fmla="*/ 3035366 h 9505057"/>
              <a:gd name="connsiteX97" fmla="*/ 4673233 w 6408712"/>
              <a:gd name="connsiteY97" fmla="*/ 3180503 h 9505057"/>
              <a:gd name="connsiteX98" fmla="*/ 4527756 w 6408712"/>
              <a:gd name="connsiteY98" fmla="*/ 3348706 h 9505057"/>
              <a:gd name="connsiteX99" fmla="*/ 4385483 w 6408712"/>
              <a:gd name="connsiteY99" fmla="*/ 3540939 h 9505057"/>
              <a:gd name="connsiteX100" fmla="*/ 4141952 w 6408712"/>
              <a:gd name="connsiteY100" fmla="*/ 3926367 h 9505057"/>
              <a:gd name="connsiteX101" fmla="*/ 3999679 w 6408712"/>
              <a:gd name="connsiteY101" fmla="*/ 4214718 h 9505057"/>
              <a:gd name="connsiteX102" fmla="*/ 3901625 w 6408712"/>
              <a:gd name="connsiteY102" fmla="*/ 4480001 h 9505057"/>
              <a:gd name="connsiteX103" fmla="*/ 3854199 w 6408712"/>
              <a:gd name="connsiteY103" fmla="*/ 4891378 h 9505057"/>
              <a:gd name="connsiteX104" fmla="*/ 3974042 w 6408712"/>
              <a:gd name="connsiteY104" fmla="*/ 5011526 h 9505057"/>
              <a:gd name="connsiteX105" fmla="*/ 4119522 w 6408712"/>
              <a:gd name="connsiteY105" fmla="*/ 5011526 h 9505057"/>
              <a:gd name="connsiteX106" fmla="*/ 4334853 w 6408712"/>
              <a:gd name="connsiteY106" fmla="*/ 4986535 h 9505057"/>
              <a:gd name="connsiteX107" fmla="*/ 4648239 w 6408712"/>
              <a:gd name="connsiteY107" fmla="*/ 4938477 h 9505057"/>
              <a:gd name="connsiteX108" fmla="*/ 4960985 w 6408712"/>
              <a:gd name="connsiteY108" fmla="*/ 4843321 h 9505057"/>
              <a:gd name="connsiteX109" fmla="*/ 5299365 w 6408712"/>
              <a:gd name="connsiteY109" fmla="*/ 4698184 h 9505057"/>
              <a:gd name="connsiteX110" fmla="*/ 5612109 w 6408712"/>
              <a:gd name="connsiteY110" fmla="*/ 4530942 h 9505057"/>
              <a:gd name="connsiteX111" fmla="*/ 5757588 w 6408712"/>
              <a:gd name="connsiteY111" fmla="*/ 4432902 h 9505057"/>
              <a:gd name="connsiteX112" fmla="*/ 5877431 w 6408712"/>
              <a:gd name="connsiteY112" fmla="*/ 4312756 h 9505057"/>
              <a:gd name="connsiteX113" fmla="*/ 5975483 w 6408712"/>
              <a:gd name="connsiteY113" fmla="*/ 4214718 h 9505057"/>
              <a:gd name="connsiteX114" fmla="*/ 6045339 w 6408712"/>
              <a:gd name="connsiteY114" fmla="*/ 4072465 h 9505057"/>
              <a:gd name="connsiteX115" fmla="*/ 6045339 w 6408712"/>
              <a:gd name="connsiteY115" fmla="*/ 4167622 h 9505057"/>
              <a:gd name="connsiteX116" fmla="*/ 5997915 w 6408712"/>
              <a:gd name="connsiteY116" fmla="*/ 4264698 h 9505057"/>
              <a:gd name="connsiteX117" fmla="*/ 5925496 w 6408712"/>
              <a:gd name="connsiteY117" fmla="*/ 4384844 h 9505057"/>
              <a:gd name="connsiteX118" fmla="*/ 5830005 w 6408712"/>
              <a:gd name="connsiteY118" fmla="*/ 4504989 h 9505057"/>
              <a:gd name="connsiteX119" fmla="*/ 5659535 w 6408712"/>
              <a:gd name="connsiteY119" fmla="*/ 4651087 h 9505057"/>
              <a:gd name="connsiteX120" fmla="*/ 5419208 w 6408712"/>
              <a:gd name="connsiteY120" fmla="*/ 4818332 h 9505057"/>
              <a:gd name="connsiteX121" fmla="*/ 5106462 w 6408712"/>
              <a:gd name="connsiteY121" fmla="*/ 4963466 h 9505057"/>
              <a:gd name="connsiteX122" fmla="*/ 5153886 w 6408712"/>
              <a:gd name="connsiteY122" fmla="*/ 4986535 h 9505057"/>
              <a:gd name="connsiteX123" fmla="*/ 5276933 w 6408712"/>
              <a:gd name="connsiteY123" fmla="*/ 5106680 h 9505057"/>
              <a:gd name="connsiteX124" fmla="*/ 5346789 w 6408712"/>
              <a:gd name="connsiteY124" fmla="*/ 5203759 h 9505057"/>
              <a:gd name="connsiteX125" fmla="*/ 5419208 w 6408712"/>
              <a:gd name="connsiteY125" fmla="*/ 5323905 h 9505057"/>
              <a:gd name="connsiteX126" fmla="*/ 5492266 w 6408712"/>
              <a:gd name="connsiteY126" fmla="*/ 5470003 h 9505057"/>
              <a:gd name="connsiteX127" fmla="*/ 5564685 w 6408712"/>
              <a:gd name="connsiteY127" fmla="*/ 5662236 h 9505057"/>
              <a:gd name="connsiteX128" fmla="*/ 5492266 w 6408712"/>
              <a:gd name="connsiteY128" fmla="*/ 5542088 h 9505057"/>
              <a:gd name="connsiteX129" fmla="*/ 5419208 w 6408712"/>
              <a:gd name="connsiteY129" fmla="*/ 5444050 h 9505057"/>
              <a:gd name="connsiteX130" fmla="*/ 5324359 w 6408712"/>
              <a:gd name="connsiteY130" fmla="*/ 5323905 h 9505057"/>
              <a:gd name="connsiteX131" fmla="*/ 5203875 w 6408712"/>
              <a:gd name="connsiteY131" fmla="*/ 5203759 h 9505057"/>
              <a:gd name="connsiteX132" fmla="*/ 5059039 w 6408712"/>
              <a:gd name="connsiteY132" fmla="*/ 5106680 h 9505057"/>
              <a:gd name="connsiteX133" fmla="*/ 4913559 w 6408712"/>
              <a:gd name="connsiteY133" fmla="*/ 5036515 h 9505057"/>
              <a:gd name="connsiteX134" fmla="*/ 4818712 w 6408712"/>
              <a:gd name="connsiteY134" fmla="*/ 5036515 h 9505057"/>
              <a:gd name="connsiteX135" fmla="*/ 4720659 w 6408712"/>
              <a:gd name="connsiteY135" fmla="*/ 5036515 h 9505057"/>
              <a:gd name="connsiteX136" fmla="*/ 4432906 w 6408712"/>
              <a:gd name="connsiteY136" fmla="*/ 5131672 h 9505057"/>
              <a:gd name="connsiteX137" fmla="*/ 4333202 w 6408712"/>
              <a:gd name="connsiteY137" fmla="*/ 5186649 h 9505057"/>
              <a:gd name="connsiteX138" fmla="*/ 4182186 w 6408712"/>
              <a:gd name="connsiteY138" fmla="*/ 5226330 h 9505057"/>
              <a:gd name="connsiteX139" fmla="*/ 3788758 w 6408712"/>
              <a:gd name="connsiteY139" fmla="*/ 8002855 h 9505057"/>
              <a:gd name="connsiteX140" fmla="*/ 4816729 w 6408712"/>
              <a:gd name="connsiteY140" fmla="*/ 9505057 h 9505057"/>
              <a:gd name="connsiteX141" fmla="*/ 1440873 w 6408712"/>
              <a:gd name="connsiteY141" fmla="*/ 9505057 h 9505057"/>
              <a:gd name="connsiteX142" fmla="*/ 2443977 w 6408712"/>
              <a:gd name="connsiteY142" fmla="*/ 7990971 h 9505057"/>
              <a:gd name="connsiteX143" fmla="*/ 2303268 w 6408712"/>
              <a:gd name="connsiteY143"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31466 w 6408712"/>
              <a:gd name="connsiteY46" fmla="*/ 2481733 h 9505057"/>
              <a:gd name="connsiteX47" fmla="*/ 2336616 w 6408712"/>
              <a:gd name="connsiteY47" fmla="*/ 1517683 h 9505057"/>
              <a:gd name="connsiteX48" fmla="*/ 2289193 w 6408712"/>
              <a:gd name="connsiteY48" fmla="*/ 603614 h 9505057"/>
              <a:gd name="connsiteX49" fmla="*/ 2289193 w 6408712"/>
              <a:gd name="connsiteY49" fmla="*/ 240291 h 9505057"/>
              <a:gd name="connsiteX50" fmla="*/ 2311623 w 6408712"/>
              <a:gd name="connsiteY50" fmla="*/ 0 h 9505057"/>
              <a:gd name="connsiteX51" fmla="*/ 2456459 w 6408712"/>
              <a:gd name="connsiteY51" fmla="*/ 1397538 h 9505057"/>
              <a:gd name="connsiteX52" fmla="*/ 2601939 w 6408712"/>
              <a:gd name="connsiteY52" fmla="*/ 2481733 h 9505057"/>
              <a:gd name="connsiteX53" fmla="*/ 2674997 w 6408712"/>
              <a:gd name="connsiteY53" fmla="*/ 2915221 h 9505057"/>
              <a:gd name="connsiteX54" fmla="*/ 2722422 w 6408712"/>
              <a:gd name="connsiteY54" fmla="*/ 3228561 h 9505057"/>
              <a:gd name="connsiteX55" fmla="*/ 2987742 w 6408712"/>
              <a:gd name="connsiteY55" fmla="*/ 4287767 h 9505057"/>
              <a:gd name="connsiteX56" fmla="*/ 3082592 w 6408712"/>
              <a:gd name="connsiteY56" fmla="*/ 4745283 h 9505057"/>
              <a:gd name="connsiteX57" fmla="*/ 3250499 w 6408712"/>
              <a:gd name="connsiteY57" fmla="*/ 5226826 h 9505057"/>
              <a:gd name="connsiteX58" fmla="*/ 3395976 w 6408712"/>
              <a:gd name="connsiteY58" fmla="*/ 5058623 h 9505057"/>
              <a:gd name="connsiteX59" fmla="*/ 3515819 w 6408712"/>
              <a:gd name="connsiteY59" fmla="*/ 4771233 h 9505057"/>
              <a:gd name="connsiteX60" fmla="*/ 3588879 w 6408712"/>
              <a:gd name="connsiteY60" fmla="*/ 4600146 h 9505057"/>
              <a:gd name="connsiteX61" fmla="*/ 3661299 w 6408712"/>
              <a:gd name="connsiteY61" fmla="*/ 4432902 h 9505057"/>
              <a:gd name="connsiteX62" fmla="*/ 3854199 w 6408712"/>
              <a:gd name="connsiteY62" fmla="*/ 4119562 h 9505057"/>
              <a:gd name="connsiteX63" fmla="*/ 4047102 w 6408712"/>
              <a:gd name="connsiteY63" fmla="*/ 3806222 h 9505057"/>
              <a:gd name="connsiteX64" fmla="*/ 4240005 w 6408712"/>
              <a:gd name="connsiteY64" fmla="*/ 3468852 h 9505057"/>
              <a:gd name="connsiteX65" fmla="*/ 4312422 w 6408712"/>
              <a:gd name="connsiteY65" fmla="*/ 3275657 h 9505057"/>
              <a:gd name="connsiteX66" fmla="*/ 4359848 w 6408712"/>
              <a:gd name="connsiteY66" fmla="*/ 3082463 h 9505057"/>
              <a:gd name="connsiteX67" fmla="*/ 4407272 w 6408712"/>
              <a:gd name="connsiteY67" fmla="*/ 2890230 h 9505057"/>
              <a:gd name="connsiteX68" fmla="*/ 4407272 w 6408712"/>
              <a:gd name="connsiteY68" fmla="*/ 2697035 h 9505057"/>
              <a:gd name="connsiteX69" fmla="*/ 4385483 w 6408712"/>
              <a:gd name="connsiteY69" fmla="*/ 2456744 h 9505057"/>
              <a:gd name="connsiteX70" fmla="*/ 4334853 w 6408712"/>
              <a:gd name="connsiteY70" fmla="*/ 2241442 h 9505057"/>
              <a:gd name="connsiteX71" fmla="*/ 4240005 w 6408712"/>
              <a:gd name="connsiteY71" fmla="*/ 1976160 h 9505057"/>
              <a:gd name="connsiteX72" fmla="*/ 4119522 w 6408712"/>
              <a:gd name="connsiteY72" fmla="*/ 1710878 h 9505057"/>
              <a:gd name="connsiteX73" fmla="*/ 4192579 w 6408712"/>
              <a:gd name="connsiteY73" fmla="*/ 1807957 h 9505057"/>
              <a:gd name="connsiteX74" fmla="*/ 4287429 w 6408712"/>
              <a:gd name="connsiteY74" fmla="*/ 1928102 h 9505057"/>
              <a:gd name="connsiteX75" fmla="*/ 4359848 w 6408712"/>
              <a:gd name="connsiteY75" fmla="*/ 2071316 h 9505057"/>
              <a:gd name="connsiteX76" fmla="*/ 4432906 w 6408712"/>
              <a:gd name="connsiteY76" fmla="*/ 2263550 h 9505057"/>
              <a:gd name="connsiteX77" fmla="*/ 4480332 w 6408712"/>
              <a:gd name="connsiteY77" fmla="*/ 2503841 h 9505057"/>
              <a:gd name="connsiteX78" fmla="*/ 4505325 w 6408712"/>
              <a:gd name="connsiteY78" fmla="*/ 2795075 h 9505057"/>
              <a:gd name="connsiteX79" fmla="*/ 4480332 w 6408712"/>
              <a:gd name="connsiteY79" fmla="*/ 2962317 h 9505057"/>
              <a:gd name="connsiteX80" fmla="*/ 4455336 w 6408712"/>
              <a:gd name="connsiteY80" fmla="*/ 3133404 h 9505057"/>
              <a:gd name="connsiteX81" fmla="*/ 4648239 w 6408712"/>
              <a:gd name="connsiteY81" fmla="*/ 2987309 h 9505057"/>
              <a:gd name="connsiteX82" fmla="*/ 4866136 w 6408712"/>
              <a:gd name="connsiteY82" fmla="*/ 2842172 h 9505057"/>
              <a:gd name="connsiteX83" fmla="*/ 5131456 w 6408712"/>
              <a:gd name="connsiteY83" fmla="*/ 2697035 h 9505057"/>
              <a:gd name="connsiteX84" fmla="*/ 5444202 w 6408712"/>
              <a:gd name="connsiteY84" fmla="*/ 2529793 h 9505057"/>
              <a:gd name="connsiteX85" fmla="*/ 5782582 w 6408712"/>
              <a:gd name="connsiteY85" fmla="*/ 2409645 h 9505057"/>
              <a:gd name="connsiteX86" fmla="*/ 5925496 w 6408712"/>
              <a:gd name="connsiteY86" fmla="*/ 2383695 h 9505057"/>
              <a:gd name="connsiteX87" fmla="*/ 6095968 w 6408712"/>
              <a:gd name="connsiteY87" fmla="*/ 2361588 h 9505057"/>
              <a:gd name="connsiteX88" fmla="*/ 6263235 w 6408712"/>
              <a:gd name="connsiteY88" fmla="*/ 2336599 h 9505057"/>
              <a:gd name="connsiteX89" fmla="*/ 6408712 w 6408712"/>
              <a:gd name="connsiteY89" fmla="*/ 2361588 h 9505057"/>
              <a:gd name="connsiteX90" fmla="*/ 6190816 w 6408712"/>
              <a:gd name="connsiteY90" fmla="*/ 2409645 h 9505057"/>
              <a:gd name="connsiteX91" fmla="*/ 5950489 w 6408712"/>
              <a:gd name="connsiteY91" fmla="*/ 2456744 h 9505057"/>
              <a:gd name="connsiteX92" fmla="*/ 5659535 w 6408712"/>
              <a:gd name="connsiteY92" fmla="*/ 2554782 h 9505057"/>
              <a:gd name="connsiteX93" fmla="*/ 5324359 w 6408712"/>
              <a:gd name="connsiteY93" fmla="*/ 2697035 h 9505057"/>
              <a:gd name="connsiteX94" fmla="*/ 5153886 w 6408712"/>
              <a:gd name="connsiteY94" fmla="*/ 2795075 h 9505057"/>
              <a:gd name="connsiteX95" fmla="*/ 4985979 w 6408712"/>
              <a:gd name="connsiteY95" fmla="*/ 2915221 h 9505057"/>
              <a:gd name="connsiteX96" fmla="*/ 4818712 w 6408712"/>
              <a:gd name="connsiteY96" fmla="*/ 3035366 h 9505057"/>
              <a:gd name="connsiteX97" fmla="*/ 4673233 w 6408712"/>
              <a:gd name="connsiteY97" fmla="*/ 3180503 h 9505057"/>
              <a:gd name="connsiteX98" fmla="*/ 4527756 w 6408712"/>
              <a:gd name="connsiteY98" fmla="*/ 3348706 h 9505057"/>
              <a:gd name="connsiteX99" fmla="*/ 4385483 w 6408712"/>
              <a:gd name="connsiteY99" fmla="*/ 3540939 h 9505057"/>
              <a:gd name="connsiteX100" fmla="*/ 4141952 w 6408712"/>
              <a:gd name="connsiteY100" fmla="*/ 3926367 h 9505057"/>
              <a:gd name="connsiteX101" fmla="*/ 3999679 w 6408712"/>
              <a:gd name="connsiteY101" fmla="*/ 4214718 h 9505057"/>
              <a:gd name="connsiteX102" fmla="*/ 3901625 w 6408712"/>
              <a:gd name="connsiteY102" fmla="*/ 4480001 h 9505057"/>
              <a:gd name="connsiteX103" fmla="*/ 3854199 w 6408712"/>
              <a:gd name="connsiteY103" fmla="*/ 4891378 h 9505057"/>
              <a:gd name="connsiteX104" fmla="*/ 4119522 w 6408712"/>
              <a:gd name="connsiteY104" fmla="*/ 5011526 h 9505057"/>
              <a:gd name="connsiteX105" fmla="*/ 4334853 w 6408712"/>
              <a:gd name="connsiteY105" fmla="*/ 4986535 h 9505057"/>
              <a:gd name="connsiteX106" fmla="*/ 4648239 w 6408712"/>
              <a:gd name="connsiteY106" fmla="*/ 4938477 h 9505057"/>
              <a:gd name="connsiteX107" fmla="*/ 4960985 w 6408712"/>
              <a:gd name="connsiteY107" fmla="*/ 4843321 h 9505057"/>
              <a:gd name="connsiteX108" fmla="*/ 5299365 w 6408712"/>
              <a:gd name="connsiteY108" fmla="*/ 4698184 h 9505057"/>
              <a:gd name="connsiteX109" fmla="*/ 5612109 w 6408712"/>
              <a:gd name="connsiteY109" fmla="*/ 4530942 h 9505057"/>
              <a:gd name="connsiteX110" fmla="*/ 5757588 w 6408712"/>
              <a:gd name="connsiteY110" fmla="*/ 4432902 h 9505057"/>
              <a:gd name="connsiteX111" fmla="*/ 5877431 w 6408712"/>
              <a:gd name="connsiteY111" fmla="*/ 4312756 h 9505057"/>
              <a:gd name="connsiteX112" fmla="*/ 5975483 w 6408712"/>
              <a:gd name="connsiteY112" fmla="*/ 4214718 h 9505057"/>
              <a:gd name="connsiteX113" fmla="*/ 6045339 w 6408712"/>
              <a:gd name="connsiteY113" fmla="*/ 4072465 h 9505057"/>
              <a:gd name="connsiteX114" fmla="*/ 6045339 w 6408712"/>
              <a:gd name="connsiteY114" fmla="*/ 4167622 h 9505057"/>
              <a:gd name="connsiteX115" fmla="*/ 5997915 w 6408712"/>
              <a:gd name="connsiteY115" fmla="*/ 4264698 h 9505057"/>
              <a:gd name="connsiteX116" fmla="*/ 5925496 w 6408712"/>
              <a:gd name="connsiteY116" fmla="*/ 4384844 h 9505057"/>
              <a:gd name="connsiteX117" fmla="*/ 5830005 w 6408712"/>
              <a:gd name="connsiteY117" fmla="*/ 4504989 h 9505057"/>
              <a:gd name="connsiteX118" fmla="*/ 5659535 w 6408712"/>
              <a:gd name="connsiteY118" fmla="*/ 4651087 h 9505057"/>
              <a:gd name="connsiteX119" fmla="*/ 5419208 w 6408712"/>
              <a:gd name="connsiteY119" fmla="*/ 4818332 h 9505057"/>
              <a:gd name="connsiteX120" fmla="*/ 5106462 w 6408712"/>
              <a:gd name="connsiteY120" fmla="*/ 4963466 h 9505057"/>
              <a:gd name="connsiteX121" fmla="*/ 5153886 w 6408712"/>
              <a:gd name="connsiteY121" fmla="*/ 4986535 h 9505057"/>
              <a:gd name="connsiteX122" fmla="*/ 5276933 w 6408712"/>
              <a:gd name="connsiteY122" fmla="*/ 5106680 h 9505057"/>
              <a:gd name="connsiteX123" fmla="*/ 5346789 w 6408712"/>
              <a:gd name="connsiteY123" fmla="*/ 5203759 h 9505057"/>
              <a:gd name="connsiteX124" fmla="*/ 5419208 w 6408712"/>
              <a:gd name="connsiteY124" fmla="*/ 5323905 h 9505057"/>
              <a:gd name="connsiteX125" fmla="*/ 5492266 w 6408712"/>
              <a:gd name="connsiteY125" fmla="*/ 5470003 h 9505057"/>
              <a:gd name="connsiteX126" fmla="*/ 5564685 w 6408712"/>
              <a:gd name="connsiteY126" fmla="*/ 5662236 h 9505057"/>
              <a:gd name="connsiteX127" fmla="*/ 5492266 w 6408712"/>
              <a:gd name="connsiteY127" fmla="*/ 5542088 h 9505057"/>
              <a:gd name="connsiteX128" fmla="*/ 5419208 w 6408712"/>
              <a:gd name="connsiteY128" fmla="*/ 5444050 h 9505057"/>
              <a:gd name="connsiteX129" fmla="*/ 5324359 w 6408712"/>
              <a:gd name="connsiteY129" fmla="*/ 5323905 h 9505057"/>
              <a:gd name="connsiteX130" fmla="*/ 5203875 w 6408712"/>
              <a:gd name="connsiteY130" fmla="*/ 5203759 h 9505057"/>
              <a:gd name="connsiteX131" fmla="*/ 5059039 w 6408712"/>
              <a:gd name="connsiteY131" fmla="*/ 5106680 h 9505057"/>
              <a:gd name="connsiteX132" fmla="*/ 4913559 w 6408712"/>
              <a:gd name="connsiteY132" fmla="*/ 5036515 h 9505057"/>
              <a:gd name="connsiteX133" fmla="*/ 4818712 w 6408712"/>
              <a:gd name="connsiteY133" fmla="*/ 5036515 h 9505057"/>
              <a:gd name="connsiteX134" fmla="*/ 4720659 w 6408712"/>
              <a:gd name="connsiteY134" fmla="*/ 5036515 h 9505057"/>
              <a:gd name="connsiteX135" fmla="*/ 4432906 w 6408712"/>
              <a:gd name="connsiteY135" fmla="*/ 5131672 h 9505057"/>
              <a:gd name="connsiteX136" fmla="*/ 4333202 w 6408712"/>
              <a:gd name="connsiteY136" fmla="*/ 5186649 h 9505057"/>
              <a:gd name="connsiteX137" fmla="*/ 4182186 w 6408712"/>
              <a:gd name="connsiteY137" fmla="*/ 5226330 h 9505057"/>
              <a:gd name="connsiteX138" fmla="*/ 3788758 w 6408712"/>
              <a:gd name="connsiteY138" fmla="*/ 8002855 h 9505057"/>
              <a:gd name="connsiteX139" fmla="*/ 4816729 w 6408712"/>
              <a:gd name="connsiteY139" fmla="*/ 9505057 h 9505057"/>
              <a:gd name="connsiteX140" fmla="*/ 1440873 w 6408712"/>
              <a:gd name="connsiteY140" fmla="*/ 9505057 h 9505057"/>
              <a:gd name="connsiteX141" fmla="*/ 2443977 w 6408712"/>
              <a:gd name="connsiteY141" fmla="*/ 7990971 h 9505057"/>
              <a:gd name="connsiteX142" fmla="*/ 2303268 w 6408712"/>
              <a:gd name="connsiteY142"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31466 w 6408712"/>
              <a:gd name="connsiteY46" fmla="*/ 2481733 h 9505057"/>
              <a:gd name="connsiteX47" fmla="*/ 2336616 w 6408712"/>
              <a:gd name="connsiteY47" fmla="*/ 1517683 h 9505057"/>
              <a:gd name="connsiteX48" fmla="*/ 2289193 w 6408712"/>
              <a:gd name="connsiteY48" fmla="*/ 603614 h 9505057"/>
              <a:gd name="connsiteX49" fmla="*/ 2289193 w 6408712"/>
              <a:gd name="connsiteY49" fmla="*/ 240291 h 9505057"/>
              <a:gd name="connsiteX50" fmla="*/ 2311623 w 6408712"/>
              <a:gd name="connsiteY50" fmla="*/ 0 h 9505057"/>
              <a:gd name="connsiteX51" fmla="*/ 2456459 w 6408712"/>
              <a:gd name="connsiteY51" fmla="*/ 1397538 h 9505057"/>
              <a:gd name="connsiteX52" fmla="*/ 2601939 w 6408712"/>
              <a:gd name="connsiteY52" fmla="*/ 2481733 h 9505057"/>
              <a:gd name="connsiteX53" fmla="*/ 2674997 w 6408712"/>
              <a:gd name="connsiteY53" fmla="*/ 2915221 h 9505057"/>
              <a:gd name="connsiteX54" fmla="*/ 2722422 w 6408712"/>
              <a:gd name="connsiteY54" fmla="*/ 3228561 h 9505057"/>
              <a:gd name="connsiteX55" fmla="*/ 2987742 w 6408712"/>
              <a:gd name="connsiteY55" fmla="*/ 4287767 h 9505057"/>
              <a:gd name="connsiteX56" fmla="*/ 3082592 w 6408712"/>
              <a:gd name="connsiteY56" fmla="*/ 4745283 h 9505057"/>
              <a:gd name="connsiteX57" fmla="*/ 3250499 w 6408712"/>
              <a:gd name="connsiteY57" fmla="*/ 5226826 h 9505057"/>
              <a:gd name="connsiteX58" fmla="*/ 3395976 w 6408712"/>
              <a:gd name="connsiteY58" fmla="*/ 5058623 h 9505057"/>
              <a:gd name="connsiteX59" fmla="*/ 3515819 w 6408712"/>
              <a:gd name="connsiteY59" fmla="*/ 4771233 h 9505057"/>
              <a:gd name="connsiteX60" fmla="*/ 3588879 w 6408712"/>
              <a:gd name="connsiteY60" fmla="*/ 4600146 h 9505057"/>
              <a:gd name="connsiteX61" fmla="*/ 3661299 w 6408712"/>
              <a:gd name="connsiteY61" fmla="*/ 4432902 h 9505057"/>
              <a:gd name="connsiteX62" fmla="*/ 3854199 w 6408712"/>
              <a:gd name="connsiteY62" fmla="*/ 4119562 h 9505057"/>
              <a:gd name="connsiteX63" fmla="*/ 4047102 w 6408712"/>
              <a:gd name="connsiteY63" fmla="*/ 3806222 h 9505057"/>
              <a:gd name="connsiteX64" fmla="*/ 4240005 w 6408712"/>
              <a:gd name="connsiteY64" fmla="*/ 3468852 h 9505057"/>
              <a:gd name="connsiteX65" fmla="*/ 4312422 w 6408712"/>
              <a:gd name="connsiteY65" fmla="*/ 3275657 h 9505057"/>
              <a:gd name="connsiteX66" fmla="*/ 4359848 w 6408712"/>
              <a:gd name="connsiteY66" fmla="*/ 3082463 h 9505057"/>
              <a:gd name="connsiteX67" fmla="*/ 4407272 w 6408712"/>
              <a:gd name="connsiteY67" fmla="*/ 2890230 h 9505057"/>
              <a:gd name="connsiteX68" fmla="*/ 4407272 w 6408712"/>
              <a:gd name="connsiteY68" fmla="*/ 2697035 h 9505057"/>
              <a:gd name="connsiteX69" fmla="*/ 4385483 w 6408712"/>
              <a:gd name="connsiteY69" fmla="*/ 2456744 h 9505057"/>
              <a:gd name="connsiteX70" fmla="*/ 4334853 w 6408712"/>
              <a:gd name="connsiteY70" fmla="*/ 2241442 h 9505057"/>
              <a:gd name="connsiteX71" fmla="*/ 4240005 w 6408712"/>
              <a:gd name="connsiteY71" fmla="*/ 1976160 h 9505057"/>
              <a:gd name="connsiteX72" fmla="*/ 4119522 w 6408712"/>
              <a:gd name="connsiteY72" fmla="*/ 1710878 h 9505057"/>
              <a:gd name="connsiteX73" fmla="*/ 4192579 w 6408712"/>
              <a:gd name="connsiteY73" fmla="*/ 1807957 h 9505057"/>
              <a:gd name="connsiteX74" fmla="*/ 4287429 w 6408712"/>
              <a:gd name="connsiteY74" fmla="*/ 1928102 h 9505057"/>
              <a:gd name="connsiteX75" fmla="*/ 4359848 w 6408712"/>
              <a:gd name="connsiteY75" fmla="*/ 2071316 h 9505057"/>
              <a:gd name="connsiteX76" fmla="*/ 4432906 w 6408712"/>
              <a:gd name="connsiteY76" fmla="*/ 2263550 h 9505057"/>
              <a:gd name="connsiteX77" fmla="*/ 4480332 w 6408712"/>
              <a:gd name="connsiteY77" fmla="*/ 2503841 h 9505057"/>
              <a:gd name="connsiteX78" fmla="*/ 4505325 w 6408712"/>
              <a:gd name="connsiteY78" fmla="*/ 2795075 h 9505057"/>
              <a:gd name="connsiteX79" fmla="*/ 4480332 w 6408712"/>
              <a:gd name="connsiteY79" fmla="*/ 2962317 h 9505057"/>
              <a:gd name="connsiteX80" fmla="*/ 4455336 w 6408712"/>
              <a:gd name="connsiteY80" fmla="*/ 3133404 h 9505057"/>
              <a:gd name="connsiteX81" fmla="*/ 4648239 w 6408712"/>
              <a:gd name="connsiteY81" fmla="*/ 2987309 h 9505057"/>
              <a:gd name="connsiteX82" fmla="*/ 4866136 w 6408712"/>
              <a:gd name="connsiteY82" fmla="*/ 2842172 h 9505057"/>
              <a:gd name="connsiteX83" fmla="*/ 5131456 w 6408712"/>
              <a:gd name="connsiteY83" fmla="*/ 2697035 h 9505057"/>
              <a:gd name="connsiteX84" fmla="*/ 5444202 w 6408712"/>
              <a:gd name="connsiteY84" fmla="*/ 2529793 h 9505057"/>
              <a:gd name="connsiteX85" fmla="*/ 5782582 w 6408712"/>
              <a:gd name="connsiteY85" fmla="*/ 2409645 h 9505057"/>
              <a:gd name="connsiteX86" fmla="*/ 5925496 w 6408712"/>
              <a:gd name="connsiteY86" fmla="*/ 2383695 h 9505057"/>
              <a:gd name="connsiteX87" fmla="*/ 6095968 w 6408712"/>
              <a:gd name="connsiteY87" fmla="*/ 2361588 h 9505057"/>
              <a:gd name="connsiteX88" fmla="*/ 6263235 w 6408712"/>
              <a:gd name="connsiteY88" fmla="*/ 2336599 h 9505057"/>
              <a:gd name="connsiteX89" fmla="*/ 6408712 w 6408712"/>
              <a:gd name="connsiteY89" fmla="*/ 2361588 h 9505057"/>
              <a:gd name="connsiteX90" fmla="*/ 6190816 w 6408712"/>
              <a:gd name="connsiteY90" fmla="*/ 2409645 h 9505057"/>
              <a:gd name="connsiteX91" fmla="*/ 5950489 w 6408712"/>
              <a:gd name="connsiteY91" fmla="*/ 2456744 h 9505057"/>
              <a:gd name="connsiteX92" fmla="*/ 5659535 w 6408712"/>
              <a:gd name="connsiteY92" fmla="*/ 2554782 h 9505057"/>
              <a:gd name="connsiteX93" fmla="*/ 5324359 w 6408712"/>
              <a:gd name="connsiteY93" fmla="*/ 2697035 h 9505057"/>
              <a:gd name="connsiteX94" fmla="*/ 5153886 w 6408712"/>
              <a:gd name="connsiteY94" fmla="*/ 2795075 h 9505057"/>
              <a:gd name="connsiteX95" fmla="*/ 4985979 w 6408712"/>
              <a:gd name="connsiteY95" fmla="*/ 2915221 h 9505057"/>
              <a:gd name="connsiteX96" fmla="*/ 4818712 w 6408712"/>
              <a:gd name="connsiteY96" fmla="*/ 3035366 h 9505057"/>
              <a:gd name="connsiteX97" fmla="*/ 4673233 w 6408712"/>
              <a:gd name="connsiteY97" fmla="*/ 3180503 h 9505057"/>
              <a:gd name="connsiteX98" fmla="*/ 4527756 w 6408712"/>
              <a:gd name="connsiteY98" fmla="*/ 3348706 h 9505057"/>
              <a:gd name="connsiteX99" fmla="*/ 4385483 w 6408712"/>
              <a:gd name="connsiteY99" fmla="*/ 3540939 h 9505057"/>
              <a:gd name="connsiteX100" fmla="*/ 4141952 w 6408712"/>
              <a:gd name="connsiteY100" fmla="*/ 3926367 h 9505057"/>
              <a:gd name="connsiteX101" fmla="*/ 3999679 w 6408712"/>
              <a:gd name="connsiteY101" fmla="*/ 4214718 h 9505057"/>
              <a:gd name="connsiteX102" fmla="*/ 3901625 w 6408712"/>
              <a:gd name="connsiteY102" fmla="*/ 4480001 h 9505057"/>
              <a:gd name="connsiteX103" fmla="*/ 3854199 w 6408712"/>
              <a:gd name="connsiteY103" fmla="*/ 4891378 h 9505057"/>
              <a:gd name="connsiteX104" fmla="*/ 4119522 w 6408712"/>
              <a:gd name="connsiteY104" fmla="*/ 5011526 h 9505057"/>
              <a:gd name="connsiteX105" fmla="*/ 4334853 w 6408712"/>
              <a:gd name="connsiteY105" fmla="*/ 4986535 h 9505057"/>
              <a:gd name="connsiteX106" fmla="*/ 4648239 w 6408712"/>
              <a:gd name="connsiteY106" fmla="*/ 4938477 h 9505057"/>
              <a:gd name="connsiteX107" fmla="*/ 4960985 w 6408712"/>
              <a:gd name="connsiteY107" fmla="*/ 4843321 h 9505057"/>
              <a:gd name="connsiteX108" fmla="*/ 5299365 w 6408712"/>
              <a:gd name="connsiteY108" fmla="*/ 4698184 h 9505057"/>
              <a:gd name="connsiteX109" fmla="*/ 5612109 w 6408712"/>
              <a:gd name="connsiteY109" fmla="*/ 4530942 h 9505057"/>
              <a:gd name="connsiteX110" fmla="*/ 5757588 w 6408712"/>
              <a:gd name="connsiteY110" fmla="*/ 4432902 h 9505057"/>
              <a:gd name="connsiteX111" fmla="*/ 5877431 w 6408712"/>
              <a:gd name="connsiteY111" fmla="*/ 4312756 h 9505057"/>
              <a:gd name="connsiteX112" fmla="*/ 5975483 w 6408712"/>
              <a:gd name="connsiteY112" fmla="*/ 4214718 h 9505057"/>
              <a:gd name="connsiteX113" fmla="*/ 6045339 w 6408712"/>
              <a:gd name="connsiteY113" fmla="*/ 4072465 h 9505057"/>
              <a:gd name="connsiteX114" fmla="*/ 6045339 w 6408712"/>
              <a:gd name="connsiteY114" fmla="*/ 4167622 h 9505057"/>
              <a:gd name="connsiteX115" fmla="*/ 5997915 w 6408712"/>
              <a:gd name="connsiteY115" fmla="*/ 4264698 h 9505057"/>
              <a:gd name="connsiteX116" fmla="*/ 5925496 w 6408712"/>
              <a:gd name="connsiteY116" fmla="*/ 4384844 h 9505057"/>
              <a:gd name="connsiteX117" fmla="*/ 5830005 w 6408712"/>
              <a:gd name="connsiteY117" fmla="*/ 4504989 h 9505057"/>
              <a:gd name="connsiteX118" fmla="*/ 5659535 w 6408712"/>
              <a:gd name="connsiteY118" fmla="*/ 4651087 h 9505057"/>
              <a:gd name="connsiteX119" fmla="*/ 5419208 w 6408712"/>
              <a:gd name="connsiteY119" fmla="*/ 4818332 h 9505057"/>
              <a:gd name="connsiteX120" fmla="*/ 5106462 w 6408712"/>
              <a:gd name="connsiteY120" fmla="*/ 4963466 h 9505057"/>
              <a:gd name="connsiteX121" fmla="*/ 5153886 w 6408712"/>
              <a:gd name="connsiteY121" fmla="*/ 4986535 h 9505057"/>
              <a:gd name="connsiteX122" fmla="*/ 5276933 w 6408712"/>
              <a:gd name="connsiteY122" fmla="*/ 5106680 h 9505057"/>
              <a:gd name="connsiteX123" fmla="*/ 5346789 w 6408712"/>
              <a:gd name="connsiteY123" fmla="*/ 5203759 h 9505057"/>
              <a:gd name="connsiteX124" fmla="*/ 5419208 w 6408712"/>
              <a:gd name="connsiteY124" fmla="*/ 5323905 h 9505057"/>
              <a:gd name="connsiteX125" fmla="*/ 5492266 w 6408712"/>
              <a:gd name="connsiteY125" fmla="*/ 5470003 h 9505057"/>
              <a:gd name="connsiteX126" fmla="*/ 5564685 w 6408712"/>
              <a:gd name="connsiteY126" fmla="*/ 5662236 h 9505057"/>
              <a:gd name="connsiteX127" fmla="*/ 5492266 w 6408712"/>
              <a:gd name="connsiteY127" fmla="*/ 5542088 h 9505057"/>
              <a:gd name="connsiteX128" fmla="*/ 5419208 w 6408712"/>
              <a:gd name="connsiteY128" fmla="*/ 5444050 h 9505057"/>
              <a:gd name="connsiteX129" fmla="*/ 5324359 w 6408712"/>
              <a:gd name="connsiteY129" fmla="*/ 5323905 h 9505057"/>
              <a:gd name="connsiteX130" fmla="*/ 5203875 w 6408712"/>
              <a:gd name="connsiteY130" fmla="*/ 5203759 h 9505057"/>
              <a:gd name="connsiteX131" fmla="*/ 5059039 w 6408712"/>
              <a:gd name="connsiteY131" fmla="*/ 5106680 h 9505057"/>
              <a:gd name="connsiteX132" fmla="*/ 4913559 w 6408712"/>
              <a:gd name="connsiteY132" fmla="*/ 5036515 h 9505057"/>
              <a:gd name="connsiteX133" fmla="*/ 4818712 w 6408712"/>
              <a:gd name="connsiteY133" fmla="*/ 5036515 h 9505057"/>
              <a:gd name="connsiteX134" fmla="*/ 4720659 w 6408712"/>
              <a:gd name="connsiteY134" fmla="*/ 5036515 h 9505057"/>
              <a:gd name="connsiteX135" fmla="*/ 4432906 w 6408712"/>
              <a:gd name="connsiteY135" fmla="*/ 5131672 h 9505057"/>
              <a:gd name="connsiteX136" fmla="*/ 4333202 w 6408712"/>
              <a:gd name="connsiteY136" fmla="*/ 5186649 h 9505057"/>
              <a:gd name="connsiteX137" fmla="*/ 4182186 w 6408712"/>
              <a:gd name="connsiteY137" fmla="*/ 5226330 h 9505057"/>
              <a:gd name="connsiteX138" fmla="*/ 3788758 w 6408712"/>
              <a:gd name="connsiteY138" fmla="*/ 8002855 h 9505057"/>
              <a:gd name="connsiteX139" fmla="*/ 4816729 w 6408712"/>
              <a:gd name="connsiteY139" fmla="*/ 9505057 h 9505057"/>
              <a:gd name="connsiteX140" fmla="*/ 1440873 w 6408712"/>
              <a:gd name="connsiteY140" fmla="*/ 9505057 h 9505057"/>
              <a:gd name="connsiteX141" fmla="*/ 2443977 w 6408712"/>
              <a:gd name="connsiteY141" fmla="*/ 7990971 h 9505057"/>
              <a:gd name="connsiteX142" fmla="*/ 2303268 w 6408712"/>
              <a:gd name="connsiteY142"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31466 w 6408712"/>
              <a:gd name="connsiteY46" fmla="*/ 2481733 h 9505057"/>
              <a:gd name="connsiteX47" fmla="*/ 2336616 w 6408712"/>
              <a:gd name="connsiteY47" fmla="*/ 1517683 h 9505057"/>
              <a:gd name="connsiteX48" fmla="*/ 2289193 w 6408712"/>
              <a:gd name="connsiteY48" fmla="*/ 603614 h 9505057"/>
              <a:gd name="connsiteX49" fmla="*/ 2289193 w 6408712"/>
              <a:gd name="connsiteY49" fmla="*/ 240291 h 9505057"/>
              <a:gd name="connsiteX50" fmla="*/ 2311623 w 6408712"/>
              <a:gd name="connsiteY50" fmla="*/ 0 h 9505057"/>
              <a:gd name="connsiteX51" fmla="*/ 2456459 w 6408712"/>
              <a:gd name="connsiteY51" fmla="*/ 1397538 h 9505057"/>
              <a:gd name="connsiteX52" fmla="*/ 2601939 w 6408712"/>
              <a:gd name="connsiteY52" fmla="*/ 2481733 h 9505057"/>
              <a:gd name="connsiteX53" fmla="*/ 2674997 w 6408712"/>
              <a:gd name="connsiteY53" fmla="*/ 2915221 h 9505057"/>
              <a:gd name="connsiteX54" fmla="*/ 2722422 w 6408712"/>
              <a:gd name="connsiteY54" fmla="*/ 3228561 h 9505057"/>
              <a:gd name="connsiteX55" fmla="*/ 2987742 w 6408712"/>
              <a:gd name="connsiteY55" fmla="*/ 4287767 h 9505057"/>
              <a:gd name="connsiteX56" fmla="*/ 3082592 w 6408712"/>
              <a:gd name="connsiteY56" fmla="*/ 4745283 h 9505057"/>
              <a:gd name="connsiteX57" fmla="*/ 3250499 w 6408712"/>
              <a:gd name="connsiteY57" fmla="*/ 5226826 h 9505057"/>
              <a:gd name="connsiteX58" fmla="*/ 3395976 w 6408712"/>
              <a:gd name="connsiteY58" fmla="*/ 5058623 h 9505057"/>
              <a:gd name="connsiteX59" fmla="*/ 3515819 w 6408712"/>
              <a:gd name="connsiteY59" fmla="*/ 4771233 h 9505057"/>
              <a:gd name="connsiteX60" fmla="*/ 3588879 w 6408712"/>
              <a:gd name="connsiteY60" fmla="*/ 4600146 h 9505057"/>
              <a:gd name="connsiteX61" fmla="*/ 3661299 w 6408712"/>
              <a:gd name="connsiteY61" fmla="*/ 4432902 h 9505057"/>
              <a:gd name="connsiteX62" fmla="*/ 3854199 w 6408712"/>
              <a:gd name="connsiteY62" fmla="*/ 4119562 h 9505057"/>
              <a:gd name="connsiteX63" fmla="*/ 4047102 w 6408712"/>
              <a:gd name="connsiteY63" fmla="*/ 3806222 h 9505057"/>
              <a:gd name="connsiteX64" fmla="*/ 4240005 w 6408712"/>
              <a:gd name="connsiteY64" fmla="*/ 3468852 h 9505057"/>
              <a:gd name="connsiteX65" fmla="*/ 4312422 w 6408712"/>
              <a:gd name="connsiteY65" fmla="*/ 3275657 h 9505057"/>
              <a:gd name="connsiteX66" fmla="*/ 4359848 w 6408712"/>
              <a:gd name="connsiteY66" fmla="*/ 3082463 h 9505057"/>
              <a:gd name="connsiteX67" fmla="*/ 4407272 w 6408712"/>
              <a:gd name="connsiteY67" fmla="*/ 2890230 h 9505057"/>
              <a:gd name="connsiteX68" fmla="*/ 4407272 w 6408712"/>
              <a:gd name="connsiteY68" fmla="*/ 2697035 h 9505057"/>
              <a:gd name="connsiteX69" fmla="*/ 4385483 w 6408712"/>
              <a:gd name="connsiteY69" fmla="*/ 2456744 h 9505057"/>
              <a:gd name="connsiteX70" fmla="*/ 4334853 w 6408712"/>
              <a:gd name="connsiteY70" fmla="*/ 2241442 h 9505057"/>
              <a:gd name="connsiteX71" fmla="*/ 4240005 w 6408712"/>
              <a:gd name="connsiteY71" fmla="*/ 1976160 h 9505057"/>
              <a:gd name="connsiteX72" fmla="*/ 4119522 w 6408712"/>
              <a:gd name="connsiteY72" fmla="*/ 1710878 h 9505057"/>
              <a:gd name="connsiteX73" fmla="*/ 4192579 w 6408712"/>
              <a:gd name="connsiteY73" fmla="*/ 1807957 h 9505057"/>
              <a:gd name="connsiteX74" fmla="*/ 4287429 w 6408712"/>
              <a:gd name="connsiteY74" fmla="*/ 1928102 h 9505057"/>
              <a:gd name="connsiteX75" fmla="*/ 4359848 w 6408712"/>
              <a:gd name="connsiteY75" fmla="*/ 2071316 h 9505057"/>
              <a:gd name="connsiteX76" fmla="*/ 4432906 w 6408712"/>
              <a:gd name="connsiteY76" fmla="*/ 2263550 h 9505057"/>
              <a:gd name="connsiteX77" fmla="*/ 4480332 w 6408712"/>
              <a:gd name="connsiteY77" fmla="*/ 2503841 h 9505057"/>
              <a:gd name="connsiteX78" fmla="*/ 4505325 w 6408712"/>
              <a:gd name="connsiteY78" fmla="*/ 2795075 h 9505057"/>
              <a:gd name="connsiteX79" fmla="*/ 4480332 w 6408712"/>
              <a:gd name="connsiteY79" fmla="*/ 2962317 h 9505057"/>
              <a:gd name="connsiteX80" fmla="*/ 4455336 w 6408712"/>
              <a:gd name="connsiteY80" fmla="*/ 3133404 h 9505057"/>
              <a:gd name="connsiteX81" fmla="*/ 4648239 w 6408712"/>
              <a:gd name="connsiteY81" fmla="*/ 2987309 h 9505057"/>
              <a:gd name="connsiteX82" fmla="*/ 4866136 w 6408712"/>
              <a:gd name="connsiteY82" fmla="*/ 2842172 h 9505057"/>
              <a:gd name="connsiteX83" fmla="*/ 5131456 w 6408712"/>
              <a:gd name="connsiteY83" fmla="*/ 2697035 h 9505057"/>
              <a:gd name="connsiteX84" fmla="*/ 5444202 w 6408712"/>
              <a:gd name="connsiteY84" fmla="*/ 2529793 h 9505057"/>
              <a:gd name="connsiteX85" fmla="*/ 5782582 w 6408712"/>
              <a:gd name="connsiteY85" fmla="*/ 2409645 h 9505057"/>
              <a:gd name="connsiteX86" fmla="*/ 5925496 w 6408712"/>
              <a:gd name="connsiteY86" fmla="*/ 2383695 h 9505057"/>
              <a:gd name="connsiteX87" fmla="*/ 6095968 w 6408712"/>
              <a:gd name="connsiteY87" fmla="*/ 2361588 h 9505057"/>
              <a:gd name="connsiteX88" fmla="*/ 6263235 w 6408712"/>
              <a:gd name="connsiteY88" fmla="*/ 2336599 h 9505057"/>
              <a:gd name="connsiteX89" fmla="*/ 6408712 w 6408712"/>
              <a:gd name="connsiteY89" fmla="*/ 2361588 h 9505057"/>
              <a:gd name="connsiteX90" fmla="*/ 6190816 w 6408712"/>
              <a:gd name="connsiteY90" fmla="*/ 2409645 h 9505057"/>
              <a:gd name="connsiteX91" fmla="*/ 5950489 w 6408712"/>
              <a:gd name="connsiteY91" fmla="*/ 2456744 h 9505057"/>
              <a:gd name="connsiteX92" fmla="*/ 5659535 w 6408712"/>
              <a:gd name="connsiteY92" fmla="*/ 2554782 h 9505057"/>
              <a:gd name="connsiteX93" fmla="*/ 5324359 w 6408712"/>
              <a:gd name="connsiteY93" fmla="*/ 2697035 h 9505057"/>
              <a:gd name="connsiteX94" fmla="*/ 5153886 w 6408712"/>
              <a:gd name="connsiteY94" fmla="*/ 2795075 h 9505057"/>
              <a:gd name="connsiteX95" fmla="*/ 4985979 w 6408712"/>
              <a:gd name="connsiteY95" fmla="*/ 2915221 h 9505057"/>
              <a:gd name="connsiteX96" fmla="*/ 4818712 w 6408712"/>
              <a:gd name="connsiteY96" fmla="*/ 3035366 h 9505057"/>
              <a:gd name="connsiteX97" fmla="*/ 4673233 w 6408712"/>
              <a:gd name="connsiteY97" fmla="*/ 3180503 h 9505057"/>
              <a:gd name="connsiteX98" fmla="*/ 4527756 w 6408712"/>
              <a:gd name="connsiteY98" fmla="*/ 3348706 h 9505057"/>
              <a:gd name="connsiteX99" fmla="*/ 4385483 w 6408712"/>
              <a:gd name="connsiteY99" fmla="*/ 3540939 h 9505057"/>
              <a:gd name="connsiteX100" fmla="*/ 4141952 w 6408712"/>
              <a:gd name="connsiteY100" fmla="*/ 3926367 h 9505057"/>
              <a:gd name="connsiteX101" fmla="*/ 3999679 w 6408712"/>
              <a:gd name="connsiteY101" fmla="*/ 4214718 h 9505057"/>
              <a:gd name="connsiteX102" fmla="*/ 3901625 w 6408712"/>
              <a:gd name="connsiteY102" fmla="*/ 4480001 h 9505057"/>
              <a:gd name="connsiteX103" fmla="*/ 3854199 w 6408712"/>
              <a:gd name="connsiteY103" fmla="*/ 4891378 h 9505057"/>
              <a:gd name="connsiteX104" fmla="*/ 4119522 w 6408712"/>
              <a:gd name="connsiteY104" fmla="*/ 5011526 h 9505057"/>
              <a:gd name="connsiteX105" fmla="*/ 4334853 w 6408712"/>
              <a:gd name="connsiteY105" fmla="*/ 4986535 h 9505057"/>
              <a:gd name="connsiteX106" fmla="*/ 4648239 w 6408712"/>
              <a:gd name="connsiteY106" fmla="*/ 4938477 h 9505057"/>
              <a:gd name="connsiteX107" fmla="*/ 4960985 w 6408712"/>
              <a:gd name="connsiteY107" fmla="*/ 4843321 h 9505057"/>
              <a:gd name="connsiteX108" fmla="*/ 5299365 w 6408712"/>
              <a:gd name="connsiteY108" fmla="*/ 4698184 h 9505057"/>
              <a:gd name="connsiteX109" fmla="*/ 5612109 w 6408712"/>
              <a:gd name="connsiteY109" fmla="*/ 4530942 h 9505057"/>
              <a:gd name="connsiteX110" fmla="*/ 5757588 w 6408712"/>
              <a:gd name="connsiteY110" fmla="*/ 4432902 h 9505057"/>
              <a:gd name="connsiteX111" fmla="*/ 5877431 w 6408712"/>
              <a:gd name="connsiteY111" fmla="*/ 4312756 h 9505057"/>
              <a:gd name="connsiteX112" fmla="*/ 5975483 w 6408712"/>
              <a:gd name="connsiteY112" fmla="*/ 4214718 h 9505057"/>
              <a:gd name="connsiteX113" fmla="*/ 6045339 w 6408712"/>
              <a:gd name="connsiteY113" fmla="*/ 4072465 h 9505057"/>
              <a:gd name="connsiteX114" fmla="*/ 6045339 w 6408712"/>
              <a:gd name="connsiteY114" fmla="*/ 4167622 h 9505057"/>
              <a:gd name="connsiteX115" fmla="*/ 5997915 w 6408712"/>
              <a:gd name="connsiteY115" fmla="*/ 4264698 h 9505057"/>
              <a:gd name="connsiteX116" fmla="*/ 5925496 w 6408712"/>
              <a:gd name="connsiteY116" fmla="*/ 4384844 h 9505057"/>
              <a:gd name="connsiteX117" fmla="*/ 5830005 w 6408712"/>
              <a:gd name="connsiteY117" fmla="*/ 4504989 h 9505057"/>
              <a:gd name="connsiteX118" fmla="*/ 5659535 w 6408712"/>
              <a:gd name="connsiteY118" fmla="*/ 4651087 h 9505057"/>
              <a:gd name="connsiteX119" fmla="*/ 5419208 w 6408712"/>
              <a:gd name="connsiteY119" fmla="*/ 4818332 h 9505057"/>
              <a:gd name="connsiteX120" fmla="*/ 5106462 w 6408712"/>
              <a:gd name="connsiteY120" fmla="*/ 4963466 h 9505057"/>
              <a:gd name="connsiteX121" fmla="*/ 5153886 w 6408712"/>
              <a:gd name="connsiteY121" fmla="*/ 4986535 h 9505057"/>
              <a:gd name="connsiteX122" fmla="*/ 5276933 w 6408712"/>
              <a:gd name="connsiteY122" fmla="*/ 5106680 h 9505057"/>
              <a:gd name="connsiteX123" fmla="*/ 5346789 w 6408712"/>
              <a:gd name="connsiteY123" fmla="*/ 5203759 h 9505057"/>
              <a:gd name="connsiteX124" fmla="*/ 5419208 w 6408712"/>
              <a:gd name="connsiteY124" fmla="*/ 5323905 h 9505057"/>
              <a:gd name="connsiteX125" fmla="*/ 5492266 w 6408712"/>
              <a:gd name="connsiteY125" fmla="*/ 5470003 h 9505057"/>
              <a:gd name="connsiteX126" fmla="*/ 5564685 w 6408712"/>
              <a:gd name="connsiteY126" fmla="*/ 5662236 h 9505057"/>
              <a:gd name="connsiteX127" fmla="*/ 5492266 w 6408712"/>
              <a:gd name="connsiteY127" fmla="*/ 5542088 h 9505057"/>
              <a:gd name="connsiteX128" fmla="*/ 5419208 w 6408712"/>
              <a:gd name="connsiteY128" fmla="*/ 5444050 h 9505057"/>
              <a:gd name="connsiteX129" fmla="*/ 5324359 w 6408712"/>
              <a:gd name="connsiteY129" fmla="*/ 5323905 h 9505057"/>
              <a:gd name="connsiteX130" fmla="*/ 5203875 w 6408712"/>
              <a:gd name="connsiteY130" fmla="*/ 5203759 h 9505057"/>
              <a:gd name="connsiteX131" fmla="*/ 5059039 w 6408712"/>
              <a:gd name="connsiteY131" fmla="*/ 5106680 h 9505057"/>
              <a:gd name="connsiteX132" fmla="*/ 4913559 w 6408712"/>
              <a:gd name="connsiteY132" fmla="*/ 5036515 h 9505057"/>
              <a:gd name="connsiteX133" fmla="*/ 4818712 w 6408712"/>
              <a:gd name="connsiteY133" fmla="*/ 5036515 h 9505057"/>
              <a:gd name="connsiteX134" fmla="*/ 4720659 w 6408712"/>
              <a:gd name="connsiteY134" fmla="*/ 5036515 h 9505057"/>
              <a:gd name="connsiteX135" fmla="*/ 4432906 w 6408712"/>
              <a:gd name="connsiteY135" fmla="*/ 5131672 h 9505057"/>
              <a:gd name="connsiteX136" fmla="*/ 4333202 w 6408712"/>
              <a:gd name="connsiteY136" fmla="*/ 5186649 h 9505057"/>
              <a:gd name="connsiteX137" fmla="*/ 4182186 w 6408712"/>
              <a:gd name="connsiteY137" fmla="*/ 5226330 h 9505057"/>
              <a:gd name="connsiteX138" fmla="*/ 3788758 w 6408712"/>
              <a:gd name="connsiteY138" fmla="*/ 8002855 h 9505057"/>
              <a:gd name="connsiteX139" fmla="*/ 4816729 w 6408712"/>
              <a:gd name="connsiteY139" fmla="*/ 9505057 h 9505057"/>
              <a:gd name="connsiteX140" fmla="*/ 1440873 w 6408712"/>
              <a:gd name="connsiteY140" fmla="*/ 9505057 h 9505057"/>
              <a:gd name="connsiteX141" fmla="*/ 2443977 w 6408712"/>
              <a:gd name="connsiteY141" fmla="*/ 7990971 h 9505057"/>
              <a:gd name="connsiteX142" fmla="*/ 2303268 w 6408712"/>
              <a:gd name="connsiteY142"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31466 w 6408712"/>
              <a:gd name="connsiteY46" fmla="*/ 2481733 h 9505057"/>
              <a:gd name="connsiteX47" fmla="*/ 2336616 w 6408712"/>
              <a:gd name="connsiteY47" fmla="*/ 1517683 h 9505057"/>
              <a:gd name="connsiteX48" fmla="*/ 2289193 w 6408712"/>
              <a:gd name="connsiteY48" fmla="*/ 603614 h 9505057"/>
              <a:gd name="connsiteX49" fmla="*/ 2289193 w 6408712"/>
              <a:gd name="connsiteY49" fmla="*/ 240291 h 9505057"/>
              <a:gd name="connsiteX50" fmla="*/ 2311623 w 6408712"/>
              <a:gd name="connsiteY50" fmla="*/ 0 h 9505057"/>
              <a:gd name="connsiteX51" fmla="*/ 2456459 w 6408712"/>
              <a:gd name="connsiteY51" fmla="*/ 1397538 h 9505057"/>
              <a:gd name="connsiteX52" fmla="*/ 2601939 w 6408712"/>
              <a:gd name="connsiteY52" fmla="*/ 2481733 h 9505057"/>
              <a:gd name="connsiteX53" fmla="*/ 2674997 w 6408712"/>
              <a:gd name="connsiteY53" fmla="*/ 2915221 h 9505057"/>
              <a:gd name="connsiteX54" fmla="*/ 2722422 w 6408712"/>
              <a:gd name="connsiteY54" fmla="*/ 3228561 h 9505057"/>
              <a:gd name="connsiteX55" fmla="*/ 2987742 w 6408712"/>
              <a:gd name="connsiteY55" fmla="*/ 4287767 h 9505057"/>
              <a:gd name="connsiteX56" fmla="*/ 3082592 w 6408712"/>
              <a:gd name="connsiteY56" fmla="*/ 4745283 h 9505057"/>
              <a:gd name="connsiteX57" fmla="*/ 3250499 w 6408712"/>
              <a:gd name="connsiteY57" fmla="*/ 5226826 h 9505057"/>
              <a:gd name="connsiteX58" fmla="*/ 3395976 w 6408712"/>
              <a:gd name="connsiteY58" fmla="*/ 5058623 h 9505057"/>
              <a:gd name="connsiteX59" fmla="*/ 3515819 w 6408712"/>
              <a:gd name="connsiteY59" fmla="*/ 4771233 h 9505057"/>
              <a:gd name="connsiteX60" fmla="*/ 3588879 w 6408712"/>
              <a:gd name="connsiteY60" fmla="*/ 4600146 h 9505057"/>
              <a:gd name="connsiteX61" fmla="*/ 3661299 w 6408712"/>
              <a:gd name="connsiteY61" fmla="*/ 4432902 h 9505057"/>
              <a:gd name="connsiteX62" fmla="*/ 3854199 w 6408712"/>
              <a:gd name="connsiteY62" fmla="*/ 4119562 h 9505057"/>
              <a:gd name="connsiteX63" fmla="*/ 4047102 w 6408712"/>
              <a:gd name="connsiteY63" fmla="*/ 3806222 h 9505057"/>
              <a:gd name="connsiteX64" fmla="*/ 4240005 w 6408712"/>
              <a:gd name="connsiteY64" fmla="*/ 3468852 h 9505057"/>
              <a:gd name="connsiteX65" fmla="*/ 4312422 w 6408712"/>
              <a:gd name="connsiteY65" fmla="*/ 3275657 h 9505057"/>
              <a:gd name="connsiteX66" fmla="*/ 4359848 w 6408712"/>
              <a:gd name="connsiteY66" fmla="*/ 3082463 h 9505057"/>
              <a:gd name="connsiteX67" fmla="*/ 4407272 w 6408712"/>
              <a:gd name="connsiteY67" fmla="*/ 2890230 h 9505057"/>
              <a:gd name="connsiteX68" fmla="*/ 4407272 w 6408712"/>
              <a:gd name="connsiteY68" fmla="*/ 2697035 h 9505057"/>
              <a:gd name="connsiteX69" fmla="*/ 4385483 w 6408712"/>
              <a:gd name="connsiteY69" fmla="*/ 2456744 h 9505057"/>
              <a:gd name="connsiteX70" fmla="*/ 4334853 w 6408712"/>
              <a:gd name="connsiteY70" fmla="*/ 2241442 h 9505057"/>
              <a:gd name="connsiteX71" fmla="*/ 4240005 w 6408712"/>
              <a:gd name="connsiteY71" fmla="*/ 1976160 h 9505057"/>
              <a:gd name="connsiteX72" fmla="*/ 4119522 w 6408712"/>
              <a:gd name="connsiteY72" fmla="*/ 1710878 h 9505057"/>
              <a:gd name="connsiteX73" fmla="*/ 4192579 w 6408712"/>
              <a:gd name="connsiteY73" fmla="*/ 1807957 h 9505057"/>
              <a:gd name="connsiteX74" fmla="*/ 4287429 w 6408712"/>
              <a:gd name="connsiteY74" fmla="*/ 1928102 h 9505057"/>
              <a:gd name="connsiteX75" fmla="*/ 4359848 w 6408712"/>
              <a:gd name="connsiteY75" fmla="*/ 2071316 h 9505057"/>
              <a:gd name="connsiteX76" fmla="*/ 4432906 w 6408712"/>
              <a:gd name="connsiteY76" fmla="*/ 2263550 h 9505057"/>
              <a:gd name="connsiteX77" fmla="*/ 4480332 w 6408712"/>
              <a:gd name="connsiteY77" fmla="*/ 2503841 h 9505057"/>
              <a:gd name="connsiteX78" fmla="*/ 4505325 w 6408712"/>
              <a:gd name="connsiteY78" fmla="*/ 2795075 h 9505057"/>
              <a:gd name="connsiteX79" fmla="*/ 4480332 w 6408712"/>
              <a:gd name="connsiteY79" fmla="*/ 2962317 h 9505057"/>
              <a:gd name="connsiteX80" fmla="*/ 4455336 w 6408712"/>
              <a:gd name="connsiteY80" fmla="*/ 3133404 h 9505057"/>
              <a:gd name="connsiteX81" fmla="*/ 4648239 w 6408712"/>
              <a:gd name="connsiteY81" fmla="*/ 2987309 h 9505057"/>
              <a:gd name="connsiteX82" fmla="*/ 4866136 w 6408712"/>
              <a:gd name="connsiteY82" fmla="*/ 2842172 h 9505057"/>
              <a:gd name="connsiteX83" fmla="*/ 5131456 w 6408712"/>
              <a:gd name="connsiteY83" fmla="*/ 2697035 h 9505057"/>
              <a:gd name="connsiteX84" fmla="*/ 5444202 w 6408712"/>
              <a:gd name="connsiteY84" fmla="*/ 2529793 h 9505057"/>
              <a:gd name="connsiteX85" fmla="*/ 5782582 w 6408712"/>
              <a:gd name="connsiteY85" fmla="*/ 2409645 h 9505057"/>
              <a:gd name="connsiteX86" fmla="*/ 5925496 w 6408712"/>
              <a:gd name="connsiteY86" fmla="*/ 2383695 h 9505057"/>
              <a:gd name="connsiteX87" fmla="*/ 6095968 w 6408712"/>
              <a:gd name="connsiteY87" fmla="*/ 2361588 h 9505057"/>
              <a:gd name="connsiteX88" fmla="*/ 6263235 w 6408712"/>
              <a:gd name="connsiteY88" fmla="*/ 2336599 h 9505057"/>
              <a:gd name="connsiteX89" fmla="*/ 6408712 w 6408712"/>
              <a:gd name="connsiteY89" fmla="*/ 2361588 h 9505057"/>
              <a:gd name="connsiteX90" fmla="*/ 6190816 w 6408712"/>
              <a:gd name="connsiteY90" fmla="*/ 2409645 h 9505057"/>
              <a:gd name="connsiteX91" fmla="*/ 5950489 w 6408712"/>
              <a:gd name="connsiteY91" fmla="*/ 2456744 h 9505057"/>
              <a:gd name="connsiteX92" fmla="*/ 5659535 w 6408712"/>
              <a:gd name="connsiteY92" fmla="*/ 2554782 h 9505057"/>
              <a:gd name="connsiteX93" fmla="*/ 5324359 w 6408712"/>
              <a:gd name="connsiteY93" fmla="*/ 2697035 h 9505057"/>
              <a:gd name="connsiteX94" fmla="*/ 5153886 w 6408712"/>
              <a:gd name="connsiteY94" fmla="*/ 2795075 h 9505057"/>
              <a:gd name="connsiteX95" fmla="*/ 4985979 w 6408712"/>
              <a:gd name="connsiteY95" fmla="*/ 2915221 h 9505057"/>
              <a:gd name="connsiteX96" fmla="*/ 4818712 w 6408712"/>
              <a:gd name="connsiteY96" fmla="*/ 3035366 h 9505057"/>
              <a:gd name="connsiteX97" fmla="*/ 4673233 w 6408712"/>
              <a:gd name="connsiteY97" fmla="*/ 3180503 h 9505057"/>
              <a:gd name="connsiteX98" fmla="*/ 4527756 w 6408712"/>
              <a:gd name="connsiteY98" fmla="*/ 3348706 h 9505057"/>
              <a:gd name="connsiteX99" fmla="*/ 4385483 w 6408712"/>
              <a:gd name="connsiteY99" fmla="*/ 3540939 h 9505057"/>
              <a:gd name="connsiteX100" fmla="*/ 4141952 w 6408712"/>
              <a:gd name="connsiteY100" fmla="*/ 3926367 h 9505057"/>
              <a:gd name="connsiteX101" fmla="*/ 3999679 w 6408712"/>
              <a:gd name="connsiteY101" fmla="*/ 4214718 h 9505057"/>
              <a:gd name="connsiteX102" fmla="*/ 3901625 w 6408712"/>
              <a:gd name="connsiteY102" fmla="*/ 4480001 h 9505057"/>
              <a:gd name="connsiteX103" fmla="*/ 3854199 w 6408712"/>
              <a:gd name="connsiteY103" fmla="*/ 4891378 h 9505057"/>
              <a:gd name="connsiteX104" fmla="*/ 4119522 w 6408712"/>
              <a:gd name="connsiteY104" fmla="*/ 5011526 h 9505057"/>
              <a:gd name="connsiteX105" fmla="*/ 4334853 w 6408712"/>
              <a:gd name="connsiteY105" fmla="*/ 4986535 h 9505057"/>
              <a:gd name="connsiteX106" fmla="*/ 4648239 w 6408712"/>
              <a:gd name="connsiteY106" fmla="*/ 4938477 h 9505057"/>
              <a:gd name="connsiteX107" fmla="*/ 4960985 w 6408712"/>
              <a:gd name="connsiteY107" fmla="*/ 4843321 h 9505057"/>
              <a:gd name="connsiteX108" fmla="*/ 5299365 w 6408712"/>
              <a:gd name="connsiteY108" fmla="*/ 4698184 h 9505057"/>
              <a:gd name="connsiteX109" fmla="*/ 5612109 w 6408712"/>
              <a:gd name="connsiteY109" fmla="*/ 4530942 h 9505057"/>
              <a:gd name="connsiteX110" fmla="*/ 5757588 w 6408712"/>
              <a:gd name="connsiteY110" fmla="*/ 4432902 h 9505057"/>
              <a:gd name="connsiteX111" fmla="*/ 5877431 w 6408712"/>
              <a:gd name="connsiteY111" fmla="*/ 4312756 h 9505057"/>
              <a:gd name="connsiteX112" fmla="*/ 5975483 w 6408712"/>
              <a:gd name="connsiteY112" fmla="*/ 4214718 h 9505057"/>
              <a:gd name="connsiteX113" fmla="*/ 6045339 w 6408712"/>
              <a:gd name="connsiteY113" fmla="*/ 4072465 h 9505057"/>
              <a:gd name="connsiteX114" fmla="*/ 6045339 w 6408712"/>
              <a:gd name="connsiteY114" fmla="*/ 4167622 h 9505057"/>
              <a:gd name="connsiteX115" fmla="*/ 5997915 w 6408712"/>
              <a:gd name="connsiteY115" fmla="*/ 4264698 h 9505057"/>
              <a:gd name="connsiteX116" fmla="*/ 5925496 w 6408712"/>
              <a:gd name="connsiteY116" fmla="*/ 4384844 h 9505057"/>
              <a:gd name="connsiteX117" fmla="*/ 5830005 w 6408712"/>
              <a:gd name="connsiteY117" fmla="*/ 4504989 h 9505057"/>
              <a:gd name="connsiteX118" fmla="*/ 5659535 w 6408712"/>
              <a:gd name="connsiteY118" fmla="*/ 4651087 h 9505057"/>
              <a:gd name="connsiteX119" fmla="*/ 5419208 w 6408712"/>
              <a:gd name="connsiteY119" fmla="*/ 4818332 h 9505057"/>
              <a:gd name="connsiteX120" fmla="*/ 5106462 w 6408712"/>
              <a:gd name="connsiteY120" fmla="*/ 4963466 h 9505057"/>
              <a:gd name="connsiteX121" fmla="*/ 5153886 w 6408712"/>
              <a:gd name="connsiteY121" fmla="*/ 4986535 h 9505057"/>
              <a:gd name="connsiteX122" fmla="*/ 5276933 w 6408712"/>
              <a:gd name="connsiteY122" fmla="*/ 5106680 h 9505057"/>
              <a:gd name="connsiteX123" fmla="*/ 5346789 w 6408712"/>
              <a:gd name="connsiteY123" fmla="*/ 5203759 h 9505057"/>
              <a:gd name="connsiteX124" fmla="*/ 5419208 w 6408712"/>
              <a:gd name="connsiteY124" fmla="*/ 5323905 h 9505057"/>
              <a:gd name="connsiteX125" fmla="*/ 5492266 w 6408712"/>
              <a:gd name="connsiteY125" fmla="*/ 5470003 h 9505057"/>
              <a:gd name="connsiteX126" fmla="*/ 5564685 w 6408712"/>
              <a:gd name="connsiteY126" fmla="*/ 5662236 h 9505057"/>
              <a:gd name="connsiteX127" fmla="*/ 5492266 w 6408712"/>
              <a:gd name="connsiteY127" fmla="*/ 5542088 h 9505057"/>
              <a:gd name="connsiteX128" fmla="*/ 5419208 w 6408712"/>
              <a:gd name="connsiteY128" fmla="*/ 5444050 h 9505057"/>
              <a:gd name="connsiteX129" fmla="*/ 5324359 w 6408712"/>
              <a:gd name="connsiteY129" fmla="*/ 5323905 h 9505057"/>
              <a:gd name="connsiteX130" fmla="*/ 5203875 w 6408712"/>
              <a:gd name="connsiteY130" fmla="*/ 5203759 h 9505057"/>
              <a:gd name="connsiteX131" fmla="*/ 5059039 w 6408712"/>
              <a:gd name="connsiteY131" fmla="*/ 5106680 h 9505057"/>
              <a:gd name="connsiteX132" fmla="*/ 4913559 w 6408712"/>
              <a:gd name="connsiteY132" fmla="*/ 5036515 h 9505057"/>
              <a:gd name="connsiteX133" fmla="*/ 4818712 w 6408712"/>
              <a:gd name="connsiteY133" fmla="*/ 5036515 h 9505057"/>
              <a:gd name="connsiteX134" fmla="*/ 4720659 w 6408712"/>
              <a:gd name="connsiteY134" fmla="*/ 5036515 h 9505057"/>
              <a:gd name="connsiteX135" fmla="*/ 4432906 w 6408712"/>
              <a:gd name="connsiteY135" fmla="*/ 5131672 h 9505057"/>
              <a:gd name="connsiteX136" fmla="*/ 4182186 w 6408712"/>
              <a:gd name="connsiteY136" fmla="*/ 5226330 h 9505057"/>
              <a:gd name="connsiteX137" fmla="*/ 3788758 w 6408712"/>
              <a:gd name="connsiteY137" fmla="*/ 8002855 h 9505057"/>
              <a:gd name="connsiteX138" fmla="*/ 4816729 w 6408712"/>
              <a:gd name="connsiteY138" fmla="*/ 9505057 h 9505057"/>
              <a:gd name="connsiteX139" fmla="*/ 1440873 w 6408712"/>
              <a:gd name="connsiteY139" fmla="*/ 9505057 h 9505057"/>
              <a:gd name="connsiteX140" fmla="*/ 2443977 w 6408712"/>
              <a:gd name="connsiteY140" fmla="*/ 7990971 h 9505057"/>
              <a:gd name="connsiteX141" fmla="*/ 2303268 w 6408712"/>
              <a:gd name="connsiteY141"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31466 w 6408712"/>
              <a:gd name="connsiteY46" fmla="*/ 2481733 h 9505057"/>
              <a:gd name="connsiteX47" fmla="*/ 2336616 w 6408712"/>
              <a:gd name="connsiteY47" fmla="*/ 1517683 h 9505057"/>
              <a:gd name="connsiteX48" fmla="*/ 2289193 w 6408712"/>
              <a:gd name="connsiteY48" fmla="*/ 603614 h 9505057"/>
              <a:gd name="connsiteX49" fmla="*/ 2289193 w 6408712"/>
              <a:gd name="connsiteY49" fmla="*/ 240291 h 9505057"/>
              <a:gd name="connsiteX50" fmla="*/ 2311623 w 6408712"/>
              <a:gd name="connsiteY50" fmla="*/ 0 h 9505057"/>
              <a:gd name="connsiteX51" fmla="*/ 2456459 w 6408712"/>
              <a:gd name="connsiteY51" fmla="*/ 1397538 h 9505057"/>
              <a:gd name="connsiteX52" fmla="*/ 2601939 w 6408712"/>
              <a:gd name="connsiteY52" fmla="*/ 2481733 h 9505057"/>
              <a:gd name="connsiteX53" fmla="*/ 2674997 w 6408712"/>
              <a:gd name="connsiteY53" fmla="*/ 2915221 h 9505057"/>
              <a:gd name="connsiteX54" fmla="*/ 2722422 w 6408712"/>
              <a:gd name="connsiteY54" fmla="*/ 3228561 h 9505057"/>
              <a:gd name="connsiteX55" fmla="*/ 2987742 w 6408712"/>
              <a:gd name="connsiteY55" fmla="*/ 4287767 h 9505057"/>
              <a:gd name="connsiteX56" fmla="*/ 3082592 w 6408712"/>
              <a:gd name="connsiteY56" fmla="*/ 4745283 h 9505057"/>
              <a:gd name="connsiteX57" fmla="*/ 3250499 w 6408712"/>
              <a:gd name="connsiteY57" fmla="*/ 5226826 h 9505057"/>
              <a:gd name="connsiteX58" fmla="*/ 3395976 w 6408712"/>
              <a:gd name="connsiteY58" fmla="*/ 5058623 h 9505057"/>
              <a:gd name="connsiteX59" fmla="*/ 3515819 w 6408712"/>
              <a:gd name="connsiteY59" fmla="*/ 4771233 h 9505057"/>
              <a:gd name="connsiteX60" fmla="*/ 3588879 w 6408712"/>
              <a:gd name="connsiteY60" fmla="*/ 4600146 h 9505057"/>
              <a:gd name="connsiteX61" fmla="*/ 3661299 w 6408712"/>
              <a:gd name="connsiteY61" fmla="*/ 4432902 h 9505057"/>
              <a:gd name="connsiteX62" fmla="*/ 3854199 w 6408712"/>
              <a:gd name="connsiteY62" fmla="*/ 4119562 h 9505057"/>
              <a:gd name="connsiteX63" fmla="*/ 4047102 w 6408712"/>
              <a:gd name="connsiteY63" fmla="*/ 3806222 h 9505057"/>
              <a:gd name="connsiteX64" fmla="*/ 4240005 w 6408712"/>
              <a:gd name="connsiteY64" fmla="*/ 3468852 h 9505057"/>
              <a:gd name="connsiteX65" fmla="*/ 4312422 w 6408712"/>
              <a:gd name="connsiteY65" fmla="*/ 3275657 h 9505057"/>
              <a:gd name="connsiteX66" fmla="*/ 4359848 w 6408712"/>
              <a:gd name="connsiteY66" fmla="*/ 3082463 h 9505057"/>
              <a:gd name="connsiteX67" fmla="*/ 4407272 w 6408712"/>
              <a:gd name="connsiteY67" fmla="*/ 2890230 h 9505057"/>
              <a:gd name="connsiteX68" fmla="*/ 4407272 w 6408712"/>
              <a:gd name="connsiteY68" fmla="*/ 2697035 h 9505057"/>
              <a:gd name="connsiteX69" fmla="*/ 4385483 w 6408712"/>
              <a:gd name="connsiteY69" fmla="*/ 2456744 h 9505057"/>
              <a:gd name="connsiteX70" fmla="*/ 4334853 w 6408712"/>
              <a:gd name="connsiteY70" fmla="*/ 2241442 h 9505057"/>
              <a:gd name="connsiteX71" fmla="*/ 4240005 w 6408712"/>
              <a:gd name="connsiteY71" fmla="*/ 1976160 h 9505057"/>
              <a:gd name="connsiteX72" fmla="*/ 4119522 w 6408712"/>
              <a:gd name="connsiteY72" fmla="*/ 1710878 h 9505057"/>
              <a:gd name="connsiteX73" fmla="*/ 4192579 w 6408712"/>
              <a:gd name="connsiteY73" fmla="*/ 1807957 h 9505057"/>
              <a:gd name="connsiteX74" fmla="*/ 4287429 w 6408712"/>
              <a:gd name="connsiteY74" fmla="*/ 1928102 h 9505057"/>
              <a:gd name="connsiteX75" fmla="*/ 4359848 w 6408712"/>
              <a:gd name="connsiteY75" fmla="*/ 2071316 h 9505057"/>
              <a:gd name="connsiteX76" fmla="*/ 4432906 w 6408712"/>
              <a:gd name="connsiteY76" fmla="*/ 2263550 h 9505057"/>
              <a:gd name="connsiteX77" fmla="*/ 4480332 w 6408712"/>
              <a:gd name="connsiteY77" fmla="*/ 2503841 h 9505057"/>
              <a:gd name="connsiteX78" fmla="*/ 4505325 w 6408712"/>
              <a:gd name="connsiteY78" fmla="*/ 2795075 h 9505057"/>
              <a:gd name="connsiteX79" fmla="*/ 4480332 w 6408712"/>
              <a:gd name="connsiteY79" fmla="*/ 2962317 h 9505057"/>
              <a:gd name="connsiteX80" fmla="*/ 4455336 w 6408712"/>
              <a:gd name="connsiteY80" fmla="*/ 3133404 h 9505057"/>
              <a:gd name="connsiteX81" fmla="*/ 4648239 w 6408712"/>
              <a:gd name="connsiteY81" fmla="*/ 2987309 h 9505057"/>
              <a:gd name="connsiteX82" fmla="*/ 4866136 w 6408712"/>
              <a:gd name="connsiteY82" fmla="*/ 2842172 h 9505057"/>
              <a:gd name="connsiteX83" fmla="*/ 5131456 w 6408712"/>
              <a:gd name="connsiteY83" fmla="*/ 2697035 h 9505057"/>
              <a:gd name="connsiteX84" fmla="*/ 5444202 w 6408712"/>
              <a:gd name="connsiteY84" fmla="*/ 2529793 h 9505057"/>
              <a:gd name="connsiteX85" fmla="*/ 5782582 w 6408712"/>
              <a:gd name="connsiteY85" fmla="*/ 2409645 h 9505057"/>
              <a:gd name="connsiteX86" fmla="*/ 5925496 w 6408712"/>
              <a:gd name="connsiteY86" fmla="*/ 2383695 h 9505057"/>
              <a:gd name="connsiteX87" fmla="*/ 6095968 w 6408712"/>
              <a:gd name="connsiteY87" fmla="*/ 2361588 h 9505057"/>
              <a:gd name="connsiteX88" fmla="*/ 6263235 w 6408712"/>
              <a:gd name="connsiteY88" fmla="*/ 2336599 h 9505057"/>
              <a:gd name="connsiteX89" fmla="*/ 6408712 w 6408712"/>
              <a:gd name="connsiteY89" fmla="*/ 2361588 h 9505057"/>
              <a:gd name="connsiteX90" fmla="*/ 6190816 w 6408712"/>
              <a:gd name="connsiteY90" fmla="*/ 2409645 h 9505057"/>
              <a:gd name="connsiteX91" fmla="*/ 5950489 w 6408712"/>
              <a:gd name="connsiteY91" fmla="*/ 2456744 h 9505057"/>
              <a:gd name="connsiteX92" fmla="*/ 5659535 w 6408712"/>
              <a:gd name="connsiteY92" fmla="*/ 2554782 h 9505057"/>
              <a:gd name="connsiteX93" fmla="*/ 5324359 w 6408712"/>
              <a:gd name="connsiteY93" fmla="*/ 2697035 h 9505057"/>
              <a:gd name="connsiteX94" fmla="*/ 5153886 w 6408712"/>
              <a:gd name="connsiteY94" fmla="*/ 2795075 h 9505057"/>
              <a:gd name="connsiteX95" fmla="*/ 4985979 w 6408712"/>
              <a:gd name="connsiteY95" fmla="*/ 2915221 h 9505057"/>
              <a:gd name="connsiteX96" fmla="*/ 4818712 w 6408712"/>
              <a:gd name="connsiteY96" fmla="*/ 3035366 h 9505057"/>
              <a:gd name="connsiteX97" fmla="*/ 4673233 w 6408712"/>
              <a:gd name="connsiteY97" fmla="*/ 3180503 h 9505057"/>
              <a:gd name="connsiteX98" fmla="*/ 4527756 w 6408712"/>
              <a:gd name="connsiteY98" fmla="*/ 3348706 h 9505057"/>
              <a:gd name="connsiteX99" fmla="*/ 4385483 w 6408712"/>
              <a:gd name="connsiteY99" fmla="*/ 3540939 h 9505057"/>
              <a:gd name="connsiteX100" fmla="*/ 4141952 w 6408712"/>
              <a:gd name="connsiteY100" fmla="*/ 3926367 h 9505057"/>
              <a:gd name="connsiteX101" fmla="*/ 3999679 w 6408712"/>
              <a:gd name="connsiteY101" fmla="*/ 4214718 h 9505057"/>
              <a:gd name="connsiteX102" fmla="*/ 3901625 w 6408712"/>
              <a:gd name="connsiteY102" fmla="*/ 4480001 h 9505057"/>
              <a:gd name="connsiteX103" fmla="*/ 3854199 w 6408712"/>
              <a:gd name="connsiteY103" fmla="*/ 4891378 h 9505057"/>
              <a:gd name="connsiteX104" fmla="*/ 4119522 w 6408712"/>
              <a:gd name="connsiteY104" fmla="*/ 5011526 h 9505057"/>
              <a:gd name="connsiteX105" fmla="*/ 4648239 w 6408712"/>
              <a:gd name="connsiteY105" fmla="*/ 4938477 h 9505057"/>
              <a:gd name="connsiteX106" fmla="*/ 4960985 w 6408712"/>
              <a:gd name="connsiteY106" fmla="*/ 4843321 h 9505057"/>
              <a:gd name="connsiteX107" fmla="*/ 5299365 w 6408712"/>
              <a:gd name="connsiteY107" fmla="*/ 4698184 h 9505057"/>
              <a:gd name="connsiteX108" fmla="*/ 5612109 w 6408712"/>
              <a:gd name="connsiteY108" fmla="*/ 4530942 h 9505057"/>
              <a:gd name="connsiteX109" fmla="*/ 5757588 w 6408712"/>
              <a:gd name="connsiteY109" fmla="*/ 4432902 h 9505057"/>
              <a:gd name="connsiteX110" fmla="*/ 5877431 w 6408712"/>
              <a:gd name="connsiteY110" fmla="*/ 4312756 h 9505057"/>
              <a:gd name="connsiteX111" fmla="*/ 5975483 w 6408712"/>
              <a:gd name="connsiteY111" fmla="*/ 4214718 h 9505057"/>
              <a:gd name="connsiteX112" fmla="*/ 6045339 w 6408712"/>
              <a:gd name="connsiteY112" fmla="*/ 4072465 h 9505057"/>
              <a:gd name="connsiteX113" fmla="*/ 6045339 w 6408712"/>
              <a:gd name="connsiteY113" fmla="*/ 4167622 h 9505057"/>
              <a:gd name="connsiteX114" fmla="*/ 5997915 w 6408712"/>
              <a:gd name="connsiteY114" fmla="*/ 4264698 h 9505057"/>
              <a:gd name="connsiteX115" fmla="*/ 5925496 w 6408712"/>
              <a:gd name="connsiteY115" fmla="*/ 4384844 h 9505057"/>
              <a:gd name="connsiteX116" fmla="*/ 5830005 w 6408712"/>
              <a:gd name="connsiteY116" fmla="*/ 4504989 h 9505057"/>
              <a:gd name="connsiteX117" fmla="*/ 5659535 w 6408712"/>
              <a:gd name="connsiteY117" fmla="*/ 4651087 h 9505057"/>
              <a:gd name="connsiteX118" fmla="*/ 5419208 w 6408712"/>
              <a:gd name="connsiteY118" fmla="*/ 4818332 h 9505057"/>
              <a:gd name="connsiteX119" fmla="*/ 5106462 w 6408712"/>
              <a:gd name="connsiteY119" fmla="*/ 4963466 h 9505057"/>
              <a:gd name="connsiteX120" fmla="*/ 5153886 w 6408712"/>
              <a:gd name="connsiteY120" fmla="*/ 4986535 h 9505057"/>
              <a:gd name="connsiteX121" fmla="*/ 5276933 w 6408712"/>
              <a:gd name="connsiteY121" fmla="*/ 5106680 h 9505057"/>
              <a:gd name="connsiteX122" fmla="*/ 5346789 w 6408712"/>
              <a:gd name="connsiteY122" fmla="*/ 5203759 h 9505057"/>
              <a:gd name="connsiteX123" fmla="*/ 5419208 w 6408712"/>
              <a:gd name="connsiteY123" fmla="*/ 5323905 h 9505057"/>
              <a:gd name="connsiteX124" fmla="*/ 5492266 w 6408712"/>
              <a:gd name="connsiteY124" fmla="*/ 5470003 h 9505057"/>
              <a:gd name="connsiteX125" fmla="*/ 5564685 w 6408712"/>
              <a:gd name="connsiteY125" fmla="*/ 5662236 h 9505057"/>
              <a:gd name="connsiteX126" fmla="*/ 5492266 w 6408712"/>
              <a:gd name="connsiteY126" fmla="*/ 5542088 h 9505057"/>
              <a:gd name="connsiteX127" fmla="*/ 5419208 w 6408712"/>
              <a:gd name="connsiteY127" fmla="*/ 5444050 h 9505057"/>
              <a:gd name="connsiteX128" fmla="*/ 5324359 w 6408712"/>
              <a:gd name="connsiteY128" fmla="*/ 5323905 h 9505057"/>
              <a:gd name="connsiteX129" fmla="*/ 5203875 w 6408712"/>
              <a:gd name="connsiteY129" fmla="*/ 5203759 h 9505057"/>
              <a:gd name="connsiteX130" fmla="*/ 5059039 w 6408712"/>
              <a:gd name="connsiteY130" fmla="*/ 5106680 h 9505057"/>
              <a:gd name="connsiteX131" fmla="*/ 4913559 w 6408712"/>
              <a:gd name="connsiteY131" fmla="*/ 5036515 h 9505057"/>
              <a:gd name="connsiteX132" fmla="*/ 4818712 w 6408712"/>
              <a:gd name="connsiteY132" fmla="*/ 5036515 h 9505057"/>
              <a:gd name="connsiteX133" fmla="*/ 4720659 w 6408712"/>
              <a:gd name="connsiteY133" fmla="*/ 5036515 h 9505057"/>
              <a:gd name="connsiteX134" fmla="*/ 4432906 w 6408712"/>
              <a:gd name="connsiteY134" fmla="*/ 5131672 h 9505057"/>
              <a:gd name="connsiteX135" fmla="*/ 4182186 w 6408712"/>
              <a:gd name="connsiteY135" fmla="*/ 5226330 h 9505057"/>
              <a:gd name="connsiteX136" fmla="*/ 3788758 w 6408712"/>
              <a:gd name="connsiteY136" fmla="*/ 8002855 h 9505057"/>
              <a:gd name="connsiteX137" fmla="*/ 4816729 w 6408712"/>
              <a:gd name="connsiteY137" fmla="*/ 9505057 h 9505057"/>
              <a:gd name="connsiteX138" fmla="*/ 1440873 w 6408712"/>
              <a:gd name="connsiteY138" fmla="*/ 9505057 h 9505057"/>
              <a:gd name="connsiteX139" fmla="*/ 2443977 w 6408712"/>
              <a:gd name="connsiteY139" fmla="*/ 7990971 h 9505057"/>
              <a:gd name="connsiteX140" fmla="*/ 2303268 w 6408712"/>
              <a:gd name="connsiteY140"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31466 w 6408712"/>
              <a:gd name="connsiteY46" fmla="*/ 2481733 h 9505057"/>
              <a:gd name="connsiteX47" fmla="*/ 2336616 w 6408712"/>
              <a:gd name="connsiteY47" fmla="*/ 1517683 h 9505057"/>
              <a:gd name="connsiteX48" fmla="*/ 2289193 w 6408712"/>
              <a:gd name="connsiteY48" fmla="*/ 603614 h 9505057"/>
              <a:gd name="connsiteX49" fmla="*/ 2289193 w 6408712"/>
              <a:gd name="connsiteY49" fmla="*/ 240291 h 9505057"/>
              <a:gd name="connsiteX50" fmla="*/ 2311623 w 6408712"/>
              <a:gd name="connsiteY50" fmla="*/ 0 h 9505057"/>
              <a:gd name="connsiteX51" fmla="*/ 2456459 w 6408712"/>
              <a:gd name="connsiteY51" fmla="*/ 1397538 h 9505057"/>
              <a:gd name="connsiteX52" fmla="*/ 2601939 w 6408712"/>
              <a:gd name="connsiteY52" fmla="*/ 2481733 h 9505057"/>
              <a:gd name="connsiteX53" fmla="*/ 2674997 w 6408712"/>
              <a:gd name="connsiteY53" fmla="*/ 2915221 h 9505057"/>
              <a:gd name="connsiteX54" fmla="*/ 2722422 w 6408712"/>
              <a:gd name="connsiteY54" fmla="*/ 3228561 h 9505057"/>
              <a:gd name="connsiteX55" fmla="*/ 2987742 w 6408712"/>
              <a:gd name="connsiteY55" fmla="*/ 4287767 h 9505057"/>
              <a:gd name="connsiteX56" fmla="*/ 3082592 w 6408712"/>
              <a:gd name="connsiteY56" fmla="*/ 4745283 h 9505057"/>
              <a:gd name="connsiteX57" fmla="*/ 3250499 w 6408712"/>
              <a:gd name="connsiteY57" fmla="*/ 5226826 h 9505057"/>
              <a:gd name="connsiteX58" fmla="*/ 3395976 w 6408712"/>
              <a:gd name="connsiteY58" fmla="*/ 5058623 h 9505057"/>
              <a:gd name="connsiteX59" fmla="*/ 3515819 w 6408712"/>
              <a:gd name="connsiteY59" fmla="*/ 4771233 h 9505057"/>
              <a:gd name="connsiteX60" fmla="*/ 3588879 w 6408712"/>
              <a:gd name="connsiteY60" fmla="*/ 4600146 h 9505057"/>
              <a:gd name="connsiteX61" fmla="*/ 3661299 w 6408712"/>
              <a:gd name="connsiteY61" fmla="*/ 4432902 h 9505057"/>
              <a:gd name="connsiteX62" fmla="*/ 3854199 w 6408712"/>
              <a:gd name="connsiteY62" fmla="*/ 4119562 h 9505057"/>
              <a:gd name="connsiteX63" fmla="*/ 4047102 w 6408712"/>
              <a:gd name="connsiteY63" fmla="*/ 3806222 h 9505057"/>
              <a:gd name="connsiteX64" fmla="*/ 4240005 w 6408712"/>
              <a:gd name="connsiteY64" fmla="*/ 3468852 h 9505057"/>
              <a:gd name="connsiteX65" fmla="*/ 4312422 w 6408712"/>
              <a:gd name="connsiteY65" fmla="*/ 3275657 h 9505057"/>
              <a:gd name="connsiteX66" fmla="*/ 4359848 w 6408712"/>
              <a:gd name="connsiteY66" fmla="*/ 3082463 h 9505057"/>
              <a:gd name="connsiteX67" fmla="*/ 4407272 w 6408712"/>
              <a:gd name="connsiteY67" fmla="*/ 2890230 h 9505057"/>
              <a:gd name="connsiteX68" fmla="*/ 4407272 w 6408712"/>
              <a:gd name="connsiteY68" fmla="*/ 2697035 h 9505057"/>
              <a:gd name="connsiteX69" fmla="*/ 4385483 w 6408712"/>
              <a:gd name="connsiteY69" fmla="*/ 2456744 h 9505057"/>
              <a:gd name="connsiteX70" fmla="*/ 4334853 w 6408712"/>
              <a:gd name="connsiteY70" fmla="*/ 2241442 h 9505057"/>
              <a:gd name="connsiteX71" fmla="*/ 4240005 w 6408712"/>
              <a:gd name="connsiteY71" fmla="*/ 1976160 h 9505057"/>
              <a:gd name="connsiteX72" fmla="*/ 4119522 w 6408712"/>
              <a:gd name="connsiteY72" fmla="*/ 1710878 h 9505057"/>
              <a:gd name="connsiteX73" fmla="*/ 4192579 w 6408712"/>
              <a:gd name="connsiteY73" fmla="*/ 1807957 h 9505057"/>
              <a:gd name="connsiteX74" fmla="*/ 4287429 w 6408712"/>
              <a:gd name="connsiteY74" fmla="*/ 1928102 h 9505057"/>
              <a:gd name="connsiteX75" fmla="*/ 4359848 w 6408712"/>
              <a:gd name="connsiteY75" fmla="*/ 2071316 h 9505057"/>
              <a:gd name="connsiteX76" fmla="*/ 4432906 w 6408712"/>
              <a:gd name="connsiteY76" fmla="*/ 2263550 h 9505057"/>
              <a:gd name="connsiteX77" fmla="*/ 4480332 w 6408712"/>
              <a:gd name="connsiteY77" fmla="*/ 2503841 h 9505057"/>
              <a:gd name="connsiteX78" fmla="*/ 4505325 w 6408712"/>
              <a:gd name="connsiteY78" fmla="*/ 2795075 h 9505057"/>
              <a:gd name="connsiteX79" fmla="*/ 4480332 w 6408712"/>
              <a:gd name="connsiteY79" fmla="*/ 2962317 h 9505057"/>
              <a:gd name="connsiteX80" fmla="*/ 4455336 w 6408712"/>
              <a:gd name="connsiteY80" fmla="*/ 3133404 h 9505057"/>
              <a:gd name="connsiteX81" fmla="*/ 4648239 w 6408712"/>
              <a:gd name="connsiteY81" fmla="*/ 2987309 h 9505057"/>
              <a:gd name="connsiteX82" fmla="*/ 4866136 w 6408712"/>
              <a:gd name="connsiteY82" fmla="*/ 2842172 h 9505057"/>
              <a:gd name="connsiteX83" fmla="*/ 5131456 w 6408712"/>
              <a:gd name="connsiteY83" fmla="*/ 2697035 h 9505057"/>
              <a:gd name="connsiteX84" fmla="*/ 5444202 w 6408712"/>
              <a:gd name="connsiteY84" fmla="*/ 2529793 h 9505057"/>
              <a:gd name="connsiteX85" fmla="*/ 5782582 w 6408712"/>
              <a:gd name="connsiteY85" fmla="*/ 2409645 h 9505057"/>
              <a:gd name="connsiteX86" fmla="*/ 5925496 w 6408712"/>
              <a:gd name="connsiteY86" fmla="*/ 2383695 h 9505057"/>
              <a:gd name="connsiteX87" fmla="*/ 6095968 w 6408712"/>
              <a:gd name="connsiteY87" fmla="*/ 2361588 h 9505057"/>
              <a:gd name="connsiteX88" fmla="*/ 6263235 w 6408712"/>
              <a:gd name="connsiteY88" fmla="*/ 2336599 h 9505057"/>
              <a:gd name="connsiteX89" fmla="*/ 6408712 w 6408712"/>
              <a:gd name="connsiteY89" fmla="*/ 2361588 h 9505057"/>
              <a:gd name="connsiteX90" fmla="*/ 6190816 w 6408712"/>
              <a:gd name="connsiteY90" fmla="*/ 2409645 h 9505057"/>
              <a:gd name="connsiteX91" fmla="*/ 5950489 w 6408712"/>
              <a:gd name="connsiteY91" fmla="*/ 2456744 h 9505057"/>
              <a:gd name="connsiteX92" fmla="*/ 5659535 w 6408712"/>
              <a:gd name="connsiteY92" fmla="*/ 2554782 h 9505057"/>
              <a:gd name="connsiteX93" fmla="*/ 5324359 w 6408712"/>
              <a:gd name="connsiteY93" fmla="*/ 2697035 h 9505057"/>
              <a:gd name="connsiteX94" fmla="*/ 5153886 w 6408712"/>
              <a:gd name="connsiteY94" fmla="*/ 2795075 h 9505057"/>
              <a:gd name="connsiteX95" fmla="*/ 4985979 w 6408712"/>
              <a:gd name="connsiteY95" fmla="*/ 2915221 h 9505057"/>
              <a:gd name="connsiteX96" fmla="*/ 4818712 w 6408712"/>
              <a:gd name="connsiteY96" fmla="*/ 3035366 h 9505057"/>
              <a:gd name="connsiteX97" fmla="*/ 4673233 w 6408712"/>
              <a:gd name="connsiteY97" fmla="*/ 3180503 h 9505057"/>
              <a:gd name="connsiteX98" fmla="*/ 4527756 w 6408712"/>
              <a:gd name="connsiteY98" fmla="*/ 3348706 h 9505057"/>
              <a:gd name="connsiteX99" fmla="*/ 4385483 w 6408712"/>
              <a:gd name="connsiteY99" fmla="*/ 3540939 h 9505057"/>
              <a:gd name="connsiteX100" fmla="*/ 4141952 w 6408712"/>
              <a:gd name="connsiteY100" fmla="*/ 3926367 h 9505057"/>
              <a:gd name="connsiteX101" fmla="*/ 3999679 w 6408712"/>
              <a:gd name="connsiteY101" fmla="*/ 4214718 h 9505057"/>
              <a:gd name="connsiteX102" fmla="*/ 3901625 w 6408712"/>
              <a:gd name="connsiteY102" fmla="*/ 4480001 h 9505057"/>
              <a:gd name="connsiteX103" fmla="*/ 3854199 w 6408712"/>
              <a:gd name="connsiteY103" fmla="*/ 4891378 h 9505057"/>
              <a:gd name="connsiteX104" fmla="*/ 4119522 w 6408712"/>
              <a:gd name="connsiteY104" fmla="*/ 5011526 h 9505057"/>
              <a:gd name="connsiteX105" fmla="*/ 4648239 w 6408712"/>
              <a:gd name="connsiteY105" fmla="*/ 4938477 h 9505057"/>
              <a:gd name="connsiteX106" fmla="*/ 4960985 w 6408712"/>
              <a:gd name="connsiteY106" fmla="*/ 4843321 h 9505057"/>
              <a:gd name="connsiteX107" fmla="*/ 5299365 w 6408712"/>
              <a:gd name="connsiteY107" fmla="*/ 4698184 h 9505057"/>
              <a:gd name="connsiteX108" fmla="*/ 5612109 w 6408712"/>
              <a:gd name="connsiteY108" fmla="*/ 4530942 h 9505057"/>
              <a:gd name="connsiteX109" fmla="*/ 5757588 w 6408712"/>
              <a:gd name="connsiteY109" fmla="*/ 4432902 h 9505057"/>
              <a:gd name="connsiteX110" fmla="*/ 5877431 w 6408712"/>
              <a:gd name="connsiteY110" fmla="*/ 4312756 h 9505057"/>
              <a:gd name="connsiteX111" fmla="*/ 5975483 w 6408712"/>
              <a:gd name="connsiteY111" fmla="*/ 4214718 h 9505057"/>
              <a:gd name="connsiteX112" fmla="*/ 6045339 w 6408712"/>
              <a:gd name="connsiteY112" fmla="*/ 4072465 h 9505057"/>
              <a:gd name="connsiteX113" fmla="*/ 6045339 w 6408712"/>
              <a:gd name="connsiteY113" fmla="*/ 4167622 h 9505057"/>
              <a:gd name="connsiteX114" fmla="*/ 5997915 w 6408712"/>
              <a:gd name="connsiteY114" fmla="*/ 4264698 h 9505057"/>
              <a:gd name="connsiteX115" fmla="*/ 5925496 w 6408712"/>
              <a:gd name="connsiteY115" fmla="*/ 4384844 h 9505057"/>
              <a:gd name="connsiteX116" fmla="*/ 5830005 w 6408712"/>
              <a:gd name="connsiteY116" fmla="*/ 4504989 h 9505057"/>
              <a:gd name="connsiteX117" fmla="*/ 5659535 w 6408712"/>
              <a:gd name="connsiteY117" fmla="*/ 4651087 h 9505057"/>
              <a:gd name="connsiteX118" fmla="*/ 5419208 w 6408712"/>
              <a:gd name="connsiteY118" fmla="*/ 4818332 h 9505057"/>
              <a:gd name="connsiteX119" fmla="*/ 5106462 w 6408712"/>
              <a:gd name="connsiteY119" fmla="*/ 4963466 h 9505057"/>
              <a:gd name="connsiteX120" fmla="*/ 5153886 w 6408712"/>
              <a:gd name="connsiteY120" fmla="*/ 4986535 h 9505057"/>
              <a:gd name="connsiteX121" fmla="*/ 5276933 w 6408712"/>
              <a:gd name="connsiteY121" fmla="*/ 5106680 h 9505057"/>
              <a:gd name="connsiteX122" fmla="*/ 5346789 w 6408712"/>
              <a:gd name="connsiteY122" fmla="*/ 5203759 h 9505057"/>
              <a:gd name="connsiteX123" fmla="*/ 5419208 w 6408712"/>
              <a:gd name="connsiteY123" fmla="*/ 5323905 h 9505057"/>
              <a:gd name="connsiteX124" fmla="*/ 5492266 w 6408712"/>
              <a:gd name="connsiteY124" fmla="*/ 5470003 h 9505057"/>
              <a:gd name="connsiteX125" fmla="*/ 5564685 w 6408712"/>
              <a:gd name="connsiteY125" fmla="*/ 5662236 h 9505057"/>
              <a:gd name="connsiteX126" fmla="*/ 5492266 w 6408712"/>
              <a:gd name="connsiteY126" fmla="*/ 5542088 h 9505057"/>
              <a:gd name="connsiteX127" fmla="*/ 5419208 w 6408712"/>
              <a:gd name="connsiteY127" fmla="*/ 5444050 h 9505057"/>
              <a:gd name="connsiteX128" fmla="*/ 5324359 w 6408712"/>
              <a:gd name="connsiteY128" fmla="*/ 5323905 h 9505057"/>
              <a:gd name="connsiteX129" fmla="*/ 5203875 w 6408712"/>
              <a:gd name="connsiteY129" fmla="*/ 5203759 h 9505057"/>
              <a:gd name="connsiteX130" fmla="*/ 5059039 w 6408712"/>
              <a:gd name="connsiteY130" fmla="*/ 5106680 h 9505057"/>
              <a:gd name="connsiteX131" fmla="*/ 4913559 w 6408712"/>
              <a:gd name="connsiteY131" fmla="*/ 5036515 h 9505057"/>
              <a:gd name="connsiteX132" fmla="*/ 4818712 w 6408712"/>
              <a:gd name="connsiteY132" fmla="*/ 5036515 h 9505057"/>
              <a:gd name="connsiteX133" fmla="*/ 4432906 w 6408712"/>
              <a:gd name="connsiteY133" fmla="*/ 5131672 h 9505057"/>
              <a:gd name="connsiteX134" fmla="*/ 4182186 w 6408712"/>
              <a:gd name="connsiteY134" fmla="*/ 5226330 h 9505057"/>
              <a:gd name="connsiteX135" fmla="*/ 3788758 w 6408712"/>
              <a:gd name="connsiteY135" fmla="*/ 8002855 h 9505057"/>
              <a:gd name="connsiteX136" fmla="*/ 4816729 w 6408712"/>
              <a:gd name="connsiteY136" fmla="*/ 9505057 h 9505057"/>
              <a:gd name="connsiteX137" fmla="*/ 1440873 w 6408712"/>
              <a:gd name="connsiteY137" fmla="*/ 9505057 h 9505057"/>
              <a:gd name="connsiteX138" fmla="*/ 2443977 w 6408712"/>
              <a:gd name="connsiteY138" fmla="*/ 7990971 h 9505057"/>
              <a:gd name="connsiteX139" fmla="*/ 2303268 w 6408712"/>
              <a:gd name="connsiteY139"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31466 w 6408712"/>
              <a:gd name="connsiteY46" fmla="*/ 2481733 h 9505057"/>
              <a:gd name="connsiteX47" fmla="*/ 2336616 w 6408712"/>
              <a:gd name="connsiteY47" fmla="*/ 1517683 h 9505057"/>
              <a:gd name="connsiteX48" fmla="*/ 2289193 w 6408712"/>
              <a:gd name="connsiteY48" fmla="*/ 603614 h 9505057"/>
              <a:gd name="connsiteX49" fmla="*/ 2289193 w 6408712"/>
              <a:gd name="connsiteY49" fmla="*/ 240291 h 9505057"/>
              <a:gd name="connsiteX50" fmla="*/ 2311623 w 6408712"/>
              <a:gd name="connsiteY50" fmla="*/ 0 h 9505057"/>
              <a:gd name="connsiteX51" fmla="*/ 2456459 w 6408712"/>
              <a:gd name="connsiteY51" fmla="*/ 1397538 h 9505057"/>
              <a:gd name="connsiteX52" fmla="*/ 2601939 w 6408712"/>
              <a:gd name="connsiteY52" fmla="*/ 2481733 h 9505057"/>
              <a:gd name="connsiteX53" fmla="*/ 2674997 w 6408712"/>
              <a:gd name="connsiteY53" fmla="*/ 2915221 h 9505057"/>
              <a:gd name="connsiteX54" fmla="*/ 2722422 w 6408712"/>
              <a:gd name="connsiteY54" fmla="*/ 3228561 h 9505057"/>
              <a:gd name="connsiteX55" fmla="*/ 2987742 w 6408712"/>
              <a:gd name="connsiteY55" fmla="*/ 4287767 h 9505057"/>
              <a:gd name="connsiteX56" fmla="*/ 3082592 w 6408712"/>
              <a:gd name="connsiteY56" fmla="*/ 4745283 h 9505057"/>
              <a:gd name="connsiteX57" fmla="*/ 3250499 w 6408712"/>
              <a:gd name="connsiteY57" fmla="*/ 5226826 h 9505057"/>
              <a:gd name="connsiteX58" fmla="*/ 3395976 w 6408712"/>
              <a:gd name="connsiteY58" fmla="*/ 5058623 h 9505057"/>
              <a:gd name="connsiteX59" fmla="*/ 3515819 w 6408712"/>
              <a:gd name="connsiteY59" fmla="*/ 4771233 h 9505057"/>
              <a:gd name="connsiteX60" fmla="*/ 3588879 w 6408712"/>
              <a:gd name="connsiteY60" fmla="*/ 4600146 h 9505057"/>
              <a:gd name="connsiteX61" fmla="*/ 3661299 w 6408712"/>
              <a:gd name="connsiteY61" fmla="*/ 4432902 h 9505057"/>
              <a:gd name="connsiteX62" fmla="*/ 3854199 w 6408712"/>
              <a:gd name="connsiteY62" fmla="*/ 4119562 h 9505057"/>
              <a:gd name="connsiteX63" fmla="*/ 4047102 w 6408712"/>
              <a:gd name="connsiteY63" fmla="*/ 3806222 h 9505057"/>
              <a:gd name="connsiteX64" fmla="*/ 4240005 w 6408712"/>
              <a:gd name="connsiteY64" fmla="*/ 3468852 h 9505057"/>
              <a:gd name="connsiteX65" fmla="*/ 4312422 w 6408712"/>
              <a:gd name="connsiteY65" fmla="*/ 3275657 h 9505057"/>
              <a:gd name="connsiteX66" fmla="*/ 4359848 w 6408712"/>
              <a:gd name="connsiteY66" fmla="*/ 3082463 h 9505057"/>
              <a:gd name="connsiteX67" fmla="*/ 4407272 w 6408712"/>
              <a:gd name="connsiteY67" fmla="*/ 2890230 h 9505057"/>
              <a:gd name="connsiteX68" fmla="*/ 4407272 w 6408712"/>
              <a:gd name="connsiteY68" fmla="*/ 2697035 h 9505057"/>
              <a:gd name="connsiteX69" fmla="*/ 4385483 w 6408712"/>
              <a:gd name="connsiteY69" fmla="*/ 2456744 h 9505057"/>
              <a:gd name="connsiteX70" fmla="*/ 4334853 w 6408712"/>
              <a:gd name="connsiteY70" fmla="*/ 2241442 h 9505057"/>
              <a:gd name="connsiteX71" fmla="*/ 4240005 w 6408712"/>
              <a:gd name="connsiteY71" fmla="*/ 1976160 h 9505057"/>
              <a:gd name="connsiteX72" fmla="*/ 4119522 w 6408712"/>
              <a:gd name="connsiteY72" fmla="*/ 1710878 h 9505057"/>
              <a:gd name="connsiteX73" fmla="*/ 4192579 w 6408712"/>
              <a:gd name="connsiteY73" fmla="*/ 1807957 h 9505057"/>
              <a:gd name="connsiteX74" fmla="*/ 4287429 w 6408712"/>
              <a:gd name="connsiteY74" fmla="*/ 1928102 h 9505057"/>
              <a:gd name="connsiteX75" fmla="*/ 4359848 w 6408712"/>
              <a:gd name="connsiteY75" fmla="*/ 2071316 h 9505057"/>
              <a:gd name="connsiteX76" fmla="*/ 4432906 w 6408712"/>
              <a:gd name="connsiteY76" fmla="*/ 2263550 h 9505057"/>
              <a:gd name="connsiteX77" fmla="*/ 4480332 w 6408712"/>
              <a:gd name="connsiteY77" fmla="*/ 2503841 h 9505057"/>
              <a:gd name="connsiteX78" fmla="*/ 4505325 w 6408712"/>
              <a:gd name="connsiteY78" fmla="*/ 2795075 h 9505057"/>
              <a:gd name="connsiteX79" fmla="*/ 4480332 w 6408712"/>
              <a:gd name="connsiteY79" fmla="*/ 2962317 h 9505057"/>
              <a:gd name="connsiteX80" fmla="*/ 4455336 w 6408712"/>
              <a:gd name="connsiteY80" fmla="*/ 3133404 h 9505057"/>
              <a:gd name="connsiteX81" fmla="*/ 4648239 w 6408712"/>
              <a:gd name="connsiteY81" fmla="*/ 2987309 h 9505057"/>
              <a:gd name="connsiteX82" fmla="*/ 4866136 w 6408712"/>
              <a:gd name="connsiteY82" fmla="*/ 2842172 h 9505057"/>
              <a:gd name="connsiteX83" fmla="*/ 5131456 w 6408712"/>
              <a:gd name="connsiteY83" fmla="*/ 2697035 h 9505057"/>
              <a:gd name="connsiteX84" fmla="*/ 5444202 w 6408712"/>
              <a:gd name="connsiteY84" fmla="*/ 2529793 h 9505057"/>
              <a:gd name="connsiteX85" fmla="*/ 5782582 w 6408712"/>
              <a:gd name="connsiteY85" fmla="*/ 2409645 h 9505057"/>
              <a:gd name="connsiteX86" fmla="*/ 5925496 w 6408712"/>
              <a:gd name="connsiteY86" fmla="*/ 2383695 h 9505057"/>
              <a:gd name="connsiteX87" fmla="*/ 6095968 w 6408712"/>
              <a:gd name="connsiteY87" fmla="*/ 2361588 h 9505057"/>
              <a:gd name="connsiteX88" fmla="*/ 6263235 w 6408712"/>
              <a:gd name="connsiteY88" fmla="*/ 2336599 h 9505057"/>
              <a:gd name="connsiteX89" fmla="*/ 6408712 w 6408712"/>
              <a:gd name="connsiteY89" fmla="*/ 2361588 h 9505057"/>
              <a:gd name="connsiteX90" fmla="*/ 6190816 w 6408712"/>
              <a:gd name="connsiteY90" fmla="*/ 2409645 h 9505057"/>
              <a:gd name="connsiteX91" fmla="*/ 5950489 w 6408712"/>
              <a:gd name="connsiteY91" fmla="*/ 2456744 h 9505057"/>
              <a:gd name="connsiteX92" fmla="*/ 5659535 w 6408712"/>
              <a:gd name="connsiteY92" fmla="*/ 2554782 h 9505057"/>
              <a:gd name="connsiteX93" fmla="*/ 5324359 w 6408712"/>
              <a:gd name="connsiteY93" fmla="*/ 2697035 h 9505057"/>
              <a:gd name="connsiteX94" fmla="*/ 5153886 w 6408712"/>
              <a:gd name="connsiteY94" fmla="*/ 2795075 h 9505057"/>
              <a:gd name="connsiteX95" fmla="*/ 4985979 w 6408712"/>
              <a:gd name="connsiteY95" fmla="*/ 2915221 h 9505057"/>
              <a:gd name="connsiteX96" fmla="*/ 4818712 w 6408712"/>
              <a:gd name="connsiteY96" fmla="*/ 3035366 h 9505057"/>
              <a:gd name="connsiteX97" fmla="*/ 4673233 w 6408712"/>
              <a:gd name="connsiteY97" fmla="*/ 3180503 h 9505057"/>
              <a:gd name="connsiteX98" fmla="*/ 4527756 w 6408712"/>
              <a:gd name="connsiteY98" fmla="*/ 3348706 h 9505057"/>
              <a:gd name="connsiteX99" fmla="*/ 4385483 w 6408712"/>
              <a:gd name="connsiteY99" fmla="*/ 3540939 h 9505057"/>
              <a:gd name="connsiteX100" fmla="*/ 4141952 w 6408712"/>
              <a:gd name="connsiteY100" fmla="*/ 3926367 h 9505057"/>
              <a:gd name="connsiteX101" fmla="*/ 3999679 w 6408712"/>
              <a:gd name="connsiteY101" fmla="*/ 4214718 h 9505057"/>
              <a:gd name="connsiteX102" fmla="*/ 3901625 w 6408712"/>
              <a:gd name="connsiteY102" fmla="*/ 4480001 h 9505057"/>
              <a:gd name="connsiteX103" fmla="*/ 3854199 w 6408712"/>
              <a:gd name="connsiteY103" fmla="*/ 4891378 h 9505057"/>
              <a:gd name="connsiteX104" fmla="*/ 4119522 w 6408712"/>
              <a:gd name="connsiteY104" fmla="*/ 5011526 h 9505057"/>
              <a:gd name="connsiteX105" fmla="*/ 4648239 w 6408712"/>
              <a:gd name="connsiteY105" fmla="*/ 4938477 h 9505057"/>
              <a:gd name="connsiteX106" fmla="*/ 4960985 w 6408712"/>
              <a:gd name="connsiteY106" fmla="*/ 4843321 h 9505057"/>
              <a:gd name="connsiteX107" fmla="*/ 5299365 w 6408712"/>
              <a:gd name="connsiteY107" fmla="*/ 4698184 h 9505057"/>
              <a:gd name="connsiteX108" fmla="*/ 5612109 w 6408712"/>
              <a:gd name="connsiteY108" fmla="*/ 4530942 h 9505057"/>
              <a:gd name="connsiteX109" fmla="*/ 5757588 w 6408712"/>
              <a:gd name="connsiteY109" fmla="*/ 4432902 h 9505057"/>
              <a:gd name="connsiteX110" fmla="*/ 5877431 w 6408712"/>
              <a:gd name="connsiteY110" fmla="*/ 4312756 h 9505057"/>
              <a:gd name="connsiteX111" fmla="*/ 5975483 w 6408712"/>
              <a:gd name="connsiteY111" fmla="*/ 4214718 h 9505057"/>
              <a:gd name="connsiteX112" fmla="*/ 6045339 w 6408712"/>
              <a:gd name="connsiteY112" fmla="*/ 4072465 h 9505057"/>
              <a:gd name="connsiteX113" fmla="*/ 6045339 w 6408712"/>
              <a:gd name="connsiteY113" fmla="*/ 4167622 h 9505057"/>
              <a:gd name="connsiteX114" fmla="*/ 5997915 w 6408712"/>
              <a:gd name="connsiteY114" fmla="*/ 4264698 h 9505057"/>
              <a:gd name="connsiteX115" fmla="*/ 5925496 w 6408712"/>
              <a:gd name="connsiteY115" fmla="*/ 4384844 h 9505057"/>
              <a:gd name="connsiteX116" fmla="*/ 5830005 w 6408712"/>
              <a:gd name="connsiteY116" fmla="*/ 4504989 h 9505057"/>
              <a:gd name="connsiteX117" fmla="*/ 5659535 w 6408712"/>
              <a:gd name="connsiteY117" fmla="*/ 4651087 h 9505057"/>
              <a:gd name="connsiteX118" fmla="*/ 5419208 w 6408712"/>
              <a:gd name="connsiteY118" fmla="*/ 4818332 h 9505057"/>
              <a:gd name="connsiteX119" fmla="*/ 5106462 w 6408712"/>
              <a:gd name="connsiteY119" fmla="*/ 4963466 h 9505057"/>
              <a:gd name="connsiteX120" fmla="*/ 5153886 w 6408712"/>
              <a:gd name="connsiteY120" fmla="*/ 4986535 h 9505057"/>
              <a:gd name="connsiteX121" fmla="*/ 5276933 w 6408712"/>
              <a:gd name="connsiteY121" fmla="*/ 5106680 h 9505057"/>
              <a:gd name="connsiteX122" fmla="*/ 5346789 w 6408712"/>
              <a:gd name="connsiteY122" fmla="*/ 5203759 h 9505057"/>
              <a:gd name="connsiteX123" fmla="*/ 5419208 w 6408712"/>
              <a:gd name="connsiteY123" fmla="*/ 5323905 h 9505057"/>
              <a:gd name="connsiteX124" fmla="*/ 5492266 w 6408712"/>
              <a:gd name="connsiteY124" fmla="*/ 5470003 h 9505057"/>
              <a:gd name="connsiteX125" fmla="*/ 5564685 w 6408712"/>
              <a:gd name="connsiteY125" fmla="*/ 5662236 h 9505057"/>
              <a:gd name="connsiteX126" fmla="*/ 5492266 w 6408712"/>
              <a:gd name="connsiteY126" fmla="*/ 5542088 h 9505057"/>
              <a:gd name="connsiteX127" fmla="*/ 5419208 w 6408712"/>
              <a:gd name="connsiteY127" fmla="*/ 5444050 h 9505057"/>
              <a:gd name="connsiteX128" fmla="*/ 5324359 w 6408712"/>
              <a:gd name="connsiteY128" fmla="*/ 5323905 h 9505057"/>
              <a:gd name="connsiteX129" fmla="*/ 5203875 w 6408712"/>
              <a:gd name="connsiteY129" fmla="*/ 5203759 h 9505057"/>
              <a:gd name="connsiteX130" fmla="*/ 5059039 w 6408712"/>
              <a:gd name="connsiteY130" fmla="*/ 5106680 h 9505057"/>
              <a:gd name="connsiteX131" fmla="*/ 4913559 w 6408712"/>
              <a:gd name="connsiteY131" fmla="*/ 5036515 h 9505057"/>
              <a:gd name="connsiteX132" fmla="*/ 4818712 w 6408712"/>
              <a:gd name="connsiteY132" fmla="*/ 5036515 h 9505057"/>
              <a:gd name="connsiteX133" fmla="*/ 4432906 w 6408712"/>
              <a:gd name="connsiteY133" fmla="*/ 5131672 h 9505057"/>
              <a:gd name="connsiteX134" fmla="*/ 4182186 w 6408712"/>
              <a:gd name="connsiteY134" fmla="*/ 5226330 h 9505057"/>
              <a:gd name="connsiteX135" fmla="*/ 3788758 w 6408712"/>
              <a:gd name="connsiteY135" fmla="*/ 8002855 h 9505057"/>
              <a:gd name="connsiteX136" fmla="*/ 4816729 w 6408712"/>
              <a:gd name="connsiteY136" fmla="*/ 9505057 h 9505057"/>
              <a:gd name="connsiteX137" fmla="*/ 1440873 w 6408712"/>
              <a:gd name="connsiteY137" fmla="*/ 9505057 h 9505057"/>
              <a:gd name="connsiteX138" fmla="*/ 2443977 w 6408712"/>
              <a:gd name="connsiteY138" fmla="*/ 7990971 h 9505057"/>
              <a:gd name="connsiteX139" fmla="*/ 2303268 w 6408712"/>
              <a:gd name="connsiteY139" fmla="*/ 5266751 h 9505057"/>
              <a:gd name="connsiteX0" fmla="*/ 2504293 w 6841709"/>
              <a:gd name="connsiteY0" fmla="*/ 5083612 h 9505057"/>
              <a:gd name="connsiteX1" fmla="*/ 2311390 w 6841709"/>
              <a:gd name="connsiteY1" fmla="*/ 4986535 h 9505057"/>
              <a:gd name="connsiteX2" fmla="*/ 2118490 w 6841709"/>
              <a:gd name="connsiteY2" fmla="*/ 4913486 h 9505057"/>
              <a:gd name="connsiteX3" fmla="*/ 1903157 w 6841709"/>
              <a:gd name="connsiteY3" fmla="*/ 4843321 h 9505057"/>
              <a:gd name="connsiteX4" fmla="*/ 1710254 w 6841709"/>
              <a:gd name="connsiteY4" fmla="*/ 4818332 h 9505057"/>
              <a:gd name="connsiteX5" fmla="*/ 1517351 w 6841709"/>
              <a:gd name="connsiteY5" fmla="*/ 4793340 h 9505057"/>
              <a:gd name="connsiteX6" fmla="*/ 1153977 w 6841709"/>
              <a:gd name="connsiteY6" fmla="*/ 4771233 h 9505057"/>
              <a:gd name="connsiteX7" fmla="*/ 866227 w 6841709"/>
              <a:gd name="connsiteY7" fmla="*/ 4793340 h 9505057"/>
              <a:gd name="connsiteX8" fmla="*/ 0 w 6841709"/>
              <a:gd name="connsiteY8" fmla="*/ 4818332 h 9505057"/>
              <a:gd name="connsiteX9" fmla="*/ 793807 w 6841709"/>
              <a:gd name="connsiteY9" fmla="*/ 4771233 h 9505057"/>
              <a:gd name="connsiteX10" fmla="*/ 961076 w 6841709"/>
              <a:gd name="connsiteY10" fmla="*/ 4745283 h 9505057"/>
              <a:gd name="connsiteX11" fmla="*/ 1346880 w 6841709"/>
              <a:gd name="connsiteY11" fmla="*/ 4720292 h 9505057"/>
              <a:gd name="connsiteX12" fmla="*/ 1710254 w 6841709"/>
              <a:gd name="connsiteY12" fmla="*/ 4745283 h 9505057"/>
              <a:gd name="connsiteX13" fmla="*/ 2071064 w 6841709"/>
              <a:gd name="connsiteY13" fmla="*/ 4818332 h 9505057"/>
              <a:gd name="connsiteX14" fmla="*/ 2383810 w 6841709"/>
              <a:gd name="connsiteY14" fmla="*/ 4913486 h 9505057"/>
              <a:gd name="connsiteX15" fmla="*/ 2671560 w 6841709"/>
              <a:gd name="connsiteY15" fmla="*/ 5036515 h 9505057"/>
              <a:gd name="connsiteX16" fmla="*/ 2889456 w 6841709"/>
              <a:gd name="connsiteY16" fmla="*/ 5156661 h 9505057"/>
              <a:gd name="connsiteX17" fmla="*/ 3057366 w 6841709"/>
              <a:gd name="connsiteY17" fmla="*/ 5276808 h 9505057"/>
              <a:gd name="connsiteX18" fmla="*/ 3084253 w 6841709"/>
              <a:gd name="connsiteY18" fmla="*/ 5295594 h 9505057"/>
              <a:gd name="connsiteX19" fmla="*/ 3089328 w 6841709"/>
              <a:gd name="connsiteY19" fmla="*/ 5296631 h 9505057"/>
              <a:gd name="connsiteX20" fmla="*/ 3082359 w 6841709"/>
              <a:gd name="connsiteY20" fmla="*/ 5203759 h 9505057"/>
              <a:gd name="connsiteX21" fmla="*/ 3034936 w 6841709"/>
              <a:gd name="connsiteY21" fmla="*/ 4891378 h 9505057"/>
              <a:gd name="connsiteX22" fmla="*/ 2744620 w 6841709"/>
              <a:gd name="connsiteY22" fmla="*/ 4047474 h 9505057"/>
              <a:gd name="connsiteX23" fmla="*/ 2624136 w 6841709"/>
              <a:gd name="connsiteY23" fmla="*/ 3806222 h 9505057"/>
              <a:gd name="connsiteX24" fmla="*/ 2478659 w 6841709"/>
              <a:gd name="connsiteY24" fmla="*/ 3540939 h 9505057"/>
              <a:gd name="connsiteX25" fmla="*/ 2288960 w 6841709"/>
              <a:gd name="connsiteY25" fmla="*/ 3275657 h 9505057"/>
              <a:gd name="connsiteX26" fmla="*/ 2071064 w 6841709"/>
              <a:gd name="connsiteY26" fmla="*/ 3010375 h 9505057"/>
              <a:gd name="connsiteX27" fmla="*/ 1830737 w 6841709"/>
              <a:gd name="connsiteY27" fmla="*/ 2747015 h 9505057"/>
              <a:gd name="connsiteX28" fmla="*/ 1539783 w 6841709"/>
              <a:gd name="connsiteY28" fmla="*/ 2456744 h 9505057"/>
              <a:gd name="connsiteX29" fmla="*/ 1227037 w 6841709"/>
              <a:gd name="connsiteY29" fmla="*/ 2191462 h 9505057"/>
              <a:gd name="connsiteX30" fmla="*/ 841233 w 6841709"/>
              <a:gd name="connsiteY30" fmla="*/ 1951169 h 9505057"/>
              <a:gd name="connsiteX31" fmla="*/ 432997 w 6841709"/>
              <a:gd name="connsiteY31" fmla="*/ 1710878 h 9505057"/>
              <a:gd name="connsiteX32" fmla="*/ 625900 w 6841709"/>
              <a:gd name="connsiteY32" fmla="*/ 1782965 h 9505057"/>
              <a:gd name="connsiteX33" fmla="*/ 841233 w 6841709"/>
              <a:gd name="connsiteY33" fmla="*/ 1878120 h 9505057"/>
              <a:gd name="connsiteX34" fmla="*/ 1131547 w 6841709"/>
              <a:gd name="connsiteY34" fmla="*/ 2023256 h 9505057"/>
              <a:gd name="connsiteX35" fmla="*/ 1444933 w 6841709"/>
              <a:gd name="connsiteY35" fmla="*/ 2241442 h 9505057"/>
              <a:gd name="connsiteX36" fmla="*/ 1830737 w 6841709"/>
              <a:gd name="connsiteY36" fmla="*/ 2529793 h 9505057"/>
              <a:gd name="connsiteX37" fmla="*/ 2022999 w 6841709"/>
              <a:gd name="connsiteY37" fmla="*/ 2722026 h 9505057"/>
              <a:gd name="connsiteX38" fmla="*/ 2215900 w 6841709"/>
              <a:gd name="connsiteY38" fmla="*/ 2915221 h 9505057"/>
              <a:gd name="connsiteX39" fmla="*/ 2408803 w 6841709"/>
              <a:gd name="connsiteY39" fmla="*/ 3155512 h 9505057"/>
              <a:gd name="connsiteX40" fmla="*/ 2601706 w 6841709"/>
              <a:gd name="connsiteY40" fmla="*/ 3395803 h 9505057"/>
              <a:gd name="connsiteX41" fmla="*/ 2722190 w 6841709"/>
              <a:gd name="connsiteY41" fmla="*/ 3565931 h 9505057"/>
              <a:gd name="connsiteX42" fmla="*/ 2962516 w 6841709"/>
              <a:gd name="connsiteY42" fmla="*/ 3734134 h 9505057"/>
              <a:gd name="connsiteX43" fmla="*/ 3009940 w 6841709"/>
              <a:gd name="connsiteY43" fmla="*/ 3613988 h 9505057"/>
              <a:gd name="connsiteX44" fmla="*/ 3009940 w 6841709"/>
              <a:gd name="connsiteY44" fmla="*/ 3445785 h 9505057"/>
              <a:gd name="connsiteX45" fmla="*/ 2987510 w 6841709"/>
              <a:gd name="connsiteY45" fmla="*/ 3228561 h 9505057"/>
              <a:gd name="connsiteX46" fmla="*/ 2864463 w 6841709"/>
              <a:gd name="connsiteY46" fmla="*/ 2481733 h 9505057"/>
              <a:gd name="connsiteX47" fmla="*/ 2769613 w 6841709"/>
              <a:gd name="connsiteY47" fmla="*/ 1517683 h 9505057"/>
              <a:gd name="connsiteX48" fmla="*/ 2722190 w 6841709"/>
              <a:gd name="connsiteY48" fmla="*/ 603614 h 9505057"/>
              <a:gd name="connsiteX49" fmla="*/ 2722190 w 6841709"/>
              <a:gd name="connsiteY49" fmla="*/ 240291 h 9505057"/>
              <a:gd name="connsiteX50" fmla="*/ 2744620 w 6841709"/>
              <a:gd name="connsiteY50" fmla="*/ 0 h 9505057"/>
              <a:gd name="connsiteX51" fmla="*/ 2889456 w 6841709"/>
              <a:gd name="connsiteY51" fmla="*/ 1397538 h 9505057"/>
              <a:gd name="connsiteX52" fmla="*/ 3034936 w 6841709"/>
              <a:gd name="connsiteY52" fmla="*/ 2481733 h 9505057"/>
              <a:gd name="connsiteX53" fmla="*/ 3107994 w 6841709"/>
              <a:gd name="connsiteY53" fmla="*/ 2915221 h 9505057"/>
              <a:gd name="connsiteX54" fmla="*/ 3155419 w 6841709"/>
              <a:gd name="connsiteY54" fmla="*/ 3228561 h 9505057"/>
              <a:gd name="connsiteX55" fmla="*/ 3420739 w 6841709"/>
              <a:gd name="connsiteY55" fmla="*/ 4287767 h 9505057"/>
              <a:gd name="connsiteX56" fmla="*/ 3515589 w 6841709"/>
              <a:gd name="connsiteY56" fmla="*/ 4745283 h 9505057"/>
              <a:gd name="connsiteX57" fmla="*/ 3683496 w 6841709"/>
              <a:gd name="connsiteY57" fmla="*/ 5226826 h 9505057"/>
              <a:gd name="connsiteX58" fmla="*/ 3828973 w 6841709"/>
              <a:gd name="connsiteY58" fmla="*/ 5058623 h 9505057"/>
              <a:gd name="connsiteX59" fmla="*/ 3948816 w 6841709"/>
              <a:gd name="connsiteY59" fmla="*/ 4771233 h 9505057"/>
              <a:gd name="connsiteX60" fmla="*/ 4021876 w 6841709"/>
              <a:gd name="connsiteY60" fmla="*/ 4600146 h 9505057"/>
              <a:gd name="connsiteX61" fmla="*/ 4094296 w 6841709"/>
              <a:gd name="connsiteY61" fmla="*/ 4432902 h 9505057"/>
              <a:gd name="connsiteX62" fmla="*/ 4287196 w 6841709"/>
              <a:gd name="connsiteY62" fmla="*/ 4119562 h 9505057"/>
              <a:gd name="connsiteX63" fmla="*/ 4480099 w 6841709"/>
              <a:gd name="connsiteY63" fmla="*/ 3806222 h 9505057"/>
              <a:gd name="connsiteX64" fmla="*/ 4673002 w 6841709"/>
              <a:gd name="connsiteY64" fmla="*/ 3468852 h 9505057"/>
              <a:gd name="connsiteX65" fmla="*/ 4745419 w 6841709"/>
              <a:gd name="connsiteY65" fmla="*/ 3275657 h 9505057"/>
              <a:gd name="connsiteX66" fmla="*/ 4792845 w 6841709"/>
              <a:gd name="connsiteY66" fmla="*/ 3082463 h 9505057"/>
              <a:gd name="connsiteX67" fmla="*/ 4840269 w 6841709"/>
              <a:gd name="connsiteY67" fmla="*/ 2890230 h 9505057"/>
              <a:gd name="connsiteX68" fmla="*/ 4840269 w 6841709"/>
              <a:gd name="connsiteY68" fmla="*/ 2697035 h 9505057"/>
              <a:gd name="connsiteX69" fmla="*/ 4818480 w 6841709"/>
              <a:gd name="connsiteY69" fmla="*/ 2456744 h 9505057"/>
              <a:gd name="connsiteX70" fmla="*/ 4767850 w 6841709"/>
              <a:gd name="connsiteY70" fmla="*/ 2241442 h 9505057"/>
              <a:gd name="connsiteX71" fmla="*/ 4673002 w 6841709"/>
              <a:gd name="connsiteY71" fmla="*/ 1976160 h 9505057"/>
              <a:gd name="connsiteX72" fmla="*/ 4552519 w 6841709"/>
              <a:gd name="connsiteY72" fmla="*/ 1710878 h 9505057"/>
              <a:gd name="connsiteX73" fmla="*/ 4625576 w 6841709"/>
              <a:gd name="connsiteY73" fmla="*/ 1807957 h 9505057"/>
              <a:gd name="connsiteX74" fmla="*/ 4720426 w 6841709"/>
              <a:gd name="connsiteY74" fmla="*/ 1928102 h 9505057"/>
              <a:gd name="connsiteX75" fmla="*/ 4792845 w 6841709"/>
              <a:gd name="connsiteY75" fmla="*/ 2071316 h 9505057"/>
              <a:gd name="connsiteX76" fmla="*/ 4865903 w 6841709"/>
              <a:gd name="connsiteY76" fmla="*/ 2263550 h 9505057"/>
              <a:gd name="connsiteX77" fmla="*/ 4913329 w 6841709"/>
              <a:gd name="connsiteY77" fmla="*/ 2503841 h 9505057"/>
              <a:gd name="connsiteX78" fmla="*/ 4938322 w 6841709"/>
              <a:gd name="connsiteY78" fmla="*/ 2795075 h 9505057"/>
              <a:gd name="connsiteX79" fmla="*/ 4913329 w 6841709"/>
              <a:gd name="connsiteY79" fmla="*/ 2962317 h 9505057"/>
              <a:gd name="connsiteX80" fmla="*/ 4888333 w 6841709"/>
              <a:gd name="connsiteY80" fmla="*/ 3133404 h 9505057"/>
              <a:gd name="connsiteX81" fmla="*/ 5081236 w 6841709"/>
              <a:gd name="connsiteY81" fmla="*/ 2987309 h 9505057"/>
              <a:gd name="connsiteX82" fmla="*/ 5299133 w 6841709"/>
              <a:gd name="connsiteY82" fmla="*/ 2842172 h 9505057"/>
              <a:gd name="connsiteX83" fmla="*/ 5564453 w 6841709"/>
              <a:gd name="connsiteY83" fmla="*/ 2697035 h 9505057"/>
              <a:gd name="connsiteX84" fmla="*/ 5877199 w 6841709"/>
              <a:gd name="connsiteY84" fmla="*/ 2529793 h 9505057"/>
              <a:gd name="connsiteX85" fmla="*/ 6215579 w 6841709"/>
              <a:gd name="connsiteY85" fmla="*/ 2409645 h 9505057"/>
              <a:gd name="connsiteX86" fmla="*/ 6358493 w 6841709"/>
              <a:gd name="connsiteY86" fmla="*/ 2383695 h 9505057"/>
              <a:gd name="connsiteX87" fmla="*/ 6528965 w 6841709"/>
              <a:gd name="connsiteY87" fmla="*/ 2361588 h 9505057"/>
              <a:gd name="connsiteX88" fmla="*/ 6696232 w 6841709"/>
              <a:gd name="connsiteY88" fmla="*/ 2336599 h 9505057"/>
              <a:gd name="connsiteX89" fmla="*/ 6841709 w 6841709"/>
              <a:gd name="connsiteY89" fmla="*/ 2361588 h 9505057"/>
              <a:gd name="connsiteX90" fmla="*/ 6623813 w 6841709"/>
              <a:gd name="connsiteY90" fmla="*/ 2409645 h 9505057"/>
              <a:gd name="connsiteX91" fmla="*/ 6383486 w 6841709"/>
              <a:gd name="connsiteY91" fmla="*/ 2456744 h 9505057"/>
              <a:gd name="connsiteX92" fmla="*/ 6092532 w 6841709"/>
              <a:gd name="connsiteY92" fmla="*/ 2554782 h 9505057"/>
              <a:gd name="connsiteX93" fmla="*/ 5757356 w 6841709"/>
              <a:gd name="connsiteY93" fmla="*/ 2697035 h 9505057"/>
              <a:gd name="connsiteX94" fmla="*/ 5586883 w 6841709"/>
              <a:gd name="connsiteY94" fmla="*/ 2795075 h 9505057"/>
              <a:gd name="connsiteX95" fmla="*/ 5418976 w 6841709"/>
              <a:gd name="connsiteY95" fmla="*/ 2915221 h 9505057"/>
              <a:gd name="connsiteX96" fmla="*/ 5251709 w 6841709"/>
              <a:gd name="connsiteY96" fmla="*/ 3035366 h 9505057"/>
              <a:gd name="connsiteX97" fmla="*/ 5106230 w 6841709"/>
              <a:gd name="connsiteY97" fmla="*/ 3180503 h 9505057"/>
              <a:gd name="connsiteX98" fmla="*/ 4960753 w 6841709"/>
              <a:gd name="connsiteY98" fmla="*/ 3348706 h 9505057"/>
              <a:gd name="connsiteX99" fmla="*/ 4818480 w 6841709"/>
              <a:gd name="connsiteY99" fmla="*/ 3540939 h 9505057"/>
              <a:gd name="connsiteX100" fmla="*/ 4574949 w 6841709"/>
              <a:gd name="connsiteY100" fmla="*/ 3926367 h 9505057"/>
              <a:gd name="connsiteX101" fmla="*/ 4432676 w 6841709"/>
              <a:gd name="connsiteY101" fmla="*/ 4214718 h 9505057"/>
              <a:gd name="connsiteX102" fmla="*/ 4334622 w 6841709"/>
              <a:gd name="connsiteY102" fmla="*/ 4480001 h 9505057"/>
              <a:gd name="connsiteX103" fmla="*/ 4287196 w 6841709"/>
              <a:gd name="connsiteY103" fmla="*/ 4891378 h 9505057"/>
              <a:gd name="connsiteX104" fmla="*/ 4552519 w 6841709"/>
              <a:gd name="connsiteY104" fmla="*/ 5011526 h 9505057"/>
              <a:gd name="connsiteX105" fmla="*/ 5081236 w 6841709"/>
              <a:gd name="connsiteY105" fmla="*/ 4938477 h 9505057"/>
              <a:gd name="connsiteX106" fmla="*/ 5393982 w 6841709"/>
              <a:gd name="connsiteY106" fmla="*/ 4843321 h 9505057"/>
              <a:gd name="connsiteX107" fmla="*/ 5732362 w 6841709"/>
              <a:gd name="connsiteY107" fmla="*/ 4698184 h 9505057"/>
              <a:gd name="connsiteX108" fmla="*/ 6045106 w 6841709"/>
              <a:gd name="connsiteY108" fmla="*/ 4530942 h 9505057"/>
              <a:gd name="connsiteX109" fmla="*/ 6190585 w 6841709"/>
              <a:gd name="connsiteY109" fmla="*/ 4432902 h 9505057"/>
              <a:gd name="connsiteX110" fmla="*/ 6310428 w 6841709"/>
              <a:gd name="connsiteY110" fmla="*/ 4312756 h 9505057"/>
              <a:gd name="connsiteX111" fmla="*/ 6408480 w 6841709"/>
              <a:gd name="connsiteY111" fmla="*/ 4214718 h 9505057"/>
              <a:gd name="connsiteX112" fmla="*/ 6478336 w 6841709"/>
              <a:gd name="connsiteY112" fmla="*/ 4072465 h 9505057"/>
              <a:gd name="connsiteX113" fmla="*/ 6478336 w 6841709"/>
              <a:gd name="connsiteY113" fmla="*/ 4167622 h 9505057"/>
              <a:gd name="connsiteX114" fmla="*/ 6430912 w 6841709"/>
              <a:gd name="connsiteY114" fmla="*/ 4264698 h 9505057"/>
              <a:gd name="connsiteX115" fmla="*/ 6358493 w 6841709"/>
              <a:gd name="connsiteY115" fmla="*/ 4384844 h 9505057"/>
              <a:gd name="connsiteX116" fmla="*/ 6263002 w 6841709"/>
              <a:gd name="connsiteY116" fmla="*/ 4504989 h 9505057"/>
              <a:gd name="connsiteX117" fmla="*/ 6092532 w 6841709"/>
              <a:gd name="connsiteY117" fmla="*/ 4651087 h 9505057"/>
              <a:gd name="connsiteX118" fmla="*/ 5852205 w 6841709"/>
              <a:gd name="connsiteY118" fmla="*/ 4818332 h 9505057"/>
              <a:gd name="connsiteX119" fmla="*/ 5539459 w 6841709"/>
              <a:gd name="connsiteY119" fmla="*/ 4963466 h 9505057"/>
              <a:gd name="connsiteX120" fmla="*/ 5586883 w 6841709"/>
              <a:gd name="connsiteY120" fmla="*/ 4986535 h 9505057"/>
              <a:gd name="connsiteX121" fmla="*/ 5709930 w 6841709"/>
              <a:gd name="connsiteY121" fmla="*/ 5106680 h 9505057"/>
              <a:gd name="connsiteX122" fmla="*/ 5779786 w 6841709"/>
              <a:gd name="connsiteY122" fmla="*/ 5203759 h 9505057"/>
              <a:gd name="connsiteX123" fmla="*/ 5852205 w 6841709"/>
              <a:gd name="connsiteY123" fmla="*/ 5323905 h 9505057"/>
              <a:gd name="connsiteX124" fmla="*/ 5925263 w 6841709"/>
              <a:gd name="connsiteY124" fmla="*/ 5470003 h 9505057"/>
              <a:gd name="connsiteX125" fmla="*/ 5997682 w 6841709"/>
              <a:gd name="connsiteY125" fmla="*/ 5662236 h 9505057"/>
              <a:gd name="connsiteX126" fmla="*/ 5925263 w 6841709"/>
              <a:gd name="connsiteY126" fmla="*/ 5542088 h 9505057"/>
              <a:gd name="connsiteX127" fmla="*/ 5852205 w 6841709"/>
              <a:gd name="connsiteY127" fmla="*/ 5444050 h 9505057"/>
              <a:gd name="connsiteX128" fmla="*/ 5757356 w 6841709"/>
              <a:gd name="connsiteY128" fmla="*/ 5323905 h 9505057"/>
              <a:gd name="connsiteX129" fmla="*/ 5636872 w 6841709"/>
              <a:gd name="connsiteY129" fmla="*/ 5203759 h 9505057"/>
              <a:gd name="connsiteX130" fmla="*/ 5492036 w 6841709"/>
              <a:gd name="connsiteY130" fmla="*/ 5106680 h 9505057"/>
              <a:gd name="connsiteX131" fmla="*/ 5346556 w 6841709"/>
              <a:gd name="connsiteY131" fmla="*/ 5036515 h 9505057"/>
              <a:gd name="connsiteX132" fmla="*/ 5251709 w 6841709"/>
              <a:gd name="connsiteY132" fmla="*/ 5036515 h 9505057"/>
              <a:gd name="connsiteX133" fmla="*/ 4865903 w 6841709"/>
              <a:gd name="connsiteY133" fmla="*/ 5131672 h 9505057"/>
              <a:gd name="connsiteX134" fmla="*/ 4615183 w 6841709"/>
              <a:gd name="connsiteY134" fmla="*/ 5226330 h 9505057"/>
              <a:gd name="connsiteX135" fmla="*/ 4221755 w 6841709"/>
              <a:gd name="connsiteY135" fmla="*/ 8002855 h 9505057"/>
              <a:gd name="connsiteX136" fmla="*/ 5249726 w 6841709"/>
              <a:gd name="connsiteY136" fmla="*/ 9505057 h 9505057"/>
              <a:gd name="connsiteX137" fmla="*/ 1873870 w 6841709"/>
              <a:gd name="connsiteY137" fmla="*/ 9505057 h 9505057"/>
              <a:gd name="connsiteX138" fmla="*/ 2876974 w 6841709"/>
              <a:gd name="connsiteY138" fmla="*/ 7990971 h 9505057"/>
              <a:gd name="connsiteX139" fmla="*/ 2736265 w 6841709"/>
              <a:gd name="connsiteY139" fmla="*/ 5266751 h 9505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Lst>
            <a:rect l="l" t="t" r="r" b="b"/>
            <a:pathLst>
              <a:path w="6841709" h="9505057">
                <a:moveTo>
                  <a:pt x="2504293" y="5083612"/>
                </a:moveTo>
                <a:lnTo>
                  <a:pt x="2311390" y="4986535"/>
                </a:lnTo>
                <a:lnTo>
                  <a:pt x="2118490" y="4913486"/>
                </a:lnTo>
                <a:lnTo>
                  <a:pt x="1903157" y="4843321"/>
                </a:lnTo>
                <a:lnTo>
                  <a:pt x="1710254" y="4818332"/>
                </a:lnTo>
                <a:lnTo>
                  <a:pt x="1517351" y="4793340"/>
                </a:lnTo>
                <a:lnTo>
                  <a:pt x="1153977" y="4771233"/>
                </a:lnTo>
                <a:lnTo>
                  <a:pt x="866227" y="4793340"/>
                </a:lnTo>
                <a:lnTo>
                  <a:pt x="0" y="4818332"/>
                </a:lnTo>
                <a:lnTo>
                  <a:pt x="793807" y="4771233"/>
                </a:lnTo>
                <a:lnTo>
                  <a:pt x="961076" y="4745283"/>
                </a:lnTo>
                <a:lnTo>
                  <a:pt x="1346880" y="4720292"/>
                </a:lnTo>
                <a:lnTo>
                  <a:pt x="1710254" y="4745283"/>
                </a:lnTo>
                <a:lnTo>
                  <a:pt x="2071064" y="4818332"/>
                </a:lnTo>
                <a:lnTo>
                  <a:pt x="2383810" y="4913486"/>
                </a:lnTo>
                <a:lnTo>
                  <a:pt x="2671560" y="5036515"/>
                </a:lnTo>
                <a:lnTo>
                  <a:pt x="2889456" y="5156661"/>
                </a:lnTo>
                <a:lnTo>
                  <a:pt x="3057366" y="5276808"/>
                </a:lnTo>
                <a:lnTo>
                  <a:pt x="3084253" y="5295594"/>
                </a:lnTo>
                <a:lnTo>
                  <a:pt x="3089328" y="5296631"/>
                </a:lnTo>
                <a:lnTo>
                  <a:pt x="3082359" y="5203759"/>
                </a:lnTo>
                <a:cubicBezTo>
                  <a:pt x="3073295" y="5136217"/>
                  <a:pt x="3074990" y="5047889"/>
                  <a:pt x="3034936" y="4891378"/>
                </a:cubicBezTo>
                <a:cubicBezTo>
                  <a:pt x="2953245" y="4524040"/>
                  <a:pt x="2813088" y="4228333"/>
                  <a:pt x="2744620" y="4047474"/>
                </a:cubicBezTo>
                <a:lnTo>
                  <a:pt x="2624136" y="3806222"/>
                </a:lnTo>
                <a:lnTo>
                  <a:pt x="2478659" y="3540939"/>
                </a:lnTo>
                <a:lnTo>
                  <a:pt x="2288960" y="3275657"/>
                </a:lnTo>
                <a:lnTo>
                  <a:pt x="2071064" y="3010375"/>
                </a:lnTo>
                <a:lnTo>
                  <a:pt x="1830737" y="2747015"/>
                </a:lnTo>
                <a:lnTo>
                  <a:pt x="1539783" y="2456744"/>
                </a:lnTo>
                <a:lnTo>
                  <a:pt x="1227037" y="2191462"/>
                </a:lnTo>
                <a:lnTo>
                  <a:pt x="841233" y="1951169"/>
                </a:lnTo>
                <a:lnTo>
                  <a:pt x="432997" y="1710878"/>
                </a:lnTo>
                <a:lnTo>
                  <a:pt x="625900" y="1782965"/>
                </a:lnTo>
                <a:lnTo>
                  <a:pt x="841233" y="1878120"/>
                </a:lnTo>
                <a:lnTo>
                  <a:pt x="1131547" y="2023256"/>
                </a:lnTo>
                <a:lnTo>
                  <a:pt x="1444933" y="2241442"/>
                </a:lnTo>
                <a:lnTo>
                  <a:pt x="1830737" y="2529793"/>
                </a:lnTo>
                <a:lnTo>
                  <a:pt x="2022999" y="2722026"/>
                </a:lnTo>
                <a:lnTo>
                  <a:pt x="2215900" y="2915221"/>
                </a:lnTo>
                <a:lnTo>
                  <a:pt x="2408803" y="3155512"/>
                </a:lnTo>
                <a:lnTo>
                  <a:pt x="2601706" y="3395803"/>
                </a:lnTo>
                <a:lnTo>
                  <a:pt x="2722190" y="3565931"/>
                </a:lnTo>
                <a:cubicBezTo>
                  <a:pt x="2782325" y="3622319"/>
                  <a:pt x="2863760" y="3764225"/>
                  <a:pt x="2962516" y="3734134"/>
                </a:cubicBezTo>
                <a:cubicBezTo>
                  <a:pt x="3007366" y="3693543"/>
                  <a:pt x="3002037" y="3662046"/>
                  <a:pt x="3009940" y="3613988"/>
                </a:cubicBezTo>
                <a:lnTo>
                  <a:pt x="3009940" y="3445785"/>
                </a:lnTo>
                <a:cubicBezTo>
                  <a:pt x="3002250" y="3373697"/>
                  <a:pt x="2995202" y="3300648"/>
                  <a:pt x="2987510" y="3228561"/>
                </a:cubicBezTo>
                <a:cubicBezTo>
                  <a:pt x="2963264" y="3067886"/>
                  <a:pt x="2900779" y="2766879"/>
                  <a:pt x="2864463" y="2481733"/>
                </a:cubicBezTo>
                <a:cubicBezTo>
                  <a:pt x="2833059" y="2160704"/>
                  <a:pt x="2801017" y="1838713"/>
                  <a:pt x="2769613" y="1517683"/>
                </a:cubicBezTo>
                <a:cubicBezTo>
                  <a:pt x="2753591" y="1212994"/>
                  <a:pt x="2738212" y="908303"/>
                  <a:pt x="2722190" y="603614"/>
                </a:cubicBezTo>
                <a:lnTo>
                  <a:pt x="2722190" y="240291"/>
                </a:lnTo>
                <a:cubicBezTo>
                  <a:pt x="2729879" y="160516"/>
                  <a:pt x="2736930" y="79777"/>
                  <a:pt x="2744620" y="0"/>
                </a:cubicBezTo>
                <a:cubicBezTo>
                  <a:pt x="2792684" y="466166"/>
                  <a:pt x="2841392" y="931371"/>
                  <a:pt x="2889456" y="1397538"/>
                </a:cubicBezTo>
                <a:cubicBezTo>
                  <a:pt x="2938164" y="1758935"/>
                  <a:pt x="2986228" y="2120335"/>
                  <a:pt x="3034936" y="2481733"/>
                </a:cubicBezTo>
                <a:lnTo>
                  <a:pt x="3107994" y="2915221"/>
                </a:lnTo>
                <a:cubicBezTo>
                  <a:pt x="3124016" y="3019987"/>
                  <a:pt x="3139397" y="3123792"/>
                  <a:pt x="3155419" y="3228561"/>
                </a:cubicBezTo>
                <a:lnTo>
                  <a:pt x="3420739" y="4287767"/>
                </a:lnTo>
                <a:cubicBezTo>
                  <a:pt x="3452141" y="4440591"/>
                  <a:pt x="3484185" y="4592456"/>
                  <a:pt x="3515589" y="4745283"/>
                </a:cubicBezTo>
                <a:cubicBezTo>
                  <a:pt x="3559168" y="4901952"/>
                  <a:pt x="3631585" y="5174923"/>
                  <a:pt x="3683496" y="5226826"/>
                </a:cubicBezTo>
                <a:cubicBezTo>
                  <a:pt x="3735408" y="5278731"/>
                  <a:pt x="3784754" y="5134555"/>
                  <a:pt x="3828973" y="5058623"/>
                </a:cubicBezTo>
                <a:cubicBezTo>
                  <a:pt x="3868707" y="4962505"/>
                  <a:pt x="3909082" y="4867351"/>
                  <a:pt x="3948816" y="4771233"/>
                </a:cubicBezTo>
                <a:lnTo>
                  <a:pt x="4021876" y="4600146"/>
                </a:lnTo>
                <a:cubicBezTo>
                  <a:pt x="4046229" y="4544399"/>
                  <a:pt x="4069941" y="4488651"/>
                  <a:pt x="4094296" y="4432902"/>
                </a:cubicBezTo>
                <a:lnTo>
                  <a:pt x="4287196" y="4119562"/>
                </a:lnTo>
                <a:lnTo>
                  <a:pt x="4480099" y="3806222"/>
                </a:lnTo>
                <a:lnTo>
                  <a:pt x="4673002" y="3468852"/>
                </a:lnTo>
                <a:cubicBezTo>
                  <a:pt x="4697355" y="3404454"/>
                  <a:pt x="4721067" y="3340055"/>
                  <a:pt x="4745419" y="3275657"/>
                </a:cubicBezTo>
                <a:cubicBezTo>
                  <a:pt x="4761442" y="3211259"/>
                  <a:pt x="4776823" y="3146861"/>
                  <a:pt x="4792845" y="3082463"/>
                </a:cubicBezTo>
                <a:cubicBezTo>
                  <a:pt x="4808865" y="3018065"/>
                  <a:pt x="4824247" y="2954628"/>
                  <a:pt x="4840269" y="2890230"/>
                </a:cubicBezTo>
                <a:lnTo>
                  <a:pt x="4840269" y="2697035"/>
                </a:lnTo>
                <a:cubicBezTo>
                  <a:pt x="4833220" y="2617258"/>
                  <a:pt x="4825528" y="2536519"/>
                  <a:pt x="4818480" y="2456744"/>
                </a:cubicBezTo>
                <a:cubicBezTo>
                  <a:pt x="4801817" y="2384656"/>
                  <a:pt x="4784513" y="2313530"/>
                  <a:pt x="4767850" y="2241442"/>
                </a:cubicBezTo>
                <a:cubicBezTo>
                  <a:pt x="4736448" y="2153014"/>
                  <a:pt x="4704404" y="2064588"/>
                  <a:pt x="4673002" y="1976160"/>
                </a:cubicBezTo>
                <a:lnTo>
                  <a:pt x="4552519" y="1710878"/>
                </a:lnTo>
                <a:lnTo>
                  <a:pt x="4625576" y="1807957"/>
                </a:lnTo>
                <a:cubicBezTo>
                  <a:pt x="4656980" y="1848325"/>
                  <a:pt x="4689022" y="1887732"/>
                  <a:pt x="4720426" y="1928102"/>
                </a:cubicBezTo>
                <a:lnTo>
                  <a:pt x="4792845" y="2071316"/>
                </a:lnTo>
                <a:lnTo>
                  <a:pt x="4865903" y="2263550"/>
                </a:lnTo>
                <a:cubicBezTo>
                  <a:pt x="4881925" y="2343325"/>
                  <a:pt x="4897307" y="2424063"/>
                  <a:pt x="4913329" y="2503841"/>
                </a:cubicBezTo>
                <a:lnTo>
                  <a:pt x="4938322" y="2795075"/>
                </a:lnTo>
                <a:lnTo>
                  <a:pt x="4913329" y="2962317"/>
                </a:lnTo>
                <a:cubicBezTo>
                  <a:pt x="4904996" y="3019026"/>
                  <a:pt x="4896666" y="3076696"/>
                  <a:pt x="4888333" y="3133404"/>
                </a:cubicBezTo>
                <a:lnTo>
                  <a:pt x="5081236" y="2987309"/>
                </a:lnTo>
                <a:lnTo>
                  <a:pt x="5299133" y="2842172"/>
                </a:lnTo>
                <a:lnTo>
                  <a:pt x="5564453" y="2697035"/>
                </a:lnTo>
                <a:lnTo>
                  <a:pt x="5877199" y="2529793"/>
                </a:lnTo>
                <a:lnTo>
                  <a:pt x="6215579" y="2409645"/>
                </a:lnTo>
                <a:lnTo>
                  <a:pt x="6358493" y="2383695"/>
                </a:lnTo>
                <a:lnTo>
                  <a:pt x="6528965" y="2361588"/>
                </a:lnTo>
                <a:lnTo>
                  <a:pt x="6696232" y="2336599"/>
                </a:lnTo>
                <a:lnTo>
                  <a:pt x="6841709" y="2361588"/>
                </a:lnTo>
                <a:lnTo>
                  <a:pt x="6623813" y="2409645"/>
                </a:lnTo>
                <a:lnTo>
                  <a:pt x="6383486" y="2456744"/>
                </a:lnTo>
                <a:lnTo>
                  <a:pt x="6092532" y="2554782"/>
                </a:lnTo>
                <a:lnTo>
                  <a:pt x="5757356" y="2697035"/>
                </a:lnTo>
                <a:lnTo>
                  <a:pt x="5586883" y="2795075"/>
                </a:lnTo>
                <a:lnTo>
                  <a:pt x="5418976" y="2915221"/>
                </a:lnTo>
                <a:lnTo>
                  <a:pt x="5251709" y="3035366"/>
                </a:lnTo>
                <a:lnTo>
                  <a:pt x="5106230" y="3180503"/>
                </a:lnTo>
                <a:lnTo>
                  <a:pt x="4960753" y="3348706"/>
                </a:lnTo>
                <a:lnTo>
                  <a:pt x="4818480" y="3540939"/>
                </a:lnTo>
                <a:lnTo>
                  <a:pt x="4574949" y="3926367"/>
                </a:lnTo>
                <a:cubicBezTo>
                  <a:pt x="4510860" y="4038825"/>
                  <a:pt x="4465359" y="4126290"/>
                  <a:pt x="4432676" y="4214718"/>
                </a:cubicBezTo>
                <a:cubicBezTo>
                  <a:pt x="4399990" y="4303144"/>
                  <a:pt x="4358869" y="4367224"/>
                  <a:pt x="4334622" y="4480001"/>
                </a:cubicBezTo>
                <a:cubicBezTo>
                  <a:pt x="4310375" y="4592778"/>
                  <a:pt x="4250880" y="4802791"/>
                  <a:pt x="4287196" y="4891378"/>
                </a:cubicBezTo>
                <a:cubicBezTo>
                  <a:pt x="4323512" y="4979965"/>
                  <a:pt x="4420179" y="5003676"/>
                  <a:pt x="4552519" y="5011526"/>
                </a:cubicBezTo>
                <a:cubicBezTo>
                  <a:pt x="4684859" y="5019376"/>
                  <a:pt x="4940992" y="4966511"/>
                  <a:pt x="5081236" y="4938477"/>
                </a:cubicBezTo>
                <a:cubicBezTo>
                  <a:pt x="5185698" y="4914447"/>
                  <a:pt x="5285674" y="4883691"/>
                  <a:pt x="5393982" y="4843321"/>
                </a:cubicBezTo>
                <a:lnTo>
                  <a:pt x="5732362" y="4698184"/>
                </a:lnTo>
                <a:lnTo>
                  <a:pt x="6045106" y="4530942"/>
                </a:lnTo>
                <a:lnTo>
                  <a:pt x="6190585" y="4432902"/>
                </a:lnTo>
                <a:lnTo>
                  <a:pt x="6310428" y="4312756"/>
                </a:lnTo>
                <a:lnTo>
                  <a:pt x="6408480" y="4214718"/>
                </a:lnTo>
                <a:lnTo>
                  <a:pt x="6478336" y="4072465"/>
                </a:lnTo>
                <a:lnTo>
                  <a:pt x="6478336" y="4167622"/>
                </a:lnTo>
                <a:lnTo>
                  <a:pt x="6430912" y="4264698"/>
                </a:lnTo>
                <a:lnTo>
                  <a:pt x="6358493" y="4384844"/>
                </a:lnTo>
                <a:lnTo>
                  <a:pt x="6263002" y="4504989"/>
                </a:lnTo>
                <a:lnTo>
                  <a:pt x="6092532" y="4651087"/>
                </a:lnTo>
                <a:lnTo>
                  <a:pt x="5852205" y="4818332"/>
                </a:lnTo>
                <a:lnTo>
                  <a:pt x="5539459" y="4963466"/>
                </a:lnTo>
                <a:lnTo>
                  <a:pt x="5586883" y="4986535"/>
                </a:lnTo>
                <a:lnTo>
                  <a:pt x="5709930" y="5106680"/>
                </a:lnTo>
                <a:cubicBezTo>
                  <a:pt x="5733003" y="5139361"/>
                  <a:pt x="5756715" y="5171079"/>
                  <a:pt x="5779786" y="5203759"/>
                </a:cubicBezTo>
                <a:lnTo>
                  <a:pt x="5852205" y="5323905"/>
                </a:lnTo>
                <a:lnTo>
                  <a:pt x="5925263" y="5470003"/>
                </a:lnTo>
                <a:lnTo>
                  <a:pt x="5997682" y="5662236"/>
                </a:lnTo>
                <a:lnTo>
                  <a:pt x="5925263" y="5542088"/>
                </a:lnTo>
                <a:lnTo>
                  <a:pt x="5852205" y="5444050"/>
                </a:lnTo>
                <a:cubicBezTo>
                  <a:pt x="5820802" y="5403682"/>
                  <a:pt x="5788757" y="5364273"/>
                  <a:pt x="5757356" y="5323905"/>
                </a:cubicBezTo>
                <a:lnTo>
                  <a:pt x="5636872" y="5203759"/>
                </a:lnTo>
                <a:lnTo>
                  <a:pt x="5492036" y="5106680"/>
                </a:lnTo>
                <a:lnTo>
                  <a:pt x="5346556" y="5036515"/>
                </a:lnTo>
                <a:lnTo>
                  <a:pt x="5251709" y="5036515"/>
                </a:lnTo>
                <a:cubicBezTo>
                  <a:pt x="5171600" y="5052374"/>
                  <a:pt x="4971991" y="5100036"/>
                  <a:pt x="4865903" y="5131672"/>
                </a:cubicBezTo>
                <a:lnTo>
                  <a:pt x="4615183" y="5226330"/>
                </a:lnTo>
                <a:cubicBezTo>
                  <a:pt x="3912960" y="5495737"/>
                  <a:pt x="3736816" y="6738831"/>
                  <a:pt x="4221755" y="8002855"/>
                </a:cubicBezTo>
                <a:cubicBezTo>
                  <a:pt x="4471258" y="8653200"/>
                  <a:pt x="4847147" y="9182380"/>
                  <a:pt x="5249726" y="9505057"/>
                </a:cubicBezTo>
                <a:lnTo>
                  <a:pt x="1873870" y="9505057"/>
                </a:lnTo>
                <a:cubicBezTo>
                  <a:pt x="2253750" y="9168110"/>
                  <a:pt x="2733242" y="8697355"/>
                  <a:pt x="2876974" y="7990971"/>
                </a:cubicBezTo>
                <a:cubicBezTo>
                  <a:pt x="3020706" y="7284587"/>
                  <a:pt x="3181837" y="5506323"/>
                  <a:pt x="2736265" y="5266751"/>
                </a:cubicBezTo>
              </a:path>
            </a:pathLst>
          </a:custGeom>
          <a:gradFill>
            <a:gsLst>
              <a:gs pos="0">
                <a:schemeClr val="accent2">
                  <a:lumMod val="50000"/>
                </a:schemeClr>
              </a:gs>
              <a:gs pos="100000">
                <a:srgbClr val="C38944"/>
              </a:gs>
            </a:gsLst>
            <a:lin ang="16200000" scaled="0"/>
          </a:gradFill>
          <a:ln>
            <a:solidFill>
              <a:schemeClr val="accent2">
                <a:lumMod val="50000"/>
              </a:schemeClr>
            </a:solidFill>
          </a:ln>
          <a:extLst/>
        </p:spPr>
        <p:txBody>
          <a:bodyPr vert="horz" wrap="square" lIns="91440" tIns="45720" rIns="91440" bIns="45720" numCol="1" anchor="t" anchorCtr="0" compatLnSpc="1">
            <a:prstTxWarp prst="textNoShape">
              <a:avLst/>
            </a:prstTxWarp>
          </a:bodyPr>
          <a:lstStyle/>
          <a:p>
            <a:endParaRPr lang="en-US"/>
          </a:p>
        </p:txBody>
      </p:sp>
      <p:sp>
        <p:nvSpPr>
          <p:cNvPr id="12" name="Cloud"/>
          <p:cNvSpPr>
            <a:spLocks noChangeAspect="1" noEditPoints="1" noChangeArrowheads="1"/>
          </p:cNvSpPr>
          <p:nvPr/>
        </p:nvSpPr>
        <p:spPr bwMode="auto">
          <a:xfrm>
            <a:off x="3803825" y="977188"/>
            <a:ext cx="3786214" cy="242889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261938" lvl="0" indent="-174625" algn="ctr"/>
            <a:r>
              <a:rPr lang="tr-TR" sz="2600" dirty="0" smtClean="0">
                <a:solidFill>
                  <a:schemeClr val="bg1"/>
                </a:solidFill>
                <a:latin typeface="Arial Black" pitchFamily="34" charset="0"/>
                <a:cs typeface="Aharoni" pitchFamily="2" charset="-79"/>
              </a:rPr>
              <a:t>KISA VADELİ İHRACAT KREDİLERİ</a:t>
            </a:r>
            <a:endParaRPr lang="en-GB" sz="2600" dirty="0" smtClean="0">
              <a:solidFill>
                <a:schemeClr val="bg1"/>
              </a:solidFill>
              <a:latin typeface="Arial Black" pitchFamily="34" charset="0"/>
              <a:cs typeface="Aharoni" pitchFamily="2" charset="-79"/>
            </a:endParaRPr>
          </a:p>
        </p:txBody>
      </p:sp>
      <p:sp>
        <p:nvSpPr>
          <p:cNvPr id="13" name="Cloud"/>
          <p:cNvSpPr>
            <a:spLocks noChangeAspect="1" noEditPoints="1" noChangeArrowheads="1"/>
          </p:cNvSpPr>
          <p:nvPr/>
        </p:nvSpPr>
        <p:spPr bwMode="auto">
          <a:xfrm>
            <a:off x="5822362" y="3015931"/>
            <a:ext cx="3209829" cy="2059136"/>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p:spPr>
        <p:style>
          <a:lnRef idx="2">
            <a:schemeClr val="accent3">
              <a:shade val="50000"/>
            </a:schemeClr>
          </a:lnRef>
          <a:fillRef idx="1">
            <a:schemeClr val="accent3"/>
          </a:fillRef>
          <a:effectRef idx="0">
            <a:schemeClr val="accent3"/>
          </a:effectRef>
          <a:fontRef idx="minor">
            <a:schemeClr val="lt1"/>
          </a:fontRef>
        </p:style>
        <p:txBody>
          <a:bodyPr lIns="0" rIns="0" rtlCol="0" anchor="ctr"/>
          <a:lstStyle/>
          <a:p>
            <a:pPr marL="261938" lvl="0" indent="-174625" algn="ctr"/>
            <a:r>
              <a:rPr lang="tr-TR" dirty="0" smtClean="0">
                <a:solidFill>
                  <a:schemeClr val="bg1"/>
                </a:solidFill>
                <a:latin typeface="Arial Black" pitchFamily="34" charset="0"/>
                <a:cs typeface="Aharoni" pitchFamily="2" charset="-79"/>
              </a:rPr>
              <a:t>DÖVİZ KAZANDIRICI HİZMETLERE YÖNELİK KREDİLER</a:t>
            </a:r>
            <a:endParaRPr lang="en-GB" dirty="0" smtClean="0">
              <a:solidFill>
                <a:schemeClr val="bg1"/>
              </a:solidFill>
              <a:latin typeface="Arial Black" pitchFamily="34" charset="0"/>
              <a:cs typeface="Aharoni" pitchFamily="2" charset="-79"/>
            </a:endParaRPr>
          </a:p>
        </p:txBody>
      </p:sp>
      <p:sp>
        <p:nvSpPr>
          <p:cNvPr id="14" name="Cloud"/>
          <p:cNvSpPr>
            <a:spLocks noChangeAspect="1" noEditPoints="1" noChangeArrowheads="1"/>
          </p:cNvSpPr>
          <p:nvPr/>
        </p:nvSpPr>
        <p:spPr bwMode="auto">
          <a:xfrm>
            <a:off x="2316603" y="3227054"/>
            <a:ext cx="2987419" cy="1916457"/>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261938" lvl="0" indent="-174625" algn="ctr"/>
            <a:r>
              <a:rPr lang="tr-TR" dirty="0" smtClean="0">
                <a:solidFill>
                  <a:schemeClr val="bg1"/>
                </a:solidFill>
                <a:latin typeface="Arial Black" pitchFamily="34" charset="0"/>
                <a:cs typeface="Aharoni" pitchFamily="2" charset="-79"/>
              </a:rPr>
              <a:t>ORTA UZUN VADELİ İHRACAT KREDİLERİ</a:t>
            </a:r>
            <a:endParaRPr lang="en-GB" dirty="0" smtClean="0">
              <a:solidFill>
                <a:schemeClr val="bg1"/>
              </a:solidFill>
              <a:latin typeface="Arial Black" pitchFamily="34" charset="0"/>
              <a:cs typeface="Aharoni" pitchFamily="2" charset="-79"/>
            </a:endParaRPr>
          </a:p>
        </p:txBody>
      </p:sp>
      <p:sp>
        <p:nvSpPr>
          <p:cNvPr id="15" name="Rectangle 14"/>
          <p:cNvSpPr/>
          <p:nvPr/>
        </p:nvSpPr>
        <p:spPr>
          <a:xfrm>
            <a:off x="0" y="2751126"/>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Faaliyetleri</a:t>
            </a:r>
          </a:p>
        </p:txBody>
      </p:sp>
      <p:sp>
        <p:nvSpPr>
          <p:cNvPr id="16" name="Rectangle 15"/>
          <p:cNvSpPr/>
          <p:nvPr/>
        </p:nvSpPr>
        <p:spPr>
          <a:xfrm>
            <a:off x="0" y="3251192"/>
            <a:ext cx="2071670" cy="500066"/>
          </a:xfrm>
          <a:prstGeom prst="rect">
            <a:avLst/>
          </a:prstGeom>
          <a:solidFill>
            <a:srgbClr val="A6093D"/>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a:r>
              <a:rPr lang="tr-TR" sz="1700" dirty="0" smtClean="0">
                <a:solidFill>
                  <a:schemeClr val="bg1"/>
                </a:solidFill>
              </a:rPr>
              <a:t>Kredi Faaliyetlerimiz </a:t>
            </a:r>
          </a:p>
        </p:txBody>
      </p:sp>
      <p:sp>
        <p:nvSpPr>
          <p:cNvPr id="17" name="Rectangle 16"/>
          <p:cNvSpPr/>
          <p:nvPr/>
        </p:nvSpPr>
        <p:spPr>
          <a:xfrm>
            <a:off x="0" y="3751258"/>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a:bodyPr>
          <a:lstStyle/>
          <a:p>
            <a:pPr marL="179388"/>
            <a:r>
              <a:rPr lang="sv-SE" sz="1650" dirty="0" smtClean="0">
                <a:solidFill>
                  <a:srgbClr val="A6093D"/>
                </a:solidFill>
              </a:rPr>
              <a:t>Sigorta Faaliyetlerimiz</a:t>
            </a:r>
          </a:p>
        </p:txBody>
      </p:sp>
      <p:sp>
        <p:nvSpPr>
          <p:cNvPr id="18" name="Rectangle 17"/>
          <p:cNvSpPr/>
          <p:nvPr/>
        </p:nvSpPr>
        <p:spPr>
          <a:xfrm>
            <a:off x="0" y="4251324"/>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a:bodyPr>
          <a:lstStyle/>
          <a:p>
            <a:pPr marL="179388"/>
            <a:r>
              <a:rPr lang="tr-TR" dirty="0" smtClean="0">
                <a:solidFill>
                  <a:srgbClr val="A6093D"/>
                </a:solidFill>
              </a:rPr>
              <a:t>Uluslararası Krediler</a:t>
            </a:r>
          </a:p>
        </p:txBody>
      </p:sp>
      <p:sp>
        <p:nvSpPr>
          <p:cNvPr id="19" name="Rectangle 18"/>
          <p:cNvSpPr/>
          <p:nvPr/>
        </p:nvSpPr>
        <p:spPr>
          <a:xfrm>
            <a:off x="0" y="1750994"/>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Hakkında</a:t>
            </a:r>
          </a:p>
        </p:txBody>
      </p:sp>
      <p:sp>
        <p:nvSpPr>
          <p:cNvPr id="20" name="Rectangle 19"/>
          <p:cNvSpPr/>
          <p:nvPr/>
        </p:nvSpPr>
        <p:spPr>
          <a:xfrm>
            <a:off x="0" y="2251060"/>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Misyonu</a:t>
            </a:r>
          </a:p>
        </p:txBody>
      </p:sp>
      <p:sp>
        <p:nvSpPr>
          <p:cNvPr id="21" name="Espace réservé du pied de page 6"/>
          <p:cNvSpPr txBox="1">
            <a:spLocks/>
          </p:cNvSpPr>
          <p:nvPr/>
        </p:nvSpPr>
        <p:spPr>
          <a:xfrm>
            <a:off x="0" y="6492875"/>
            <a:ext cx="2123728"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000" b="1" i="0" u="none" strike="noStrike" kern="1200" cap="none" spc="0" normalizeH="0" baseline="0" noProof="0" dirty="0" smtClean="0">
                <a:ln>
                  <a:noFill/>
                </a:ln>
                <a:solidFill>
                  <a:schemeClr val="tx1">
                    <a:tint val="75000"/>
                  </a:schemeClr>
                </a:solidFill>
                <a:effectLst/>
                <a:uLnTx/>
                <a:uFillTx/>
                <a:latin typeface="+mn-lt"/>
                <a:ea typeface="+mn-ea"/>
                <a:cs typeface="+mn-cs"/>
              </a:rPr>
              <a:t>Türkiye İhracat Kredi Bankası A.Ş. </a:t>
            </a:r>
            <a:endParaRPr kumimoji="0" lang="en-US" sz="1000" b="1"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2000"/>
                                        <p:tgtEl>
                                          <p:spTgt spid="14"/>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3"/>
          <p:cNvGrpSpPr/>
          <p:nvPr/>
        </p:nvGrpSpPr>
        <p:grpSpPr>
          <a:xfrm>
            <a:off x="0" y="0"/>
            <a:ext cx="2123728" cy="6858000"/>
            <a:chOff x="0" y="0"/>
            <a:chExt cx="2123728" cy="6858000"/>
          </a:xfrm>
        </p:grpSpPr>
        <p:sp>
          <p:nvSpPr>
            <p:cNvPr id="8" name="Rectangle 7"/>
            <p:cNvSpPr/>
            <p:nvPr/>
          </p:nvSpPr>
          <p:spPr>
            <a:xfrm>
              <a:off x="0" y="0"/>
              <a:ext cx="2123728"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tr-TR">
                <a:solidFill>
                  <a:srgbClr val="A6093D"/>
                </a:solidFill>
              </a:endParaRPr>
            </a:p>
          </p:txBody>
        </p:sp>
        <p:pic>
          <p:nvPicPr>
            <p:cNvPr id="9" name="Picture 8" descr="5.png"/>
            <p:cNvPicPr>
              <a:picLocks noChangeAspect="1"/>
            </p:cNvPicPr>
            <p:nvPr/>
          </p:nvPicPr>
          <p:blipFill>
            <a:blip r:embed="rId2" cstate="print"/>
            <a:stretch>
              <a:fillRect/>
            </a:stretch>
          </p:blipFill>
          <p:spPr>
            <a:xfrm>
              <a:off x="101600" y="279400"/>
              <a:ext cx="1871476" cy="1185674"/>
            </a:xfrm>
            <a:prstGeom prst="rect">
              <a:avLst/>
            </a:prstGeom>
          </p:spPr>
        </p:pic>
      </p:grpSp>
      <p:sp>
        <p:nvSpPr>
          <p:cNvPr id="35" name="Rectangle 34"/>
          <p:cNvSpPr/>
          <p:nvPr/>
        </p:nvSpPr>
        <p:spPr>
          <a:xfrm>
            <a:off x="0" y="2751126"/>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Faaliyetleri</a:t>
            </a:r>
          </a:p>
        </p:txBody>
      </p:sp>
      <p:sp>
        <p:nvSpPr>
          <p:cNvPr id="36" name="Rectangle 35"/>
          <p:cNvSpPr/>
          <p:nvPr/>
        </p:nvSpPr>
        <p:spPr>
          <a:xfrm>
            <a:off x="0" y="3251192"/>
            <a:ext cx="2071670" cy="500066"/>
          </a:xfrm>
          <a:prstGeom prst="rect">
            <a:avLst/>
          </a:prstGeom>
          <a:solidFill>
            <a:srgbClr val="A6093D"/>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a:r>
              <a:rPr lang="tr-TR" sz="1700" dirty="0" smtClean="0">
                <a:solidFill>
                  <a:schemeClr val="bg1"/>
                </a:solidFill>
              </a:rPr>
              <a:t>Kredi Faaliyetlerimiz </a:t>
            </a:r>
          </a:p>
        </p:txBody>
      </p:sp>
      <p:sp>
        <p:nvSpPr>
          <p:cNvPr id="37" name="Rectangle 36"/>
          <p:cNvSpPr/>
          <p:nvPr/>
        </p:nvSpPr>
        <p:spPr>
          <a:xfrm>
            <a:off x="0" y="3751258"/>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a:bodyPr>
          <a:lstStyle/>
          <a:p>
            <a:pPr marL="179388"/>
            <a:r>
              <a:rPr lang="sv-SE" sz="1650" dirty="0" smtClean="0">
                <a:solidFill>
                  <a:srgbClr val="A6093D"/>
                </a:solidFill>
              </a:rPr>
              <a:t>Sigorta Faaliyetlerimiz</a:t>
            </a:r>
          </a:p>
        </p:txBody>
      </p:sp>
      <p:sp>
        <p:nvSpPr>
          <p:cNvPr id="38" name="Rectangle 37"/>
          <p:cNvSpPr/>
          <p:nvPr/>
        </p:nvSpPr>
        <p:spPr>
          <a:xfrm>
            <a:off x="0" y="4251324"/>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a:bodyPr>
          <a:lstStyle/>
          <a:p>
            <a:pPr marL="179388"/>
            <a:r>
              <a:rPr lang="tr-TR" dirty="0" smtClean="0">
                <a:solidFill>
                  <a:srgbClr val="A6093D"/>
                </a:solidFill>
              </a:rPr>
              <a:t>Uluslararası Krediler</a:t>
            </a:r>
          </a:p>
        </p:txBody>
      </p:sp>
      <p:sp>
        <p:nvSpPr>
          <p:cNvPr id="39" name="Rectangle 38"/>
          <p:cNvSpPr/>
          <p:nvPr/>
        </p:nvSpPr>
        <p:spPr>
          <a:xfrm>
            <a:off x="0" y="1750994"/>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Hakkında</a:t>
            </a:r>
          </a:p>
        </p:txBody>
      </p:sp>
      <p:sp>
        <p:nvSpPr>
          <p:cNvPr id="40" name="Rectangle 39"/>
          <p:cNvSpPr/>
          <p:nvPr/>
        </p:nvSpPr>
        <p:spPr>
          <a:xfrm>
            <a:off x="0" y="2251060"/>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Misyonu</a:t>
            </a:r>
          </a:p>
        </p:txBody>
      </p:sp>
      <p:sp>
        <p:nvSpPr>
          <p:cNvPr id="43" name="Espace réservé du pied de page 6"/>
          <p:cNvSpPr txBox="1">
            <a:spLocks/>
          </p:cNvSpPr>
          <p:nvPr/>
        </p:nvSpPr>
        <p:spPr>
          <a:xfrm>
            <a:off x="0" y="6492875"/>
            <a:ext cx="2123728"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000" b="1" i="0" u="none" strike="noStrike" kern="1200" cap="none" spc="0" normalizeH="0" baseline="0" noProof="0" dirty="0" smtClean="0">
                <a:ln>
                  <a:noFill/>
                </a:ln>
                <a:solidFill>
                  <a:schemeClr val="tx1">
                    <a:tint val="75000"/>
                  </a:schemeClr>
                </a:solidFill>
                <a:effectLst/>
                <a:uLnTx/>
                <a:uFillTx/>
                <a:latin typeface="+mn-lt"/>
                <a:ea typeface="+mn-ea"/>
                <a:cs typeface="+mn-cs"/>
              </a:rPr>
              <a:t>Türkiye İhracat Kredi Bankası A.Ş. </a:t>
            </a:r>
            <a:endParaRPr kumimoji="0" lang="en-US" sz="1000" b="1"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7" name="Rectangle 26"/>
          <p:cNvSpPr/>
          <p:nvPr/>
        </p:nvSpPr>
        <p:spPr>
          <a:xfrm>
            <a:off x="0" y="3284984"/>
            <a:ext cx="2071670" cy="500066"/>
          </a:xfrm>
          <a:prstGeom prst="rect">
            <a:avLst/>
          </a:prstGeom>
          <a:solidFill>
            <a:srgbClr val="A6093D"/>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a:r>
              <a:rPr lang="tr-TR" sz="1700" dirty="0" smtClean="0">
                <a:solidFill>
                  <a:schemeClr val="bg1"/>
                </a:solidFill>
              </a:rPr>
              <a:t>Kredi Faaliyetlerimiz </a:t>
            </a:r>
          </a:p>
        </p:txBody>
      </p:sp>
      <p:graphicFrame>
        <p:nvGraphicFramePr>
          <p:cNvPr id="28" name="Chart 27"/>
          <p:cNvGraphicFramePr/>
          <p:nvPr/>
        </p:nvGraphicFramePr>
        <p:xfrm>
          <a:off x="2555776" y="1628800"/>
          <a:ext cx="6096000" cy="4536504"/>
        </p:xfrm>
        <a:graphic>
          <a:graphicData uri="http://schemas.openxmlformats.org/drawingml/2006/chart">
            <c:chart xmlns:c="http://schemas.openxmlformats.org/drawingml/2006/chart" xmlns:r="http://schemas.openxmlformats.org/officeDocument/2006/relationships" r:id="rId3"/>
          </a:graphicData>
        </a:graphic>
      </p:graphicFrame>
      <p:sp>
        <p:nvSpPr>
          <p:cNvPr id="33" name="Oval 32"/>
          <p:cNvSpPr/>
          <p:nvPr/>
        </p:nvSpPr>
        <p:spPr>
          <a:xfrm>
            <a:off x="2483768" y="260648"/>
            <a:ext cx="6048672" cy="1440160"/>
          </a:xfrm>
          <a:prstGeom prst="ellipse">
            <a:avLst/>
          </a:prstGeom>
          <a:solidFill>
            <a:srgbClr val="53565A"/>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0" rIns="0" anchor="ctr"/>
          <a:lstStyle/>
          <a:p>
            <a:pPr algn="ctr">
              <a:defRPr/>
            </a:pPr>
            <a:r>
              <a:rPr lang="tr-TR" sz="24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BANKAMIZ</a:t>
            </a:r>
          </a:p>
          <a:p>
            <a:pPr algn="ctr">
              <a:defRPr/>
            </a:pPr>
            <a:r>
              <a:rPr lang="tr-TR" sz="24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İHRACAT KREDİLERİ KULLANDIRIM PAYI</a:t>
            </a:r>
            <a:endParaRPr lang="tr-TR" sz="24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10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Freeform 9"/>
          <p:cNvSpPr>
            <a:spLocks/>
          </p:cNvSpPr>
          <p:nvPr/>
        </p:nvSpPr>
        <p:spPr bwMode="auto">
          <a:xfrm>
            <a:off x="4435191" y="2132856"/>
            <a:ext cx="2440468" cy="4725144"/>
          </a:xfrm>
          <a:custGeom>
            <a:avLst/>
            <a:gdLst>
              <a:gd name="connsiteX0" fmla="*/ 2311623 w 6408712"/>
              <a:gd name="connsiteY0" fmla="*/ 0 h 9505057"/>
              <a:gd name="connsiteX1" fmla="*/ 2456459 w 6408712"/>
              <a:gd name="connsiteY1" fmla="*/ 1397538 h 9505057"/>
              <a:gd name="connsiteX2" fmla="*/ 2601939 w 6408712"/>
              <a:gd name="connsiteY2" fmla="*/ 2481733 h 9505057"/>
              <a:gd name="connsiteX3" fmla="*/ 2674997 w 6408712"/>
              <a:gd name="connsiteY3" fmla="*/ 2915221 h 9505057"/>
              <a:gd name="connsiteX4" fmla="*/ 2722422 w 6408712"/>
              <a:gd name="connsiteY4" fmla="*/ 3228561 h 9505057"/>
              <a:gd name="connsiteX5" fmla="*/ 2987742 w 6408712"/>
              <a:gd name="connsiteY5" fmla="*/ 4287767 h 9505057"/>
              <a:gd name="connsiteX6" fmla="*/ 3082592 w 6408712"/>
              <a:gd name="connsiteY6" fmla="*/ 4745283 h 9505057"/>
              <a:gd name="connsiteX7" fmla="*/ 3250499 w 6408712"/>
              <a:gd name="connsiteY7" fmla="*/ 5226826 h 9505057"/>
              <a:gd name="connsiteX8" fmla="*/ 3395976 w 6408712"/>
              <a:gd name="connsiteY8" fmla="*/ 5058623 h 9505057"/>
              <a:gd name="connsiteX9" fmla="*/ 3515819 w 6408712"/>
              <a:gd name="connsiteY9" fmla="*/ 4771233 h 9505057"/>
              <a:gd name="connsiteX10" fmla="*/ 3588879 w 6408712"/>
              <a:gd name="connsiteY10" fmla="*/ 4600146 h 9505057"/>
              <a:gd name="connsiteX11" fmla="*/ 3661299 w 6408712"/>
              <a:gd name="connsiteY11" fmla="*/ 4432902 h 9505057"/>
              <a:gd name="connsiteX12" fmla="*/ 3854199 w 6408712"/>
              <a:gd name="connsiteY12" fmla="*/ 4119562 h 9505057"/>
              <a:gd name="connsiteX13" fmla="*/ 4047102 w 6408712"/>
              <a:gd name="connsiteY13" fmla="*/ 3806222 h 9505057"/>
              <a:gd name="connsiteX14" fmla="*/ 4240005 w 6408712"/>
              <a:gd name="connsiteY14" fmla="*/ 3468852 h 9505057"/>
              <a:gd name="connsiteX15" fmla="*/ 4312422 w 6408712"/>
              <a:gd name="connsiteY15" fmla="*/ 3275657 h 9505057"/>
              <a:gd name="connsiteX16" fmla="*/ 4359848 w 6408712"/>
              <a:gd name="connsiteY16" fmla="*/ 3082463 h 9505057"/>
              <a:gd name="connsiteX17" fmla="*/ 4407272 w 6408712"/>
              <a:gd name="connsiteY17" fmla="*/ 2890230 h 9505057"/>
              <a:gd name="connsiteX18" fmla="*/ 4407272 w 6408712"/>
              <a:gd name="connsiteY18" fmla="*/ 2697035 h 9505057"/>
              <a:gd name="connsiteX19" fmla="*/ 4385483 w 6408712"/>
              <a:gd name="connsiteY19" fmla="*/ 2456744 h 9505057"/>
              <a:gd name="connsiteX20" fmla="*/ 4334853 w 6408712"/>
              <a:gd name="connsiteY20" fmla="*/ 2241442 h 9505057"/>
              <a:gd name="connsiteX21" fmla="*/ 4240005 w 6408712"/>
              <a:gd name="connsiteY21" fmla="*/ 1976160 h 9505057"/>
              <a:gd name="connsiteX22" fmla="*/ 4119522 w 6408712"/>
              <a:gd name="connsiteY22" fmla="*/ 1710878 h 9505057"/>
              <a:gd name="connsiteX23" fmla="*/ 4192579 w 6408712"/>
              <a:gd name="connsiteY23" fmla="*/ 1807957 h 9505057"/>
              <a:gd name="connsiteX24" fmla="*/ 4287429 w 6408712"/>
              <a:gd name="connsiteY24" fmla="*/ 1928102 h 9505057"/>
              <a:gd name="connsiteX25" fmla="*/ 4359848 w 6408712"/>
              <a:gd name="connsiteY25" fmla="*/ 2071316 h 9505057"/>
              <a:gd name="connsiteX26" fmla="*/ 4432906 w 6408712"/>
              <a:gd name="connsiteY26" fmla="*/ 2263550 h 9505057"/>
              <a:gd name="connsiteX27" fmla="*/ 4480332 w 6408712"/>
              <a:gd name="connsiteY27" fmla="*/ 2503841 h 9505057"/>
              <a:gd name="connsiteX28" fmla="*/ 4505325 w 6408712"/>
              <a:gd name="connsiteY28" fmla="*/ 2795075 h 9505057"/>
              <a:gd name="connsiteX29" fmla="*/ 4480332 w 6408712"/>
              <a:gd name="connsiteY29" fmla="*/ 2962317 h 9505057"/>
              <a:gd name="connsiteX30" fmla="*/ 4455336 w 6408712"/>
              <a:gd name="connsiteY30" fmla="*/ 3133404 h 9505057"/>
              <a:gd name="connsiteX31" fmla="*/ 4648239 w 6408712"/>
              <a:gd name="connsiteY31" fmla="*/ 2987309 h 9505057"/>
              <a:gd name="connsiteX32" fmla="*/ 4866136 w 6408712"/>
              <a:gd name="connsiteY32" fmla="*/ 2842172 h 9505057"/>
              <a:gd name="connsiteX33" fmla="*/ 5131456 w 6408712"/>
              <a:gd name="connsiteY33" fmla="*/ 2697035 h 9505057"/>
              <a:gd name="connsiteX34" fmla="*/ 5444202 w 6408712"/>
              <a:gd name="connsiteY34" fmla="*/ 2529793 h 9505057"/>
              <a:gd name="connsiteX35" fmla="*/ 5782582 w 6408712"/>
              <a:gd name="connsiteY35" fmla="*/ 2409645 h 9505057"/>
              <a:gd name="connsiteX36" fmla="*/ 5925496 w 6408712"/>
              <a:gd name="connsiteY36" fmla="*/ 2383695 h 9505057"/>
              <a:gd name="connsiteX37" fmla="*/ 6095968 w 6408712"/>
              <a:gd name="connsiteY37" fmla="*/ 2361588 h 9505057"/>
              <a:gd name="connsiteX38" fmla="*/ 6263235 w 6408712"/>
              <a:gd name="connsiteY38" fmla="*/ 2336599 h 9505057"/>
              <a:gd name="connsiteX39" fmla="*/ 6408712 w 6408712"/>
              <a:gd name="connsiteY39" fmla="*/ 2361588 h 9505057"/>
              <a:gd name="connsiteX40" fmla="*/ 6190816 w 6408712"/>
              <a:gd name="connsiteY40" fmla="*/ 2409645 h 9505057"/>
              <a:gd name="connsiteX41" fmla="*/ 5950489 w 6408712"/>
              <a:gd name="connsiteY41" fmla="*/ 2456744 h 9505057"/>
              <a:gd name="connsiteX42" fmla="*/ 5659535 w 6408712"/>
              <a:gd name="connsiteY42" fmla="*/ 2554782 h 9505057"/>
              <a:gd name="connsiteX43" fmla="*/ 5324359 w 6408712"/>
              <a:gd name="connsiteY43" fmla="*/ 2697035 h 9505057"/>
              <a:gd name="connsiteX44" fmla="*/ 5153886 w 6408712"/>
              <a:gd name="connsiteY44" fmla="*/ 2795075 h 9505057"/>
              <a:gd name="connsiteX45" fmla="*/ 4985979 w 6408712"/>
              <a:gd name="connsiteY45" fmla="*/ 2915221 h 9505057"/>
              <a:gd name="connsiteX46" fmla="*/ 4818712 w 6408712"/>
              <a:gd name="connsiteY46" fmla="*/ 3035366 h 9505057"/>
              <a:gd name="connsiteX47" fmla="*/ 4673233 w 6408712"/>
              <a:gd name="connsiteY47" fmla="*/ 3180503 h 9505057"/>
              <a:gd name="connsiteX48" fmla="*/ 4527756 w 6408712"/>
              <a:gd name="connsiteY48" fmla="*/ 3348706 h 9505057"/>
              <a:gd name="connsiteX49" fmla="*/ 4385483 w 6408712"/>
              <a:gd name="connsiteY49" fmla="*/ 3540939 h 9505057"/>
              <a:gd name="connsiteX50" fmla="*/ 4141952 w 6408712"/>
              <a:gd name="connsiteY50" fmla="*/ 3926367 h 9505057"/>
              <a:gd name="connsiteX51" fmla="*/ 3999679 w 6408712"/>
              <a:gd name="connsiteY51" fmla="*/ 4214718 h 9505057"/>
              <a:gd name="connsiteX52" fmla="*/ 3901625 w 6408712"/>
              <a:gd name="connsiteY52" fmla="*/ 4480001 h 9505057"/>
              <a:gd name="connsiteX53" fmla="*/ 3829206 w 6408712"/>
              <a:gd name="connsiteY53" fmla="*/ 4793340 h 9505057"/>
              <a:gd name="connsiteX54" fmla="*/ 3854199 w 6408712"/>
              <a:gd name="connsiteY54" fmla="*/ 4891378 h 9505057"/>
              <a:gd name="connsiteX55" fmla="*/ 3901625 w 6408712"/>
              <a:gd name="connsiteY55" fmla="*/ 4963466 h 9505057"/>
              <a:gd name="connsiteX56" fmla="*/ 3974042 w 6408712"/>
              <a:gd name="connsiteY56" fmla="*/ 5011526 h 9505057"/>
              <a:gd name="connsiteX57" fmla="*/ 4119522 w 6408712"/>
              <a:gd name="connsiteY57" fmla="*/ 5011526 h 9505057"/>
              <a:gd name="connsiteX58" fmla="*/ 4334853 w 6408712"/>
              <a:gd name="connsiteY58" fmla="*/ 4986535 h 9505057"/>
              <a:gd name="connsiteX59" fmla="*/ 4648239 w 6408712"/>
              <a:gd name="connsiteY59" fmla="*/ 4938477 h 9505057"/>
              <a:gd name="connsiteX60" fmla="*/ 4960985 w 6408712"/>
              <a:gd name="connsiteY60" fmla="*/ 4843321 h 9505057"/>
              <a:gd name="connsiteX61" fmla="*/ 5299365 w 6408712"/>
              <a:gd name="connsiteY61" fmla="*/ 4698184 h 9505057"/>
              <a:gd name="connsiteX62" fmla="*/ 5612109 w 6408712"/>
              <a:gd name="connsiteY62" fmla="*/ 4530942 h 9505057"/>
              <a:gd name="connsiteX63" fmla="*/ 5757588 w 6408712"/>
              <a:gd name="connsiteY63" fmla="*/ 4432902 h 9505057"/>
              <a:gd name="connsiteX64" fmla="*/ 5877431 w 6408712"/>
              <a:gd name="connsiteY64" fmla="*/ 4312756 h 9505057"/>
              <a:gd name="connsiteX65" fmla="*/ 5975483 w 6408712"/>
              <a:gd name="connsiteY65" fmla="*/ 4214718 h 9505057"/>
              <a:gd name="connsiteX66" fmla="*/ 6045339 w 6408712"/>
              <a:gd name="connsiteY66" fmla="*/ 4072465 h 9505057"/>
              <a:gd name="connsiteX67" fmla="*/ 6045339 w 6408712"/>
              <a:gd name="connsiteY67" fmla="*/ 4167622 h 9505057"/>
              <a:gd name="connsiteX68" fmla="*/ 5997915 w 6408712"/>
              <a:gd name="connsiteY68" fmla="*/ 4264698 h 9505057"/>
              <a:gd name="connsiteX69" fmla="*/ 5925496 w 6408712"/>
              <a:gd name="connsiteY69" fmla="*/ 4384844 h 9505057"/>
              <a:gd name="connsiteX70" fmla="*/ 5830005 w 6408712"/>
              <a:gd name="connsiteY70" fmla="*/ 4504989 h 9505057"/>
              <a:gd name="connsiteX71" fmla="*/ 5659535 w 6408712"/>
              <a:gd name="connsiteY71" fmla="*/ 4651087 h 9505057"/>
              <a:gd name="connsiteX72" fmla="*/ 5419208 w 6408712"/>
              <a:gd name="connsiteY72" fmla="*/ 4818332 h 9505057"/>
              <a:gd name="connsiteX73" fmla="*/ 5106462 w 6408712"/>
              <a:gd name="connsiteY73" fmla="*/ 4963466 h 9505057"/>
              <a:gd name="connsiteX74" fmla="*/ 5153886 w 6408712"/>
              <a:gd name="connsiteY74" fmla="*/ 4986535 h 9505057"/>
              <a:gd name="connsiteX75" fmla="*/ 5276933 w 6408712"/>
              <a:gd name="connsiteY75" fmla="*/ 5106680 h 9505057"/>
              <a:gd name="connsiteX76" fmla="*/ 5346789 w 6408712"/>
              <a:gd name="connsiteY76" fmla="*/ 5203759 h 9505057"/>
              <a:gd name="connsiteX77" fmla="*/ 5419208 w 6408712"/>
              <a:gd name="connsiteY77" fmla="*/ 5323905 h 9505057"/>
              <a:gd name="connsiteX78" fmla="*/ 5492266 w 6408712"/>
              <a:gd name="connsiteY78" fmla="*/ 5470003 h 9505057"/>
              <a:gd name="connsiteX79" fmla="*/ 5564685 w 6408712"/>
              <a:gd name="connsiteY79" fmla="*/ 5662236 h 9505057"/>
              <a:gd name="connsiteX80" fmla="*/ 5492266 w 6408712"/>
              <a:gd name="connsiteY80" fmla="*/ 5542088 h 9505057"/>
              <a:gd name="connsiteX81" fmla="*/ 5419208 w 6408712"/>
              <a:gd name="connsiteY81" fmla="*/ 5444050 h 9505057"/>
              <a:gd name="connsiteX82" fmla="*/ 5324359 w 6408712"/>
              <a:gd name="connsiteY82" fmla="*/ 5323905 h 9505057"/>
              <a:gd name="connsiteX83" fmla="*/ 5203875 w 6408712"/>
              <a:gd name="connsiteY83" fmla="*/ 5203759 h 9505057"/>
              <a:gd name="connsiteX84" fmla="*/ 5059039 w 6408712"/>
              <a:gd name="connsiteY84" fmla="*/ 5106680 h 9505057"/>
              <a:gd name="connsiteX85" fmla="*/ 4913559 w 6408712"/>
              <a:gd name="connsiteY85" fmla="*/ 5036515 h 9505057"/>
              <a:gd name="connsiteX86" fmla="*/ 4818712 w 6408712"/>
              <a:gd name="connsiteY86" fmla="*/ 5036515 h 9505057"/>
              <a:gd name="connsiteX87" fmla="*/ 4720659 w 6408712"/>
              <a:gd name="connsiteY87" fmla="*/ 5036515 h 9505057"/>
              <a:gd name="connsiteX88" fmla="*/ 4432906 w 6408712"/>
              <a:gd name="connsiteY88" fmla="*/ 5131672 h 9505057"/>
              <a:gd name="connsiteX89" fmla="*/ 4333202 w 6408712"/>
              <a:gd name="connsiteY89" fmla="*/ 5186649 h 9505057"/>
              <a:gd name="connsiteX90" fmla="*/ 4182186 w 6408712"/>
              <a:gd name="connsiteY90" fmla="*/ 5226330 h 9505057"/>
              <a:gd name="connsiteX91" fmla="*/ 3788758 w 6408712"/>
              <a:gd name="connsiteY91" fmla="*/ 8002855 h 9505057"/>
              <a:gd name="connsiteX92" fmla="*/ 4816729 w 6408712"/>
              <a:gd name="connsiteY92" fmla="*/ 9505057 h 9505057"/>
              <a:gd name="connsiteX93" fmla="*/ 1440873 w 6408712"/>
              <a:gd name="connsiteY93" fmla="*/ 9505057 h 9505057"/>
              <a:gd name="connsiteX94" fmla="*/ 2443977 w 6408712"/>
              <a:gd name="connsiteY94" fmla="*/ 7990971 h 9505057"/>
              <a:gd name="connsiteX95" fmla="*/ 2274693 w 6408712"/>
              <a:gd name="connsiteY95" fmla="*/ 5216744 h 9505057"/>
              <a:gd name="connsiteX96" fmla="*/ 2216090 w 6408712"/>
              <a:gd name="connsiteY96" fmla="*/ 5191468 h 9505057"/>
              <a:gd name="connsiteX97" fmla="*/ 2071296 w 6408712"/>
              <a:gd name="connsiteY97" fmla="*/ 5083612 h 9505057"/>
              <a:gd name="connsiteX98" fmla="*/ 1878393 w 6408712"/>
              <a:gd name="connsiteY98" fmla="*/ 4986535 h 9505057"/>
              <a:gd name="connsiteX99" fmla="*/ 1685493 w 6408712"/>
              <a:gd name="connsiteY99" fmla="*/ 4913486 h 9505057"/>
              <a:gd name="connsiteX100" fmla="*/ 1470160 w 6408712"/>
              <a:gd name="connsiteY100" fmla="*/ 4843321 h 9505057"/>
              <a:gd name="connsiteX101" fmla="*/ 1277257 w 6408712"/>
              <a:gd name="connsiteY101" fmla="*/ 4818332 h 9505057"/>
              <a:gd name="connsiteX102" fmla="*/ 1084354 w 6408712"/>
              <a:gd name="connsiteY102" fmla="*/ 4793340 h 9505057"/>
              <a:gd name="connsiteX103" fmla="*/ 720980 w 6408712"/>
              <a:gd name="connsiteY103" fmla="*/ 4771233 h 9505057"/>
              <a:gd name="connsiteX104" fmla="*/ 433230 w 6408712"/>
              <a:gd name="connsiteY104" fmla="*/ 4793340 h 9505057"/>
              <a:gd name="connsiteX105" fmla="*/ 167910 w 6408712"/>
              <a:gd name="connsiteY105" fmla="*/ 4818332 h 9505057"/>
              <a:gd name="connsiteX106" fmla="*/ 360810 w 6408712"/>
              <a:gd name="connsiteY106" fmla="*/ 4771233 h 9505057"/>
              <a:gd name="connsiteX107" fmla="*/ 528079 w 6408712"/>
              <a:gd name="connsiteY107" fmla="*/ 4745283 h 9505057"/>
              <a:gd name="connsiteX108" fmla="*/ 913883 w 6408712"/>
              <a:gd name="connsiteY108" fmla="*/ 4720292 h 9505057"/>
              <a:gd name="connsiteX109" fmla="*/ 1277257 w 6408712"/>
              <a:gd name="connsiteY109" fmla="*/ 4745283 h 9505057"/>
              <a:gd name="connsiteX110" fmla="*/ 1638067 w 6408712"/>
              <a:gd name="connsiteY110" fmla="*/ 4818332 h 9505057"/>
              <a:gd name="connsiteX111" fmla="*/ 1950813 w 6408712"/>
              <a:gd name="connsiteY111" fmla="*/ 4913486 h 9505057"/>
              <a:gd name="connsiteX112" fmla="*/ 2238563 w 6408712"/>
              <a:gd name="connsiteY112" fmla="*/ 5036515 h 9505057"/>
              <a:gd name="connsiteX113" fmla="*/ 2456459 w 6408712"/>
              <a:gd name="connsiteY113" fmla="*/ 5156661 h 9505057"/>
              <a:gd name="connsiteX114" fmla="*/ 2624369 w 6408712"/>
              <a:gd name="connsiteY114" fmla="*/ 5276808 h 9505057"/>
              <a:gd name="connsiteX115" fmla="*/ 2651256 w 6408712"/>
              <a:gd name="connsiteY115" fmla="*/ 5295594 h 9505057"/>
              <a:gd name="connsiteX116" fmla="*/ 2656331 w 6408712"/>
              <a:gd name="connsiteY116" fmla="*/ 5296631 h 9505057"/>
              <a:gd name="connsiteX117" fmla="*/ 2649362 w 6408712"/>
              <a:gd name="connsiteY117" fmla="*/ 5203759 h 9505057"/>
              <a:gd name="connsiteX118" fmla="*/ 2601939 w 6408712"/>
              <a:gd name="connsiteY118" fmla="*/ 4891378 h 9505057"/>
              <a:gd name="connsiteX119" fmla="*/ 2311623 w 6408712"/>
              <a:gd name="connsiteY119" fmla="*/ 4047474 h 9505057"/>
              <a:gd name="connsiteX120" fmla="*/ 2191139 w 6408712"/>
              <a:gd name="connsiteY120" fmla="*/ 3806222 h 9505057"/>
              <a:gd name="connsiteX121" fmla="*/ 2045662 w 6408712"/>
              <a:gd name="connsiteY121" fmla="*/ 3540939 h 9505057"/>
              <a:gd name="connsiteX122" fmla="*/ 1855963 w 6408712"/>
              <a:gd name="connsiteY122" fmla="*/ 3275657 h 9505057"/>
              <a:gd name="connsiteX123" fmla="*/ 1638067 w 6408712"/>
              <a:gd name="connsiteY123" fmla="*/ 3010375 h 9505057"/>
              <a:gd name="connsiteX124" fmla="*/ 1397740 w 6408712"/>
              <a:gd name="connsiteY124" fmla="*/ 2747015 h 9505057"/>
              <a:gd name="connsiteX125" fmla="*/ 1106786 w 6408712"/>
              <a:gd name="connsiteY125" fmla="*/ 2456744 h 9505057"/>
              <a:gd name="connsiteX126" fmla="*/ 794040 w 6408712"/>
              <a:gd name="connsiteY126" fmla="*/ 2191462 h 9505057"/>
              <a:gd name="connsiteX127" fmla="*/ 408236 w 6408712"/>
              <a:gd name="connsiteY127" fmla="*/ 1951169 h 9505057"/>
              <a:gd name="connsiteX128" fmla="*/ 0 w 6408712"/>
              <a:gd name="connsiteY128" fmla="*/ 1710878 h 9505057"/>
              <a:gd name="connsiteX129" fmla="*/ 192903 w 6408712"/>
              <a:gd name="connsiteY129" fmla="*/ 1782965 h 9505057"/>
              <a:gd name="connsiteX130" fmla="*/ 408236 w 6408712"/>
              <a:gd name="connsiteY130" fmla="*/ 1878120 h 9505057"/>
              <a:gd name="connsiteX131" fmla="*/ 698550 w 6408712"/>
              <a:gd name="connsiteY131" fmla="*/ 2023256 h 9505057"/>
              <a:gd name="connsiteX132" fmla="*/ 1011936 w 6408712"/>
              <a:gd name="connsiteY132" fmla="*/ 2241442 h 9505057"/>
              <a:gd name="connsiteX133" fmla="*/ 1397740 w 6408712"/>
              <a:gd name="connsiteY133" fmla="*/ 2529793 h 9505057"/>
              <a:gd name="connsiteX134" fmla="*/ 1590002 w 6408712"/>
              <a:gd name="connsiteY134" fmla="*/ 2722026 h 9505057"/>
              <a:gd name="connsiteX135" fmla="*/ 1782903 w 6408712"/>
              <a:gd name="connsiteY135" fmla="*/ 2915221 h 9505057"/>
              <a:gd name="connsiteX136" fmla="*/ 1975806 w 6408712"/>
              <a:gd name="connsiteY136" fmla="*/ 3155512 h 9505057"/>
              <a:gd name="connsiteX137" fmla="*/ 2168709 w 6408712"/>
              <a:gd name="connsiteY137" fmla="*/ 3395803 h 9505057"/>
              <a:gd name="connsiteX138" fmla="*/ 2289193 w 6408712"/>
              <a:gd name="connsiteY138" fmla="*/ 3565931 h 9505057"/>
              <a:gd name="connsiteX139" fmla="*/ 2529519 w 6408712"/>
              <a:gd name="connsiteY139" fmla="*/ 3734134 h 9505057"/>
              <a:gd name="connsiteX140" fmla="*/ 2576943 w 6408712"/>
              <a:gd name="connsiteY140" fmla="*/ 3613988 h 9505057"/>
              <a:gd name="connsiteX141" fmla="*/ 2576943 w 6408712"/>
              <a:gd name="connsiteY141" fmla="*/ 3445785 h 9505057"/>
              <a:gd name="connsiteX142" fmla="*/ 2554513 w 6408712"/>
              <a:gd name="connsiteY142" fmla="*/ 3228561 h 9505057"/>
              <a:gd name="connsiteX143" fmla="*/ 2482096 w 6408712"/>
              <a:gd name="connsiteY143" fmla="*/ 2890230 h 9505057"/>
              <a:gd name="connsiteX144" fmla="*/ 2431466 w 6408712"/>
              <a:gd name="connsiteY144" fmla="*/ 2481733 h 9505057"/>
              <a:gd name="connsiteX145" fmla="*/ 2336616 w 6408712"/>
              <a:gd name="connsiteY145" fmla="*/ 1517683 h 9505057"/>
              <a:gd name="connsiteX146" fmla="*/ 2289193 w 6408712"/>
              <a:gd name="connsiteY146" fmla="*/ 603614 h 9505057"/>
              <a:gd name="connsiteX147" fmla="*/ 2289193 w 6408712"/>
              <a:gd name="connsiteY147" fmla="*/ 240291 h 9505057"/>
              <a:gd name="connsiteX148" fmla="*/ 2311623 w 6408712"/>
              <a:gd name="connsiteY148" fmla="*/ 0 h 9505057"/>
              <a:gd name="connsiteX0" fmla="*/ 2311623 w 6408712"/>
              <a:gd name="connsiteY0" fmla="*/ 0 h 9505057"/>
              <a:gd name="connsiteX1" fmla="*/ 2456459 w 6408712"/>
              <a:gd name="connsiteY1" fmla="*/ 1397538 h 9505057"/>
              <a:gd name="connsiteX2" fmla="*/ 2601939 w 6408712"/>
              <a:gd name="connsiteY2" fmla="*/ 2481733 h 9505057"/>
              <a:gd name="connsiteX3" fmla="*/ 2674997 w 6408712"/>
              <a:gd name="connsiteY3" fmla="*/ 2915221 h 9505057"/>
              <a:gd name="connsiteX4" fmla="*/ 2722422 w 6408712"/>
              <a:gd name="connsiteY4" fmla="*/ 3228561 h 9505057"/>
              <a:gd name="connsiteX5" fmla="*/ 2987742 w 6408712"/>
              <a:gd name="connsiteY5" fmla="*/ 4287767 h 9505057"/>
              <a:gd name="connsiteX6" fmla="*/ 3082592 w 6408712"/>
              <a:gd name="connsiteY6" fmla="*/ 4745283 h 9505057"/>
              <a:gd name="connsiteX7" fmla="*/ 3250499 w 6408712"/>
              <a:gd name="connsiteY7" fmla="*/ 5226826 h 9505057"/>
              <a:gd name="connsiteX8" fmla="*/ 3395976 w 6408712"/>
              <a:gd name="connsiteY8" fmla="*/ 5058623 h 9505057"/>
              <a:gd name="connsiteX9" fmla="*/ 3515819 w 6408712"/>
              <a:gd name="connsiteY9" fmla="*/ 4771233 h 9505057"/>
              <a:gd name="connsiteX10" fmla="*/ 3588879 w 6408712"/>
              <a:gd name="connsiteY10" fmla="*/ 4600146 h 9505057"/>
              <a:gd name="connsiteX11" fmla="*/ 3661299 w 6408712"/>
              <a:gd name="connsiteY11" fmla="*/ 4432902 h 9505057"/>
              <a:gd name="connsiteX12" fmla="*/ 3854199 w 6408712"/>
              <a:gd name="connsiteY12" fmla="*/ 4119562 h 9505057"/>
              <a:gd name="connsiteX13" fmla="*/ 4047102 w 6408712"/>
              <a:gd name="connsiteY13" fmla="*/ 3806222 h 9505057"/>
              <a:gd name="connsiteX14" fmla="*/ 4240005 w 6408712"/>
              <a:gd name="connsiteY14" fmla="*/ 3468852 h 9505057"/>
              <a:gd name="connsiteX15" fmla="*/ 4312422 w 6408712"/>
              <a:gd name="connsiteY15" fmla="*/ 3275657 h 9505057"/>
              <a:gd name="connsiteX16" fmla="*/ 4359848 w 6408712"/>
              <a:gd name="connsiteY16" fmla="*/ 3082463 h 9505057"/>
              <a:gd name="connsiteX17" fmla="*/ 4407272 w 6408712"/>
              <a:gd name="connsiteY17" fmla="*/ 2890230 h 9505057"/>
              <a:gd name="connsiteX18" fmla="*/ 4407272 w 6408712"/>
              <a:gd name="connsiteY18" fmla="*/ 2697035 h 9505057"/>
              <a:gd name="connsiteX19" fmla="*/ 4385483 w 6408712"/>
              <a:gd name="connsiteY19" fmla="*/ 2456744 h 9505057"/>
              <a:gd name="connsiteX20" fmla="*/ 4334853 w 6408712"/>
              <a:gd name="connsiteY20" fmla="*/ 2241442 h 9505057"/>
              <a:gd name="connsiteX21" fmla="*/ 4240005 w 6408712"/>
              <a:gd name="connsiteY21" fmla="*/ 1976160 h 9505057"/>
              <a:gd name="connsiteX22" fmla="*/ 4119522 w 6408712"/>
              <a:gd name="connsiteY22" fmla="*/ 1710878 h 9505057"/>
              <a:gd name="connsiteX23" fmla="*/ 4192579 w 6408712"/>
              <a:gd name="connsiteY23" fmla="*/ 1807957 h 9505057"/>
              <a:gd name="connsiteX24" fmla="*/ 4287429 w 6408712"/>
              <a:gd name="connsiteY24" fmla="*/ 1928102 h 9505057"/>
              <a:gd name="connsiteX25" fmla="*/ 4359848 w 6408712"/>
              <a:gd name="connsiteY25" fmla="*/ 2071316 h 9505057"/>
              <a:gd name="connsiteX26" fmla="*/ 4432906 w 6408712"/>
              <a:gd name="connsiteY26" fmla="*/ 2263550 h 9505057"/>
              <a:gd name="connsiteX27" fmla="*/ 4480332 w 6408712"/>
              <a:gd name="connsiteY27" fmla="*/ 2503841 h 9505057"/>
              <a:gd name="connsiteX28" fmla="*/ 4505325 w 6408712"/>
              <a:gd name="connsiteY28" fmla="*/ 2795075 h 9505057"/>
              <a:gd name="connsiteX29" fmla="*/ 4480332 w 6408712"/>
              <a:gd name="connsiteY29" fmla="*/ 2962317 h 9505057"/>
              <a:gd name="connsiteX30" fmla="*/ 4455336 w 6408712"/>
              <a:gd name="connsiteY30" fmla="*/ 3133404 h 9505057"/>
              <a:gd name="connsiteX31" fmla="*/ 4648239 w 6408712"/>
              <a:gd name="connsiteY31" fmla="*/ 2987309 h 9505057"/>
              <a:gd name="connsiteX32" fmla="*/ 4866136 w 6408712"/>
              <a:gd name="connsiteY32" fmla="*/ 2842172 h 9505057"/>
              <a:gd name="connsiteX33" fmla="*/ 5131456 w 6408712"/>
              <a:gd name="connsiteY33" fmla="*/ 2697035 h 9505057"/>
              <a:gd name="connsiteX34" fmla="*/ 5444202 w 6408712"/>
              <a:gd name="connsiteY34" fmla="*/ 2529793 h 9505057"/>
              <a:gd name="connsiteX35" fmla="*/ 5782582 w 6408712"/>
              <a:gd name="connsiteY35" fmla="*/ 2409645 h 9505057"/>
              <a:gd name="connsiteX36" fmla="*/ 5925496 w 6408712"/>
              <a:gd name="connsiteY36" fmla="*/ 2383695 h 9505057"/>
              <a:gd name="connsiteX37" fmla="*/ 6095968 w 6408712"/>
              <a:gd name="connsiteY37" fmla="*/ 2361588 h 9505057"/>
              <a:gd name="connsiteX38" fmla="*/ 6263235 w 6408712"/>
              <a:gd name="connsiteY38" fmla="*/ 2336599 h 9505057"/>
              <a:gd name="connsiteX39" fmla="*/ 6408712 w 6408712"/>
              <a:gd name="connsiteY39" fmla="*/ 2361588 h 9505057"/>
              <a:gd name="connsiteX40" fmla="*/ 6190816 w 6408712"/>
              <a:gd name="connsiteY40" fmla="*/ 2409645 h 9505057"/>
              <a:gd name="connsiteX41" fmla="*/ 5950489 w 6408712"/>
              <a:gd name="connsiteY41" fmla="*/ 2456744 h 9505057"/>
              <a:gd name="connsiteX42" fmla="*/ 5659535 w 6408712"/>
              <a:gd name="connsiteY42" fmla="*/ 2554782 h 9505057"/>
              <a:gd name="connsiteX43" fmla="*/ 5324359 w 6408712"/>
              <a:gd name="connsiteY43" fmla="*/ 2697035 h 9505057"/>
              <a:gd name="connsiteX44" fmla="*/ 5153886 w 6408712"/>
              <a:gd name="connsiteY44" fmla="*/ 2795075 h 9505057"/>
              <a:gd name="connsiteX45" fmla="*/ 4985979 w 6408712"/>
              <a:gd name="connsiteY45" fmla="*/ 2915221 h 9505057"/>
              <a:gd name="connsiteX46" fmla="*/ 4818712 w 6408712"/>
              <a:gd name="connsiteY46" fmla="*/ 3035366 h 9505057"/>
              <a:gd name="connsiteX47" fmla="*/ 4673233 w 6408712"/>
              <a:gd name="connsiteY47" fmla="*/ 3180503 h 9505057"/>
              <a:gd name="connsiteX48" fmla="*/ 4527756 w 6408712"/>
              <a:gd name="connsiteY48" fmla="*/ 3348706 h 9505057"/>
              <a:gd name="connsiteX49" fmla="*/ 4385483 w 6408712"/>
              <a:gd name="connsiteY49" fmla="*/ 3540939 h 9505057"/>
              <a:gd name="connsiteX50" fmla="*/ 4141952 w 6408712"/>
              <a:gd name="connsiteY50" fmla="*/ 3926367 h 9505057"/>
              <a:gd name="connsiteX51" fmla="*/ 3999679 w 6408712"/>
              <a:gd name="connsiteY51" fmla="*/ 4214718 h 9505057"/>
              <a:gd name="connsiteX52" fmla="*/ 3901625 w 6408712"/>
              <a:gd name="connsiteY52" fmla="*/ 4480001 h 9505057"/>
              <a:gd name="connsiteX53" fmla="*/ 3829206 w 6408712"/>
              <a:gd name="connsiteY53" fmla="*/ 4793340 h 9505057"/>
              <a:gd name="connsiteX54" fmla="*/ 3854199 w 6408712"/>
              <a:gd name="connsiteY54" fmla="*/ 4891378 h 9505057"/>
              <a:gd name="connsiteX55" fmla="*/ 3901625 w 6408712"/>
              <a:gd name="connsiteY55" fmla="*/ 4963466 h 9505057"/>
              <a:gd name="connsiteX56" fmla="*/ 3974042 w 6408712"/>
              <a:gd name="connsiteY56" fmla="*/ 5011526 h 9505057"/>
              <a:gd name="connsiteX57" fmla="*/ 4119522 w 6408712"/>
              <a:gd name="connsiteY57" fmla="*/ 5011526 h 9505057"/>
              <a:gd name="connsiteX58" fmla="*/ 4334853 w 6408712"/>
              <a:gd name="connsiteY58" fmla="*/ 4986535 h 9505057"/>
              <a:gd name="connsiteX59" fmla="*/ 4648239 w 6408712"/>
              <a:gd name="connsiteY59" fmla="*/ 4938477 h 9505057"/>
              <a:gd name="connsiteX60" fmla="*/ 4960985 w 6408712"/>
              <a:gd name="connsiteY60" fmla="*/ 4843321 h 9505057"/>
              <a:gd name="connsiteX61" fmla="*/ 5299365 w 6408712"/>
              <a:gd name="connsiteY61" fmla="*/ 4698184 h 9505057"/>
              <a:gd name="connsiteX62" fmla="*/ 5612109 w 6408712"/>
              <a:gd name="connsiteY62" fmla="*/ 4530942 h 9505057"/>
              <a:gd name="connsiteX63" fmla="*/ 5757588 w 6408712"/>
              <a:gd name="connsiteY63" fmla="*/ 4432902 h 9505057"/>
              <a:gd name="connsiteX64" fmla="*/ 5877431 w 6408712"/>
              <a:gd name="connsiteY64" fmla="*/ 4312756 h 9505057"/>
              <a:gd name="connsiteX65" fmla="*/ 5975483 w 6408712"/>
              <a:gd name="connsiteY65" fmla="*/ 4214718 h 9505057"/>
              <a:gd name="connsiteX66" fmla="*/ 6045339 w 6408712"/>
              <a:gd name="connsiteY66" fmla="*/ 4072465 h 9505057"/>
              <a:gd name="connsiteX67" fmla="*/ 6045339 w 6408712"/>
              <a:gd name="connsiteY67" fmla="*/ 4167622 h 9505057"/>
              <a:gd name="connsiteX68" fmla="*/ 5997915 w 6408712"/>
              <a:gd name="connsiteY68" fmla="*/ 4264698 h 9505057"/>
              <a:gd name="connsiteX69" fmla="*/ 5925496 w 6408712"/>
              <a:gd name="connsiteY69" fmla="*/ 4384844 h 9505057"/>
              <a:gd name="connsiteX70" fmla="*/ 5830005 w 6408712"/>
              <a:gd name="connsiteY70" fmla="*/ 4504989 h 9505057"/>
              <a:gd name="connsiteX71" fmla="*/ 5659535 w 6408712"/>
              <a:gd name="connsiteY71" fmla="*/ 4651087 h 9505057"/>
              <a:gd name="connsiteX72" fmla="*/ 5419208 w 6408712"/>
              <a:gd name="connsiteY72" fmla="*/ 4818332 h 9505057"/>
              <a:gd name="connsiteX73" fmla="*/ 5106462 w 6408712"/>
              <a:gd name="connsiteY73" fmla="*/ 4963466 h 9505057"/>
              <a:gd name="connsiteX74" fmla="*/ 5153886 w 6408712"/>
              <a:gd name="connsiteY74" fmla="*/ 4986535 h 9505057"/>
              <a:gd name="connsiteX75" fmla="*/ 5276933 w 6408712"/>
              <a:gd name="connsiteY75" fmla="*/ 5106680 h 9505057"/>
              <a:gd name="connsiteX76" fmla="*/ 5346789 w 6408712"/>
              <a:gd name="connsiteY76" fmla="*/ 5203759 h 9505057"/>
              <a:gd name="connsiteX77" fmla="*/ 5419208 w 6408712"/>
              <a:gd name="connsiteY77" fmla="*/ 5323905 h 9505057"/>
              <a:gd name="connsiteX78" fmla="*/ 5492266 w 6408712"/>
              <a:gd name="connsiteY78" fmla="*/ 5470003 h 9505057"/>
              <a:gd name="connsiteX79" fmla="*/ 5564685 w 6408712"/>
              <a:gd name="connsiteY79" fmla="*/ 5662236 h 9505057"/>
              <a:gd name="connsiteX80" fmla="*/ 5492266 w 6408712"/>
              <a:gd name="connsiteY80" fmla="*/ 5542088 h 9505057"/>
              <a:gd name="connsiteX81" fmla="*/ 5419208 w 6408712"/>
              <a:gd name="connsiteY81" fmla="*/ 5444050 h 9505057"/>
              <a:gd name="connsiteX82" fmla="*/ 5324359 w 6408712"/>
              <a:gd name="connsiteY82" fmla="*/ 5323905 h 9505057"/>
              <a:gd name="connsiteX83" fmla="*/ 5203875 w 6408712"/>
              <a:gd name="connsiteY83" fmla="*/ 5203759 h 9505057"/>
              <a:gd name="connsiteX84" fmla="*/ 5059039 w 6408712"/>
              <a:gd name="connsiteY84" fmla="*/ 5106680 h 9505057"/>
              <a:gd name="connsiteX85" fmla="*/ 4913559 w 6408712"/>
              <a:gd name="connsiteY85" fmla="*/ 5036515 h 9505057"/>
              <a:gd name="connsiteX86" fmla="*/ 4818712 w 6408712"/>
              <a:gd name="connsiteY86" fmla="*/ 5036515 h 9505057"/>
              <a:gd name="connsiteX87" fmla="*/ 4720659 w 6408712"/>
              <a:gd name="connsiteY87" fmla="*/ 5036515 h 9505057"/>
              <a:gd name="connsiteX88" fmla="*/ 4432906 w 6408712"/>
              <a:gd name="connsiteY88" fmla="*/ 5131672 h 9505057"/>
              <a:gd name="connsiteX89" fmla="*/ 4333202 w 6408712"/>
              <a:gd name="connsiteY89" fmla="*/ 5186649 h 9505057"/>
              <a:gd name="connsiteX90" fmla="*/ 4182186 w 6408712"/>
              <a:gd name="connsiteY90" fmla="*/ 5226330 h 9505057"/>
              <a:gd name="connsiteX91" fmla="*/ 3788758 w 6408712"/>
              <a:gd name="connsiteY91" fmla="*/ 8002855 h 9505057"/>
              <a:gd name="connsiteX92" fmla="*/ 4816729 w 6408712"/>
              <a:gd name="connsiteY92" fmla="*/ 9505057 h 9505057"/>
              <a:gd name="connsiteX93" fmla="*/ 1440873 w 6408712"/>
              <a:gd name="connsiteY93" fmla="*/ 9505057 h 9505057"/>
              <a:gd name="connsiteX94" fmla="*/ 2443977 w 6408712"/>
              <a:gd name="connsiteY94" fmla="*/ 7990971 h 9505057"/>
              <a:gd name="connsiteX95" fmla="*/ 2274693 w 6408712"/>
              <a:gd name="connsiteY95" fmla="*/ 5216744 h 9505057"/>
              <a:gd name="connsiteX96" fmla="*/ 2216090 w 6408712"/>
              <a:gd name="connsiteY96" fmla="*/ 5191468 h 9505057"/>
              <a:gd name="connsiteX97" fmla="*/ 2071296 w 6408712"/>
              <a:gd name="connsiteY97" fmla="*/ 5083612 h 9505057"/>
              <a:gd name="connsiteX98" fmla="*/ 1878393 w 6408712"/>
              <a:gd name="connsiteY98" fmla="*/ 4986535 h 9505057"/>
              <a:gd name="connsiteX99" fmla="*/ 1685493 w 6408712"/>
              <a:gd name="connsiteY99" fmla="*/ 4913486 h 9505057"/>
              <a:gd name="connsiteX100" fmla="*/ 1470160 w 6408712"/>
              <a:gd name="connsiteY100" fmla="*/ 4843321 h 9505057"/>
              <a:gd name="connsiteX101" fmla="*/ 1277257 w 6408712"/>
              <a:gd name="connsiteY101" fmla="*/ 4818332 h 9505057"/>
              <a:gd name="connsiteX102" fmla="*/ 1084354 w 6408712"/>
              <a:gd name="connsiteY102" fmla="*/ 4793340 h 9505057"/>
              <a:gd name="connsiteX103" fmla="*/ 720980 w 6408712"/>
              <a:gd name="connsiteY103" fmla="*/ 4771233 h 9505057"/>
              <a:gd name="connsiteX104" fmla="*/ 433230 w 6408712"/>
              <a:gd name="connsiteY104" fmla="*/ 4793340 h 9505057"/>
              <a:gd name="connsiteX105" fmla="*/ 167910 w 6408712"/>
              <a:gd name="connsiteY105" fmla="*/ 4818332 h 9505057"/>
              <a:gd name="connsiteX106" fmla="*/ 360810 w 6408712"/>
              <a:gd name="connsiteY106" fmla="*/ 4771233 h 9505057"/>
              <a:gd name="connsiteX107" fmla="*/ 528079 w 6408712"/>
              <a:gd name="connsiteY107" fmla="*/ 4745283 h 9505057"/>
              <a:gd name="connsiteX108" fmla="*/ 913883 w 6408712"/>
              <a:gd name="connsiteY108" fmla="*/ 4720292 h 9505057"/>
              <a:gd name="connsiteX109" fmla="*/ 1277257 w 6408712"/>
              <a:gd name="connsiteY109" fmla="*/ 4745283 h 9505057"/>
              <a:gd name="connsiteX110" fmla="*/ 1638067 w 6408712"/>
              <a:gd name="connsiteY110" fmla="*/ 4818332 h 9505057"/>
              <a:gd name="connsiteX111" fmla="*/ 1950813 w 6408712"/>
              <a:gd name="connsiteY111" fmla="*/ 4913486 h 9505057"/>
              <a:gd name="connsiteX112" fmla="*/ 2238563 w 6408712"/>
              <a:gd name="connsiteY112" fmla="*/ 5036515 h 9505057"/>
              <a:gd name="connsiteX113" fmla="*/ 2456459 w 6408712"/>
              <a:gd name="connsiteY113" fmla="*/ 5156661 h 9505057"/>
              <a:gd name="connsiteX114" fmla="*/ 2624369 w 6408712"/>
              <a:gd name="connsiteY114" fmla="*/ 5276808 h 9505057"/>
              <a:gd name="connsiteX115" fmla="*/ 2651256 w 6408712"/>
              <a:gd name="connsiteY115" fmla="*/ 5295594 h 9505057"/>
              <a:gd name="connsiteX116" fmla="*/ 2656331 w 6408712"/>
              <a:gd name="connsiteY116" fmla="*/ 5296631 h 9505057"/>
              <a:gd name="connsiteX117" fmla="*/ 2649362 w 6408712"/>
              <a:gd name="connsiteY117" fmla="*/ 5203759 h 9505057"/>
              <a:gd name="connsiteX118" fmla="*/ 2601939 w 6408712"/>
              <a:gd name="connsiteY118" fmla="*/ 4891378 h 9505057"/>
              <a:gd name="connsiteX119" fmla="*/ 2311623 w 6408712"/>
              <a:gd name="connsiteY119" fmla="*/ 4047474 h 9505057"/>
              <a:gd name="connsiteX120" fmla="*/ 2191139 w 6408712"/>
              <a:gd name="connsiteY120" fmla="*/ 3806222 h 9505057"/>
              <a:gd name="connsiteX121" fmla="*/ 2045662 w 6408712"/>
              <a:gd name="connsiteY121" fmla="*/ 3540939 h 9505057"/>
              <a:gd name="connsiteX122" fmla="*/ 1855963 w 6408712"/>
              <a:gd name="connsiteY122" fmla="*/ 3275657 h 9505057"/>
              <a:gd name="connsiteX123" fmla="*/ 1638067 w 6408712"/>
              <a:gd name="connsiteY123" fmla="*/ 3010375 h 9505057"/>
              <a:gd name="connsiteX124" fmla="*/ 1397740 w 6408712"/>
              <a:gd name="connsiteY124" fmla="*/ 2747015 h 9505057"/>
              <a:gd name="connsiteX125" fmla="*/ 1106786 w 6408712"/>
              <a:gd name="connsiteY125" fmla="*/ 2456744 h 9505057"/>
              <a:gd name="connsiteX126" fmla="*/ 794040 w 6408712"/>
              <a:gd name="connsiteY126" fmla="*/ 2191462 h 9505057"/>
              <a:gd name="connsiteX127" fmla="*/ 408236 w 6408712"/>
              <a:gd name="connsiteY127" fmla="*/ 1951169 h 9505057"/>
              <a:gd name="connsiteX128" fmla="*/ 0 w 6408712"/>
              <a:gd name="connsiteY128" fmla="*/ 1710878 h 9505057"/>
              <a:gd name="connsiteX129" fmla="*/ 192903 w 6408712"/>
              <a:gd name="connsiteY129" fmla="*/ 1782965 h 9505057"/>
              <a:gd name="connsiteX130" fmla="*/ 408236 w 6408712"/>
              <a:gd name="connsiteY130" fmla="*/ 1878120 h 9505057"/>
              <a:gd name="connsiteX131" fmla="*/ 698550 w 6408712"/>
              <a:gd name="connsiteY131" fmla="*/ 2023256 h 9505057"/>
              <a:gd name="connsiteX132" fmla="*/ 1011936 w 6408712"/>
              <a:gd name="connsiteY132" fmla="*/ 2241442 h 9505057"/>
              <a:gd name="connsiteX133" fmla="*/ 1397740 w 6408712"/>
              <a:gd name="connsiteY133" fmla="*/ 2529793 h 9505057"/>
              <a:gd name="connsiteX134" fmla="*/ 1590002 w 6408712"/>
              <a:gd name="connsiteY134" fmla="*/ 2722026 h 9505057"/>
              <a:gd name="connsiteX135" fmla="*/ 1782903 w 6408712"/>
              <a:gd name="connsiteY135" fmla="*/ 2915221 h 9505057"/>
              <a:gd name="connsiteX136" fmla="*/ 1975806 w 6408712"/>
              <a:gd name="connsiteY136" fmla="*/ 3155512 h 9505057"/>
              <a:gd name="connsiteX137" fmla="*/ 2168709 w 6408712"/>
              <a:gd name="connsiteY137" fmla="*/ 3395803 h 9505057"/>
              <a:gd name="connsiteX138" fmla="*/ 2289193 w 6408712"/>
              <a:gd name="connsiteY138" fmla="*/ 3565931 h 9505057"/>
              <a:gd name="connsiteX139" fmla="*/ 2529519 w 6408712"/>
              <a:gd name="connsiteY139" fmla="*/ 3734134 h 9505057"/>
              <a:gd name="connsiteX140" fmla="*/ 2576943 w 6408712"/>
              <a:gd name="connsiteY140" fmla="*/ 3613988 h 9505057"/>
              <a:gd name="connsiteX141" fmla="*/ 2576943 w 6408712"/>
              <a:gd name="connsiteY141" fmla="*/ 3445785 h 9505057"/>
              <a:gd name="connsiteX142" fmla="*/ 2554513 w 6408712"/>
              <a:gd name="connsiteY142" fmla="*/ 3228561 h 9505057"/>
              <a:gd name="connsiteX143" fmla="*/ 2482096 w 6408712"/>
              <a:gd name="connsiteY143" fmla="*/ 2890230 h 9505057"/>
              <a:gd name="connsiteX144" fmla="*/ 2431466 w 6408712"/>
              <a:gd name="connsiteY144" fmla="*/ 2481733 h 9505057"/>
              <a:gd name="connsiteX145" fmla="*/ 2336616 w 6408712"/>
              <a:gd name="connsiteY145" fmla="*/ 1517683 h 9505057"/>
              <a:gd name="connsiteX146" fmla="*/ 2289193 w 6408712"/>
              <a:gd name="connsiteY146" fmla="*/ 603614 h 9505057"/>
              <a:gd name="connsiteX147" fmla="*/ 2289193 w 6408712"/>
              <a:gd name="connsiteY147" fmla="*/ 240291 h 9505057"/>
              <a:gd name="connsiteX148" fmla="*/ 2311623 w 6408712"/>
              <a:gd name="connsiteY148" fmla="*/ 0 h 9505057"/>
              <a:gd name="connsiteX0" fmla="*/ 2311623 w 6408712"/>
              <a:gd name="connsiteY0" fmla="*/ 0 h 9505057"/>
              <a:gd name="connsiteX1" fmla="*/ 2456459 w 6408712"/>
              <a:gd name="connsiteY1" fmla="*/ 1397538 h 9505057"/>
              <a:gd name="connsiteX2" fmla="*/ 2601939 w 6408712"/>
              <a:gd name="connsiteY2" fmla="*/ 2481733 h 9505057"/>
              <a:gd name="connsiteX3" fmla="*/ 2674997 w 6408712"/>
              <a:gd name="connsiteY3" fmla="*/ 2915221 h 9505057"/>
              <a:gd name="connsiteX4" fmla="*/ 2722422 w 6408712"/>
              <a:gd name="connsiteY4" fmla="*/ 3228561 h 9505057"/>
              <a:gd name="connsiteX5" fmla="*/ 2987742 w 6408712"/>
              <a:gd name="connsiteY5" fmla="*/ 4287767 h 9505057"/>
              <a:gd name="connsiteX6" fmla="*/ 3082592 w 6408712"/>
              <a:gd name="connsiteY6" fmla="*/ 4745283 h 9505057"/>
              <a:gd name="connsiteX7" fmla="*/ 3250499 w 6408712"/>
              <a:gd name="connsiteY7" fmla="*/ 5226826 h 9505057"/>
              <a:gd name="connsiteX8" fmla="*/ 3395976 w 6408712"/>
              <a:gd name="connsiteY8" fmla="*/ 5058623 h 9505057"/>
              <a:gd name="connsiteX9" fmla="*/ 3515819 w 6408712"/>
              <a:gd name="connsiteY9" fmla="*/ 4771233 h 9505057"/>
              <a:gd name="connsiteX10" fmla="*/ 3588879 w 6408712"/>
              <a:gd name="connsiteY10" fmla="*/ 4600146 h 9505057"/>
              <a:gd name="connsiteX11" fmla="*/ 3661299 w 6408712"/>
              <a:gd name="connsiteY11" fmla="*/ 4432902 h 9505057"/>
              <a:gd name="connsiteX12" fmla="*/ 3854199 w 6408712"/>
              <a:gd name="connsiteY12" fmla="*/ 4119562 h 9505057"/>
              <a:gd name="connsiteX13" fmla="*/ 4047102 w 6408712"/>
              <a:gd name="connsiteY13" fmla="*/ 3806222 h 9505057"/>
              <a:gd name="connsiteX14" fmla="*/ 4240005 w 6408712"/>
              <a:gd name="connsiteY14" fmla="*/ 3468852 h 9505057"/>
              <a:gd name="connsiteX15" fmla="*/ 4312422 w 6408712"/>
              <a:gd name="connsiteY15" fmla="*/ 3275657 h 9505057"/>
              <a:gd name="connsiteX16" fmla="*/ 4359848 w 6408712"/>
              <a:gd name="connsiteY16" fmla="*/ 3082463 h 9505057"/>
              <a:gd name="connsiteX17" fmla="*/ 4407272 w 6408712"/>
              <a:gd name="connsiteY17" fmla="*/ 2890230 h 9505057"/>
              <a:gd name="connsiteX18" fmla="*/ 4407272 w 6408712"/>
              <a:gd name="connsiteY18" fmla="*/ 2697035 h 9505057"/>
              <a:gd name="connsiteX19" fmla="*/ 4385483 w 6408712"/>
              <a:gd name="connsiteY19" fmla="*/ 2456744 h 9505057"/>
              <a:gd name="connsiteX20" fmla="*/ 4334853 w 6408712"/>
              <a:gd name="connsiteY20" fmla="*/ 2241442 h 9505057"/>
              <a:gd name="connsiteX21" fmla="*/ 4240005 w 6408712"/>
              <a:gd name="connsiteY21" fmla="*/ 1976160 h 9505057"/>
              <a:gd name="connsiteX22" fmla="*/ 4119522 w 6408712"/>
              <a:gd name="connsiteY22" fmla="*/ 1710878 h 9505057"/>
              <a:gd name="connsiteX23" fmla="*/ 4192579 w 6408712"/>
              <a:gd name="connsiteY23" fmla="*/ 1807957 h 9505057"/>
              <a:gd name="connsiteX24" fmla="*/ 4287429 w 6408712"/>
              <a:gd name="connsiteY24" fmla="*/ 1928102 h 9505057"/>
              <a:gd name="connsiteX25" fmla="*/ 4359848 w 6408712"/>
              <a:gd name="connsiteY25" fmla="*/ 2071316 h 9505057"/>
              <a:gd name="connsiteX26" fmla="*/ 4432906 w 6408712"/>
              <a:gd name="connsiteY26" fmla="*/ 2263550 h 9505057"/>
              <a:gd name="connsiteX27" fmla="*/ 4480332 w 6408712"/>
              <a:gd name="connsiteY27" fmla="*/ 2503841 h 9505057"/>
              <a:gd name="connsiteX28" fmla="*/ 4505325 w 6408712"/>
              <a:gd name="connsiteY28" fmla="*/ 2795075 h 9505057"/>
              <a:gd name="connsiteX29" fmla="*/ 4480332 w 6408712"/>
              <a:gd name="connsiteY29" fmla="*/ 2962317 h 9505057"/>
              <a:gd name="connsiteX30" fmla="*/ 4455336 w 6408712"/>
              <a:gd name="connsiteY30" fmla="*/ 3133404 h 9505057"/>
              <a:gd name="connsiteX31" fmla="*/ 4648239 w 6408712"/>
              <a:gd name="connsiteY31" fmla="*/ 2987309 h 9505057"/>
              <a:gd name="connsiteX32" fmla="*/ 4866136 w 6408712"/>
              <a:gd name="connsiteY32" fmla="*/ 2842172 h 9505057"/>
              <a:gd name="connsiteX33" fmla="*/ 5131456 w 6408712"/>
              <a:gd name="connsiteY33" fmla="*/ 2697035 h 9505057"/>
              <a:gd name="connsiteX34" fmla="*/ 5444202 w 6408712"/>
              <a:gd name="connsiteY34" fmla="*/ 2529793 h 9505057"/>
              <a:gd name="connsiteX35" fmla="*/ 5782582 w 6408712"/>
              <a:gd name="connsiteY35" fmla="*/ 2409645 h 9505057"/>
              <a:gd name="connsiteX36" fmla="*/ 5925496 w 6408712"/>
              <a:gd name="connsiteY36" fmla="*/ 2383695 h 9505057"/>
              <a:gd name="connsiteX37" fmla="*/ 6095968 w 6408712"/>
              <a:gd name="connsiteY37" fmla="*/ 2361588 h 9505057"/>
              <a:gd name="connsiteX38" fmla="*/ 6263235 w 6408712"/>
              <a:gd name="connsiteY38" fmla="*/ 2336599 h 9505057"/>
              <a:gd name="connsiteX39" fmla="*/ 6408712 w 6408712"/>
              <a:gd name="connsiteY39" fmla="*/ 2361588 h 9505057"/>
              <a:gd name="connsiteX40" fmla="*/ 6190816 w 6408712"/>
              <a:gd name="connsiteY40" fmla="*/ 2409645 h 9505057"/>
              <a:gd name="connsiteX41" fmla="*/ 5950489 w 6408712"/>
              <a:gd name="connsiteY41" fmla="*/ 2456744 h 9505057"/>
              <a:gd name="connsiteX42" fmla="*/ 5659535 w 6408712"/>
              <a:gd name="connsiteY42" fmla="*/ 2554782 h 9505057"/>
              <a:gd name="connsiteX43" fmla="*/ 5324359 w 6408712"/>
              <a:gd name="connsiteY43" fmla="*/ 2697035 h 9505057"/>
              <a:gd name="connsiteX44" fmla="*/ 5153886 w 6408712"/>
              <a:gd name="connsiteY44" fmla="*/ 2795075 h 9505057"/>
              <a:gd name="connsiteX45" fmla="*/ 4985979 w 6408712"/>
              <a:gd name="connsiteY45" fmla="*/ 2915221 h 9505057"/>
              <a:gd name="connsiteX46" fmla="*/ 4818712 w 6408712"/>
              <a:gd name="connsiteY46" fmla="*/ 3035366 h 9505057"/>
              <a:gd name="connsiteX47" fmla="*/ 4673233 w 6408712"/>
              <a:gd name="connsiteY47" fmla="*/ 3180503 h 9505057"/>
              <a:gd name="connsiteX48" fmla="*/ 4527756 w 6408712"/>
              <a:gd name="connsiteY48" fmla="*/ 3348706 h 9505057"/>
              <a:gd name="connsiteX49" fmla="*/ 4385483 w 6408712"/>
              <a:gd name="connsiteY49" fmla="*/ 3540939 h 9505057"/>
              <a:gd name="connsiteX50" fmla="*/ 4141952 w 6408712"/>
              <a:gd name="connsiteY50" fmla="*/ 3926367 h 9505057"/>
              <a:gd name="connsiteX51" fmla="*/ 3999679 w 6408712"/>
              <a:gd name="connsiteY51" fmla="*/ 4214718 h 9505057"/>
              <a:gd name="connsiteX52" fmla="*/ 3901625 w 6408712"/>
              <a:gd name="connsiteY52" fmla="*/ 4480001 h 9505057"/>
              <a:gd name="connsiteX53" fmla="*/ 3829206 w 6408712"/>
              <a:gd name="connsiteY53" fmla="*/ 4793340 h 9505057"/>
              <a:gd name="connsiteX54" fmla="*/ 3854199 w 6408712"/>
              <a:gd name="connsiteY54" fmla="*/ 4891378 h 9505057"/>
              <a:gd name="connsiteX55" fmla="*/ 3901625 w 6408712"/>
              <a:gd name="connsiteY55" fmla="*/ 4963466 h 9505057"/>
              <a:gd name="connsiteX56" fmla="*/ 3974042 w 6408712"/>
              <a:gd name="connsiteY56" fmla="*/ 5011526 h 9505057"/>
              <a:gd name="connsiteX57" fmla="*/ 4119522 w 6408712"/>
              <a:gd name="connsiteY57" fmla="*/ 5011526 h 9505057"/>
              <a:gd name="connsiteX58" fmla="*/ 4334853 w 6408712"/>
              <a:gd name="connsiteY58" fmla="*/ 4986535 h 9505057"/>
              <a:gd name="connsiteX59" fmla="*/ 4648239 w 6408712"/>
              <a:gd name="connsiteY59" fmla="*/ 4938477 h 9505057"/>
              <a:gd name="connsiteX60" fmla="*/ 4960985 w 6408712"/>
              <a:gd name="connsiteY60" fmla="*/ 4843321 h 9505057"/>
              <a:gd name="connsiteX61" fmla="*/ 5299365 w 6408712"/>
              <a:gd name="connsiteY61" fmla="*/ 4698184 h 9505057"/>
              <a:gd name="connsiteX62" fmla="*/ 5612109 w 6408712"/>
              <a:gd name="connsiteY62" fmla="*/ 4530942 h 9505057"/>
              <a:gd name="connsiteX63" fmla="*/ 5757588 w 6408712"/>
              <a:gd name="connsiteY63" fmla="*/ 4432902 h 9505057"/>
              <a:gd name="connsiteX64" fmla="*/ 5877431 w 6408712"/>
              <a:gd name="connsiteY64" fmla="*/ 4312756 h 9505057"/>
              <a:gd name="connsiteX65" fmla="*/ 5975483 w 6408712"/>
              <a:gd name="connsiteY65" fmla="*/ 4214718 h 9505057"/>
              <a:gd name="connsiteX66" fmla="*/ 6045339 w 6408712"/>
              <a:gd name="connsiteY66" fmla="*/ 4072465 h 9505057"/>
              <a:gd name="connsiteX67" fmla="*/ 6045339 w 6408712"/>
              <a:gd name="connsiteY67" fmla="*/ 4167622 h 9505057"/>
              <a:gd name="connsiteX68" fmla="*/ 5997915 w 6408712"/>
              <a:gd name="connsiteY68" fmla="*/ 4264698 h 9505057"/>
              <a:gd name="connsiteX69" fmla="*/ 5925496 w 6408712"/>
              <a:gd name="connsiteY69" fmla="*/ 4384844 h 9505057"/>
              <a:gd name="connsiteX70" fmla="*/ 5830005 w 6408712"/>
              <a:gd name="connsiteY70" fmla="*/ 4504989 h 9505057"/>
              <a:gd name="connsiteX71" fmla="*/ 5659535 w 6408712"/>
              <a:gd name="connsiteY71" fmla="*/ 4651087 h 9505057"/>
              <a:gd name="connsiteX72" fmla="*/ 5419208 w 6408712"/>
              <a:gd name="connsiteY72" fmla="*/ 4818332 h 9505057"/>
              <a:gd name="connsiteX73" fmla="*/ 5106462 w 6408712"/>
              <a:gd name="connsiteY73" fmla="*/ 4963466 h 9505057"/>
              <a:gd name="connsiteX74" fmla="*/ 5153886 w 6408712"/>
              <a:gd name="connsiteY74" fmla="*/ 4986535 h 9505057"/>
              <a:gd name="connsiteX75" fmla="*/ 5276933 w 6408712"/>
              <a:gd name="connsiteY75" fmla="*/ 5106680 h 9505057"/>
              <a:gd name="connsiteX76" fmla="*/ 5346789 w 6408712"/>
              <a:gd name="connsiteY76" fmla="*/ 5203759 h 9505057"/>
              <a:gd name="connsiteX77" fmla="*/ 5419208 w 6408712"/>
              <a:gd name="connsiteY77" fmla="*/ 5323905 h 9505057"/>
              <a:gd name="connsiteX78" fmla="*/ 5492266 w 6408712"/>
              <a:gd name="connsiteY78" fmla="*/ 5470003 h 9505057"/>
              <a:gd name="connsiteX79" fmla="*/ 5564685 w 6408712"/>
              <a:gd name="connsiteY79" fmla="*/ 5662236 h 9505057"/>
              <a:gd name="connsiteX80" fmla="*/ 5492266 w 6408712"/>
              <a:gd name="connsiteY80" fmla="*/ 5542088 h 9505057"/>
              <a:gd name="connsiteX81" fmla="*/ 5419208 w 6408712"/>
              <a:gd name="connsiteY81" fmla="*/ 5444050 h 9505057"/>
              <a:gd name="connsiteX82" fmla="*/ 5324359 w 6408712"/>
              <a:gd name="connsiteY82" fmla="*/ 5323905 h 9505057"/>
              <a:gd name="connsiteX83" fmla="*/ 5203875 w 6408712"/>
              <a:gd name="connsiteY83" fmla="*/ 5203759 h 9505057"/>
              <a:gd name="connsiteX84" fmla="*/ 5059039 w 6408712"/>
              <a:gd name="connsiteY84" fmla="*/ 5106680 h 9505057"/>
              <a:gd name="connsiteX85" fmla="*/ 4913559 w 6408712"/>
              <a:gd name="connsiteY85" fmla="*/ 5036515 h 9505057"/>
              <a:gd name="connsiteX86" fmla="*/ 4818712 w 6408712"/>
              <a:gd name="connsiteY86" fmla="*/ 5036515 h 9505057"/>
              <a:gd name="connsiteX87" fmla="*/ 4720659 w 6408712"/>
              <a:gd name="connsiteY87" fmla="*/ 5036515 h 9505057"/>
              <a:gd name="connsiteX88" fmla="*/ 4432906 w 6408712"/>
              <a:gd name="connsiteY88" fmla="*/ 5131672 h 9505057"/>
              <a:gd name="connsiteX89" fmla="*/ 4333202 w 6408712"/>
              <a:gd name="connsiteY89" fmla="*/ 5186649 h 9505057"/>
              <a:gd name="connsiteX90" fmla="*/ 4182186 w 6408712"/>
              <a:gd name="connsiteY90" fmla="*/ 5226330 h 9505057"/>
              <a:gd name="connsiteX91" fmla="*/ 3788758 w 6408712"/>
              <a:gd name="connsiteY91" fmla="*/ 8002855 h 9505057"/>
              <a:gd name="connsiteX92" fmla="*/ 4816729 w 6408712"/>
              <a:gd name="connsiteY92" fmla="*/ 9505057 h 9505057"/>
              <a:gd name="connsiteX93" fmla="*/ 1440873 w 6408712"/>
              <a:gd name="connsiteY93" fmla="*/ 9505057 h 9505057"/>
              <a:gd name="connsiteX94" fmla="*/ 2443977 w 6408712"/>
              <a:gd name="connsiteY94" fmla="*/ 7990971 h 9505057"/>
              <a:gd name="connsiteX95" fmla="*/ 2303268 w 6408712"/>
              <a:gd name="connsiteY95" fmla="*/ 5266751 h 9505057"/>
              <a:gd name="connsiteX96" fmla="*/ 2216090 w 6408712"/>
              <a:gd name="connsiteY96" fmla="*/ 5191468 h 9505057"/>
              <a:gd name="connsiteX97" fmla="*/ 2071296 w 6408712"/>
              <a:gd name="connsiteY97" fmla="*/ 5083612 h 9505057"/>
              <a:gd name="connsiteX98" fmla="*/ 1878393 w 6408712"/>
              <a:gd name="connsiteY98" fmla="*/ 4986535 h 9505057"/>
              <a:gd name="connsiteX99" fmla="*/ 1685493 w 6408712"/>
              <a:gd name="connsiteY99" fmla="*/ 4913486 h 9505057"/>
              <a:gd name="connsiteX100" fmla="*/ 1470160 w 6408712"/>
              <a:gd name="connsiteY100" fmla="*/ 4843321 h 9505057"/>
              <a:gd name="connsiteX101" fmla="*/ 1277257 w 6408712"/>
              <a:gd name="connsiteY101" fmla="*/ 4818332 h 9505057"/>
              <a:gd name="connsiteX102" fmla="*/ 1084354 w 6408712"/>
              <a:gd name="connsiteY102" fmla="*/ 4793340 h 9505057"/>
              <a:gd name="connsiteX103" fmla="*/ 720980 w 6408712"/>
              <a:gd name="connsiteY103" fmla="*/ 4771233 h 9505057"/>
              <a:gd name="connsiteX104" fmla="*/ 433230 w 6408712"/>
              <a:gd name="connsiteY104" fmla="*/ 4793340 h 9505057"/>
              <a:gd name="connsiteX105" fmla="*/ 167910 w 6408712"/>
              <a:gd name="connsiteY105" fmla="*/ 4818332 h 9505057"/>
              <a:gd name="connsiteX106" fmla="*/ 360810 w 6408712"/>
              <a:gd name="connsiteY106" fmla="*/ 4771233 h 9505057"/>
              <a:gd name="connsiteX107" fmla="*/ 528079 w 6408712"/>
              <a:gd name="connsiteY107" fmla="*/ 4745283 h 9505057"/>
              <a:gd name="connsiteX108" fmla="*/ 913883 w 6408712"/>
              <a:gd name="connsiteY108" fmla="*/ 4720292 h 9505057"/>
              <a:gd name="connsiteX109" fmla="*/ 1277257 w 6408712"/>
              <a:gd name="connsiteY109" fmla="*/ 4745283 h 9505057"/>
              <a:gd name="connsiteX110" fmla="*/ 1638067 w 6408712"/>
              <a:gd name="connsiteY110" fmla="*/ 4818332 h 9505057"/>
              <a:gd name="connsiteX111" fmla="*/ 1950813 w 6408712"/>
              <a:gd name="connsiteY111" fmla="*/ 4913486 h 9505057"/>
              <a:gd name="connsiteX112" fmla="*/ 2238563 w 6408712"/>
              <a:gd name="connsiteY112" fmla="*/ 5036515 h 9505057"/>
              <a:gd name="connsiteX113" fmla="*/ 2456459 w 6408712"/>
              <a:gd name="connsiteY113" fmla="*/ 5156661 h 9505057"/>
              <a:gd name="connsiteX114" fmla="*/ 2624369 w 6408712"/>
              <a:gd name="connsiteY114" fmla="*/ 5276808 h 9505057"/>
              <a:gd name="connsiteX115" fmla="*/ 2651256 w 6408712"/>
              <a:gd name="connsiteY115" fmla="*/ 5295594 h 9505057"/>
              <a:gd name="connsiteX116" fmla="*/ 2656331 w 6408712"/>
              <a:gd name="connsiteY116" fmla="*/ 5296631 h 9505057"/>
              <a:gd name="connsiteX117" fmla="*/ 2649362 w 6408712"/>
              <a:gd name="connsiteY117" fmla="*/ 5203759 h 9505057"/>
              <a:gd name="connsiteX118" fmla="*/ 2601939 w 6408712"/>
              <a:gd name="connsiteY118" fmla="*/ 4891378 h 9505057"/>
              <a:gd name="connsiteX119" fmla="*/ 2311623 w 6408712"/>
              <a:gd name="connsiteY119" fmla="*/ 4047474 h 9505057"/>
              <a:gd name="connsiteX120" fmla="*/ 2191139 w 6408712"/>
              <a:gd name="connsiteY120" fmla="*/ 3806222 h 9505057"/>
              <a:gd name="connsiteX121" fmla="*/ 2045662 w 6408712"/>
              <a:gd name="connsiteY121" fmla="*/ 3540939 h 9505057"/>
              <a:gd name="connsiteX122" fmla="*/ 1855963 w 6408712"/>
              <a:gd name="connsiteY122" fmla="*/ 3275657 h 9505057"/>
              <a:gd name="connsiteX123" fmla="*/ 1638067 w 6408712"/>
              <a:gd name="connsiteY123" fmla="*/ 3010375 h 9505057"/>
              <a:gd name="connsiteX124" fmla="*/ 1397740 w 6408712"/>
              <a:gd name="connsiteY124" fmla="*/ 2747015 h 9505057"/>
              <a:gd name="connsiteX125" fmla="*/ 1106786 w 6408712"/>
              <a:gd name="connsiteY125" fmla="*/ 2456744 h 9505057"/>
              <a:gd name="connsiteX126" fmla="*/ 794040 w 6408712"/>
              <a:gd name="connsiteY126" fmla="*/ 2191462 h 9505057"/>
              <a:gd name="connsiteX127" fmla="*/ 408236 w 6408712"/>
              <a:gd name="connsiteY127" fmla="*/ 1951169 h 9505057"/>
              <a:gd name="connsiteX128" fmla="*/ 0 w 6408712"/>
              <a:gd name="connsiteY128" fmla="*/ 1710878 h 9505057"/>
              <a:gd name="connsiteX129" fmla="*/ 192903 w 6408712"/>
              <a:gd name="connsiteY129" fmla="*/ 1782965 h 9505057"/>
              <a:gd name="connsiteX130" fmla="*/ 408236 w 6408712"/>
              <a:gd name="connsiteY130" fmla="*/ 1878120 h 9505057"/>
              <a:gd name="connsiteX131" fmla="*/ 698550 w 6408712"/>
              <a:gd name="connsiteY131" fmla="*/ 2023256 h 9505057"/>
              <a:gd name="connsiteX132" fmla="*/ 1011936 w 6408712"/>
              <a:gd name="connsiteY132" fmla="*/ 2241442 h 9505057"/>
              <a:gd name="connsiteX133" fmla="*/ 1397740 w 6408712"/>
              <a:gd name="connsiteY133" fmla="*/ 2529793 h 9505057"/>
              <a:gd name="connsiteX134" fmla="*/ 1590002 w 6408712"/>
              <a:gd name="connsiteY134" fmla="*/ 2722026 h 9505057"/>
              <a:gd name="connsiteX135" fmla="*/ 1782903 w 6408712"/>
              <a:gd name="connsiteY135" fmla="*/ 2915221 h 9505057"/>
              <a:gd name="connsiteX136" fmla="*/ 1975806 w 6408712"/>
              <a:gd name="connsiteY136" fmla="*/ 3155512 h 9505057"/>
              <a:gd name="connsiteX137" fmla="*/ 2168709 w 6408712"/>
              <a:gd name="connsiteY137" fmla="*/ 3395803 h 9505057"/>
              <a:gd name="connsiteX138" fmla="*/ 2289193 w 6408712"/>
              <a:gd name="connsiteY138" fmla="*/ 3565931 h 9505057"/>
              <a:gd name="connsiteX139" fmla="*/ 2529519 w 6408712"/>
              <a:gd name="connsiteY139" fmla="*/ 3734134 h 9505057"/>
              <a:gd name="connsiteX140" fmla="*/ 2576943 w 6408712"/>
              <a:gd name="connsiteY140" fmla="*/ 3613988 h 9505057"/>
              <a:gd name="connsiteX141" fmla="*/ 2576943 w 6408712"/>
              <a:gd name="connsiteY141" fmla="*/ 3445785 h 9505057"/>
              <a:gd name="connsiteX142" fmla="*/ 2554513 w 6408712"/>
              <a:gd name="connsiteY142" fmla="*/ 3228561 h 9505057"/>
              <a:gd name="connsiteX143" fmla="*/ 2482096 w 6408712"/>
              <a:gd name="connsiteY143" fmla="*/ 2890230 h 9505057"/>
              <a:gd name="connsiteX144" fmla="*/ 2431466 w 6408712"/>
              <a:gd name="connsiteY144" fmla="*/ 2481733 h 9505057"/>
              <a:gd name="connsiteX145" fmla="*/ 2336616 w 6408712"/>
              <a:gd name="connsiteY145" fmla="*/ 1517683 h 9505057"/>
              <a:gd name="connsiteX146" fmla="*/ 2289193 w 6408712"/>
              <a:gd name="connsiteY146" fmla="*/ 603614 h 9505057"/>
              <a:gd name="connsiteX147" fmla="*/ 2289193 w 6408712"/>
              <a:gd name="connsiteY147" fmla="*/ 240291 h 9505057"/>
              <a:gd name="connsiteX148" fmla="*/ 2311623 w 6408712"/>
              <a:gd name="connsiteY148" fmla="*/ 0 h 9505057"/>
              <a:gd name="connsiteX0" fmla="*/ 2311623 w 6408712"/>
              <a:gd name="connsiteY0" fmla="*/ 0 h 9505057"/>
              <a:gd name="connsiteX1" fmla="*/ 2456459 w 6408712"/>
              <a:gd name="connsiteY1" fmla="*/ 1397538 h 9505057"/>
              <a:gd name="connsiteX2" fmla="*/ 2601939 w 6408712"/>
              <a:gd name="connsiteY2" fmla="*/ 2481733 h 9505057"/>
              <a:gd name="connsiteX3" fmla="*/ 2674997 w 6408712"/>
              <a:gd name="connsiteY3" fmla="*/ 2915221 h 9505057"/>
              <a:gd name="connsiteX4" fmla="*/ 2722422 w 6408712"/>
              <a:gd name="connsiteY4" fmla="*/ 3228561 h 9505057"/>
              <a:gd name="connsiteX5" fmla="*/ 2987742 w 6408712"/>
              <a:gd name="connsiteY5" fmla="*/ 4287767 h 9505057"/>
              <a:gd name="connsiteX6" fmla="*/ 3082592 w 6408712"/>
              <a:gd name="connsiteY6" fmla="*/ 4745283 h 9505057"/>
              <a:gd name="connsiteX7" fmla="*/ 3250499 w 6408712"/>
              <a:gd name="connsiteY7" fmla="*/ 5226826 h 9505057"/>
              <a:gd name="connsiteX8" fmla="*/ 3395976 w 6408712"/>
              <a:gd name="connsiteY8" fmla="*/ 5058623 h 9505057"/>
              <a:gd name="connsiteX9" fmla="*/ 3515819 w 6408712"/>
              <a:gd name="connsiteY9" fmla="*/ 4771233 h 9505057"/>
              <a:gd name="connsiteX10" fmla="*/ 3588879 w 6408712"/>
              <a:gd name="connsiteY10" fmla="*/ 4600146 h 9505057"/>
              <a:gd name="connsiteX11" fmla="*/ 3661299 w 6408712"/>
              <a:gd name="connsiteY11" fmla="*/ 4432902 h 9505057"/>
              <a:gd name="connsiteX12" fmla="*/ 3854199 w 6408712"/>
              <a:gd name="connsiteY12" fmla="*/ 4119562 h 9505057"/>
              <a:gd name="connsiteX13" fmla="*/ 4047102 w 6408712"/>
              <a:gd name="connsiteY13" fmla="*/ 3806222 h 9505057"/>
              <a:gd name="connsiteX14" fmla="*/ 4240005 w 6408712"/>
              <a:gd name="connsiteY14" fmla="*/ 3468852 h 9505057"/>
              <a:gd name="connsiteX15" fmla="*/ 4312422 w 6408712"/>
              <a:gd name="connsiteY15" fmla="*/ 3275657 h 9505057"/>
              <a:gd name="connsiteX16" fmla="*/ 4359848 w 6408712"/>
              <a:gd name="connsiteY16" fmla="*/ 3082463 h 9505057"/>
              <a:gd name="connsiteX17" fmla="*/ 4407272 w 6408712"/>
              <a:gd name="connsiteY17" fmla="*/ 2890230 h 9505057"/>
              <a:gd name="connsiteX18" fmla="*/ 4407272 w 6408712"/>
              <a:gd name="connsiteY18" fmla="*/ 2697035 h 9505057"/>
              <a:gd name="connsiteX19" fmla="*/ 4385483 w 6408712"/>
              <a:gd name="connsiteY19" fmla="*/ 2456744 h 9505057"/>
              <a:gd name="connsiteX20" fmla="*/ 4334853 w 6408712"/>
              <a:gd name="connsiteY20" fmla="*/ 2241442 h 9505057"/>
              <a:gd name="connsiteX21" fmla="*/ 4240005 w 6408712"/>
              <a:gd name="connsiteY21" fmla="*/ 1976160 h 9505057"/>
              <a:gd name="connsiteX22" fmla="*/ 4119522 w 6408712"/>
              <a:gd name="connsiteY22" fmla="*/ 1710878 h 9505057"/>
              <a:gd name="connsiteX23" fmla="*/ 4192579 w 6408712"/>
              <a:gd name="connsiteY23" fmla="*/ 1807957 h 9505057"/>
              <a:gd name="connsiteX24" fmla="*/ 4287429 w 6408712"/>
              <a:gd name="connsiteY24" fmla="*/ 1928102 h 9505057"/>
              <a:gd name="connsiteX25" fmla="*/ 4359848 w 6408712"/>
              <a:gd name="connsiteY25" fmla="*/ 2071316 h 9505057"/>
              <a:gd name="connsiteX26" fmla="*/ 4432906 w 6408712"/>
              <a:gd name="connsiteY26" fmla="*/ 2263550 h 9505057"/>
              <a:gd name="connsiteX27" fmla="*/ 4480332 w 6408712"/>
              <a:gd name="connsiteY27" fmla="*/ 2503841 h 9505057"/>
              <a:gd name="connsiteX28" fmla="*/ 4505325 w 6408712"/>
              <a:gd name="connsiteY28" fmla="*/ 2795075 h 9505057"/>
              <a:gd name="connsiteX29" fmla="*/ 4480332 w 6408712"/>
              <a:gd name="connsiteY29" fmla="*/ 2962317 h 9505057"/>
              <a:gd name="connsiteX30" fmla="*/ 4455336 w 6408712"/>
              <a:gd name="connsiteY30" fmla="*/ 3133404 h 9505057"/>
              <a:gd name="connsiteX31" fmla="*/ 4648239 w 6408712"/>
              <a:gd name="connsiteY31" fmla="*/ 2987309 h 9505057"/>
              <a:gd name="connsiteX32" fmla="*/ 4866136 w 6408712"/>
              <a:gd name="connsiteY32" fmla="*/ 2842172 h 9505057"/>
              <a:gd name="connsiteX33" fmla="*/ 5131456 w 6408712"/>
              <a:gd name="connsiteY33" fmla="*/ 2697035 h 9505057"/>
              <a:gd name="connsiteX34" fmla="*/ 5444202 w 6408712"/>
              <a:gd name="connsiteY34" fmla="*/ 2529793 h 9505057"/>
              <a:gd name="connsiteX35" fmla="*/ 5782582 w 6408712"/>
              <a:gd name="connsiteY35" fmla="*/ 2409645 h 9505057"/>
              <a:gd name="connsiteX36" fmla="*/ 5925496 w 6408712"/>
              <a:gd name="connsiteY36" fmla="*/ 2383695 h 9505057"/>
              <a:gd name="connsiteX37" fmla="*/ 6095968 w 6408712"/>
              <a:gd name="connsiteY37" fmla="*/ 2361588 h 9505057"/>
              <a:gd name="connsiteX38" fmla="*/ 6263235 w 6408712"/>
              <a:gd name="connsiteY38" fmla="*/ 2336599 h 9505057"/>
              <a:gd name="connsiteX39" fmla="*/ 6408712 w 6408712"/>
              <a:gd name="connsiteY39" fmla="*/ 2361588 h 9505057"/>
              <a:gd name="connsiteX40" fmla="*/ 6190816 w 6408712"/>
              <a:gd name="connsiteY40" fmla="*/ 2409645 h 9505057"/>
              <a:gd name="connsiteX41" fmla="*/ 5950489 w 6408712"/>
              <a:gd name="connsiteY41" fmla="*/ 2456744 h 9505057"/>
              <a:gd name="connsiteX42" fmla="*/ 5659535 w 6408712"/>
              <a:gd name="connsiteY42" fmla="*/ 2554782 h 9505057"/>
              <a:gd name="connsiteX43" fmla="*/ 5324359 w 6408712"/>
              <a:gd name="connsiteY43" fmla="*/ 2697035 h 9505057"/>
              <a:gd name="connsiteX44" fmla="*/ 5153886 w 6408712"/>
              <a:gd name="connsiteY44" fmla="*/ 2795075 h 9505057"/>
              <a:gd name="connsiteX45" fmla="*/ 4985979 w 6408712"/>
              <a:gd name="connsiteY45" fmla="*/ 2915221 h 9505057"/>
              <a:gd name="connsiteX46" fmla="*/ 4818712 w 6408712"/>
              <a:gd name="connsiteY46" fmla="*/ 3035366 h 9505057"/>
              <a:gd name="connsiteX47" fmla="*/ 4673233 w 6408712"/>
              <a:gd name="connsiteY47" fmla="*/ 3180503 h 9505057"/>
              <a:gd name="connsiteX48" fmla="*/ 4527756 w 6408712"/>
              <a:gd name="connsiteY48" fmla="*/ 3348706 h 9505057"/>
              <a:gd name="connsiteX49" fmla="*/ 4385483 w 6408712"/>
              <a:gd name="connsiteY49" fmla="*/ 3540939 h 9505057"/>
              <a:gd name="connsiteX50" fmla="*/ 4141952 w 6408712"/>
              <a:gd name="connsiteY50" fmla="*/ 3926367 h 9505057"/>
              <a:gd name="connsiteX51" fmla="*/ 3999679 w 6408712"/>
              <a:gd name="connsiteY51" fmla="*/ 4214718 h 9505057"/>
              <a:gd name="connsiteX52" fmla="*/ 3901625 w 6408712"/>
              <a:gd name="connsiteY52" fmla="*/ 4480001 h 9505057"/>
              <a:gd name="connsiteX53" fmla="*/ 3829206 w 6408712"/>
              <a:gd name="connsiteY53" fmla="*/ 4793340 h 9505057"/>
              <a:gd name="connsiteX54" fmla="*/ 3854199 w 6408712"/>
              <a:gd name="connsiteY54" fmla="*/ 4891378 h 9505057"/>
              <a:gd name="connsiteX55" fmla="*/ 3901625 w 6408712"/>
              <a:gd name="connsiteY55" fmla="*/ 4963466 h 9505057"/>
              <a:gd name="connsiteX56" fmla="*/ 3974042 w 6408712"/>
              <a:gd name="connsiteY56" fmla="*/ 5011526 h 9505057"/>
              <a:gd name="connsiteX57" fmla="*/ 4119522 w 6408712"/>
              <a:gd name="connsiteY57" fmla="*/ 5011526 h 9505057"/>
              <a:gd name="connsiteX58" fmla="*/ 4334853 w 6408712"/>
              <a:gd name="connsiteY58" fmla="*/ 4986535 h 9505057"/>
              <a:gd name="connsiteX59" fmla="*/ 4648239 w 6408712"/>
              <a:gd name="connsiteY59" fmla="*/ 4938477 h 9505057"/>
              <a:gd name="connsiteX60" fmla="*/ 4960985 w 6408712"/>
              <a:gd name="connsiteY60" fmla="*/ 4843321 h 9505057"/>
              <a:gd name="connsiteX61" fmla="*/ 5299365 w 6408712"/>
              <a:gd name="connsiteY61" fmla="*/ 4698184 h 9505057"/>
              <a:gd name="connsiteX62" fmla="*/ 5612109 w 6408712"/>
              <a:gd name="connsiteY62" fmla="*/ 4530942 h 9505057"/>
              <a:gd name="connsiteX63" fmla="*/ 5757588 w 6408712"/>
              <a:gd name="connsiteY63" fmla="*/ 4432902 h 9505057"/>
              <a:gd name="connsiteX64" fmla="*/ 5877431 w 6408712"/>
              <a:gd name="connsiteY64" fmla="*/ 4312756 h 9505057"/>
              <a:gd name="connsiteX65" fmla="*/ 5975483 w 6408712"/>
              <a:gd name="connsiteY65" fmla="*/ 4214718 h 9505057"/>
              <a:gd name="connsiteX66" fmla="*/ 6045339 w 6408712"/>
              <a:gd name="connsiteY66" fmla="*/ 4072465 h 9505057"/>
              <a:gd name="connsiteX67" fmla="*/ 6045339 w 6408712"/>
              <a:gd name="connsiteY67" fmla="*/ 4167622 h 9505057"/>
              <a:gd name="connsiteX68" fmla="*/ 5997915 w 6408712"/>
              <a:gd name="connsiteY68" fmla="*/ 4264698 h 9505057"/>
              <a:gd name="connsiteX69" fmla="*/ 5925496 w 6408712"/>
              <a:gd name="connsiteY69" fmla="*/ 4384844 h 9505057"/>
              <a:gd name="connsiteX70" fmla="*/ 5830005 w 6408712"/>
              <a:gd name="connsiteY70" fmla="*/ 4504989 h 9505057"/>
              <a:gd name="connsiteX71" fmla="*/ 5659535 w 6408712"/>
              <a:gd name="connsiteY71" fmla="*/ 4651087 h 9505057"/>
              <a:gd name="connsiteX72" fmla="*/ 5419208 w 6408712"/>
              <a:gd name="connsiteY72" fmla="*/ 4818332 h 9505057"/>
              <a:gd name="connsiteX73" fmla="*/ 5106462 w 6408712"/>
              <a:gd name="connsiteY73" fmla="*/ 4963466 h 9505057"/>
              <a:gd name="connsiteX74" fmla="*/ 5153886 w 6408712"/>
              <a:gd name="connsiteY74" fmla="*/ 4986535 h 9505057"/>
              <a:gd name="connsiteX75" fmla="*/ 5276933 w 6408712"/>
              <a:gd name="connsiteY75" fmla="*/ 5106680 h 9505057"/>
              <a:gd name="connsiteX76" fmla="*/ 5346789 w 6408712"/>
              <a:gd name="connsiteY76" fmla="*/ 5203759 h 9505057"/>
              <a:gd name="connsiteX77" fmla="*/ 5419208 w 6408712"/>
              <a:gd name="connsiteY77" fmla="*/ 5323905 h 9505057"/>
              <a:gd name="connsiteX78" fmla="*/ 5492266 w 6408712"/>
              <a:gd name="connsiteY78" fmla="*/ 5470003 h 9505057"/>
              <a:gd name="connsiteX79" fmla="*/ 5564685 w 6408712"/>
              <a:gd name="connsiteY79" fmla="*/ 5662236 h 9505057"/>
              <a:gd name="connsiteX80" fmla="*/ 5492266 w 6408712"/>
              <a:gd name="connsiteY80" fmla="*/ 5542088 h 9505057"/>
              <a:gd name="connsiteX81" fmla="*/ 5419208 w 6408712"/>
              <a:gd name="connsiteY81" fmla="*/ 5444050 h 9505057"/>
              <a:gd name="connsiteX82" fmla="*/ 5324359 w 6408712"/>
              <a:gd name="connsiteY82" fmla="*/ 5323905 h 9505057"/>
              <a:gd name="connsiteX83" fmla="*/ 5203875 w 6408712"/>
              <a:gd name="connsiteY83" fmla="*/ 5203759 h 9505057"/>
              <a:gd name="connsiteX84" fmla="*/ 5059039 w 6408712"/>
              <a:gd name="connsiteY84" fmla="*/ 5106680 h 9505057"/>
              <a:gd name="connsiteX85" fmla="*/ 4913559 w 6408712"/>
              <a:gd name="connsiteY85" fmla="*/ 5036515 h 9505057"/>
              <a:gd name="connsiteX86" fmla="*/ 4818712 w 6408712"/>
              <a:gd name="connsiteY86" fmla="*/ 5036515 h 9505057"/>
              <a:gd name="connsiteX87" fmla="*/ 4720659 w 6408712"/>
              <a:gd name="connsiteY87" fmla="*/ 5036515 h 9505057"/>
              <a:gd name="connsiteX88" fmla="*/ 4432906 w 6408712"/>
              <a:gd name="connsiteY88" fmla="*/ 5131672 h 9505057"/>
              <a:gd name="connsiteX89" fmla="*/ 4333202 w 6408712"/>
              <a:gd name="connsiteY89" fmla="*/ 5186649 h 9505057"/>
              <a:gd name="connsiteX90" fmla="*/ 4182186 w 6408712"/>
              <a:gd name="connsiteY90" fmla="*/ 5226330 h 9505057"/>
              <a:gd name="connsiteX91" fmla="*/ 3788758 w 6408712"/>
              <a:gd name="connsiteY91" fmla="*/ 8002855 h 9505057"/>
              <a:gd name="connsiteX92" fmla="*/ 4816729 w 6408712"/>
              <a:gd name="connsiteY92" fmla="*/ 9505057 h 9505057"/>
              <a:gd name="connsiteX93" fmla="*/ 1440873 w 6408712"/>
              <a:gd name="connsiteY93" fmla="*/ 9505057 h 9505057"/>
              <a:gd name="connsiteX94" fmla="*/ 2443977 w 6408712"/>
              <a:gd name="connsiteY94" fmla="*/ 7990971 h 9505057"/>
              <a:gd name="connsiteX95" fmla="*/ 2303268 w 6408712"/>
              <a:gd name="connsiteY95" fmla="*/ 5266751 h 9505057"/>
              <a:gd name="connsiteX96" fmla="*/ 2142271 w 6408712"/>
              <a:gd name="connsiteY96" fmla="*/ 5586755 h 9505057"/>
              <a:gd name="connsiteX97" fmla="*/ 2071296 w 6408712"/>
              <a:gd name="connsiteY97" fmla="*/ 5083612 h 9505057"/>
              <a:gd name="connsiteX98" fmla="*/ 1878393 w 6408712"/>
              <a:gd name="connsiteY98" fmla="*/ 4986535 h 9505057"/>
              <a:gd name="connsiteX99" fmla="*/ 1685493 w 6408712"/>
              <a:gd name="connsiteY99" fmla="*/ 4913486 h 9505057"/>
              <a:gd name="connsiteX100" fmla="*/ 1470160 w 6408712"/>
              <a:gd name="connsiteY100" fmla="*/ 4843321 h 9505057"/>
              <a:gd name="connsiteX101" fmla="*/ 1277257 w 6408712"/>
              <a:gd name="connsiteY101" fmla="*/ 4818332 h 9505057"/>
              <a:gd name="connsiteX102" fmla="*/ 1084354 w 6408712"/>
              <a:gd name="connsiteY102" fmla="*/ 4793340 h 9505057"/>
              <a:gd name="connsiteX103" fmla="*/ 720980 w 6408712"/>
              <a:gd name="connsiteY103" fmla="*/ 4771233 h 9505057"/>
              <a:gd name="connsiteX104" fmla="*/ 433230 w 6408712"/>
              <a:gd name="connsiteY104" fmla="*/ 4793340 h 9505057"/>
              <a:gd name="connsiteX105" fmla="*/ 167910 w 6408712"/>
              <a:gd name="connsiteY105" fmla="*/ 4818332 h 9505057"/>
              <a:gd name="connsiteX106" fmla="*/ 360810 w 6408712"/>
              <a:gd name="connsiteY106" fmla="*/ 4771233 h 9505057"/>
              <a:gd name="connsiteX107" fmla="*/ 528079 w 6408712"/>
              <a:gd name="connsiteY107" fmla="*/ 4745283 h 9505057"/>
              <a:gd name="connsiteX108" fmla="*/ 913883 w 6408712"/>
              <a:gd name="connsiteY108" fmla="*/ 4720292 h 9505057"/>
              <a:gd name="connsiteX109" fmla="*/ 1277257 w 6408712"/>
              <a:gd name="connsiteY109" fmla="*/ 4745283 h 9505057"/>
              <a:gd name="connsiteX110" fmla="*/ 1638067 w 6408712"/>
              <a:gd name="connsiteY110" fmla="*/ 4818332 h 9505057"/>
              <a:gd name="connsiteX111" fmla="*/ 1950813 w 6408712"/>
              <a:gd name="connsiteY111" fmla="*/ 4913486 h 9505057"/>
              <a:gd name="connsiteX112" fmla="*/ 2238563 w 6408712"/>
              <a:gd name="connsiteY112" fmla="*/ 5036515 h 9505057"/>
              <a:gd name="connsiteX113" fmla="*/ 2456459 w 6408712"/>
              <a:gd name="connsiteY113" fmla="*/ 5156661 h 9505057"/>
              <a:gd name="connsiteX114" fmla="*/ 2624369 w 6408712"/>
              <a:gd name="connsiteY114" fmla="*/ 5276808 h 9505057"/>
              <a:gd name="connsiteX115" fmla="*/ 2651256 w 6408712"/>
              <a:gd name="connsiteY115" fmla="*/ 5295594 h 9505057"/>
              <a:gd name="connsiteX116" fmla="*/ 2656331 w 6408712"/>
              <a:gd name="connsiteY116" fmla="*/ 5296631 h 9505057"/>
              <a:gd name="connsiteX117" fmla="*/ 2649362 w 6408712"/>
              <a:gd name="connsiteY117" fmla="*/ 5203759 h 9505057"/>
              <a:gd name="connsiteX118" fmla="*/ 2601939 w 6408712"/>
              <a:gd name="connsiteY118" fmla="*/ 4891378 h 9505057"/>
              <a:gd name="connsiteX119" fmla="*/ 2311623 w 6408712"/>
              <a:gd name="connsiteY119" fmla="*/ 4047474 h 9505057"/>
              <a:gd name="connsiteX120" fmla="*/ 2191139 w 6408712"/>
              <a:gd name="connsiteY120" fmla="*/ 3806222 h 9505057"/>
              <a:gd name="connsiteX121" fmla="*/ 2045662 w 6408712"/>
              <a:gd name="connsiteY121" fmla="*/ 3540939 h 9505057"/>
              <a:gd name="connsiteX122" fmla="*/ 1855963 w 6408712"/>
              <a:gd name="connsiteY122" fmla="*/ 3275657 h 9505057"/>
              <a:gd name="connsiteX123" fmla="*/ 1638067 w 6408712"/>
              <a:gd name="connsiteY123" fmla="*/ 3010375 h 9505057"/>
              <a:gd name="connsiteX124" fmla="*/ 1397740 w 6408712"/>
              <a:gd name="connsiteY124" fmla="*/ 2747015 h 9505057"/>
              <a:gd name="connsiteX125" fmla="*/ 1106786 w 6408712"/>
              <a:gd name="connsiteY125" fmla="*/ 2456744 h 9505057"/>
              <a:gd name="connsiteX126" fmla="*/ 794040 w 6408712"/>
              <a:gd name="connsiteY126" fmla="*/ 2191462 h 9505057"/>
              <a:gd name="connsiteX127" fmla="*/ 408236 w 6408712"/>
              <a:gd name="connsiteY127" fmla="*/ 1951169 h 9505057"/>
              <a:gd name="connsiteX128" fmla="*/ 0 w 6408712"/>
              <a:gd name="connsiteY128" fmla="*/ 1710878 h 9505057"/>
              <a:gd name="connsiteX129" fmla="*/ 192903 w 6408712"/>
              <a:gd name="connsiteY129" fmla="*/ 1782965 h 9505057"/>
              <a:gd name="connsiteX130" fmla="*/ 408236 w 6408712"/>
              <a:gd name="connsiteY130" fmla="*/ 1878120 h 9505057"/>
              <a:gd name="connsiteX131" fmla="*/ 698550 w 6408712"/>
              <a:gd name="connsiteY131" fmla="*/ 2023256 h 9505057"/>
              <a:gd name="connsiteX132" fmla="*/ 1011936 w 6408712"/>
              <a:gd name="connsiteY132" fmla="*/ 2241442 h 9505057"/>
              <a:gd name="connsiteX133" fmla="*/ 1397740 w 6408712"/>
              <a:gd name="connsiteY133" fmla="*/ 2529793 h 9505057"/>
              <a:gd name="connsiteX134" fmla="*/ 1590002 w 6408712"/>
              <a:gd name="connsiteY134" fmla="*/ 2722026 h 9505057"/>
              <a:gd name="connsiteX135" fmla="*/ 1782903 w 6408712"/>
              <a:gd name="connsiteY135" fmla="*/ 2915221 h 9505057"/>
              <a:gd name="connsiteX136" fmla="*/ 1975806 w 6408712"/>
              <a:gd name="connsiteY136" fmla="*/ 3155512 h 9505057"/>
              <a:gd name="connsiteX137" fmla="*/ 2168709 w 6408712"/>
              <a:gd name="connsiteY137" fmla="*/ 3395803 h 9505057"/>
              <a:gd name="connsiteX138" fmla="*/ 2289193 w 6408712"/>
              <a:gd name="connsiteY138" fmla="*/ 3565931 h 9505057"/>
              <a:gd name="connsiteX139" fmla="*/ 2529519 w 6408712"/>
              <a:gd name="connsiteY139" fmla="*/ 3734134 h 9505057"/>
              <a:gd name="connsiteX140" fmla="*/ 2576943 w 6408712"/>
              <a:gd name="connsiteY140" fmla="*/ 3613988 h 9505057"/>
              <a:gd name="connsiteX141" fmla="*/ 2576943 w 6408712"/>
              <a:gd name="connsiteY141" fmla="*/ 3445785 h 9505057"/>
              <a:gd name="connsiteX142" fmla="*/ 2554513 w 6408712"/>
              <a:gd name="connsiteY142" fmla="*/ 3228561 h 9505057"/>
              <a:gd name="connsiteX143" fmla="*/ 2482096 w 6408712"/>
              <a:gd name="connsiteY143" fmla="*/ 2890230 h 9505057"/>
              <a:gd name="connsiteX144" fmla="*/ 2431466 w 6408712"/>
              <a:gd name="connsiteY144" fmla="*/ 2481733 h 9505057"/>
              <a:gd name="connsiteX145" fmla="*/ 2336616 w 6408712"/>
              <a:gd name="connsiteY145" fmla="*/ 1517683 h 9505057"/>
              <a:gd name="connsiteX146" fmla="*/ 2289193 w 6408712"/>
              <a:gd name="connsiteY146" fmla="*/ 603614 h 9505057"/>
              <a:gd name="connsiteX147" fmla="*/ 2289193 w 6408712"/>
              <a:gd name="connsiteY147" fmla="*/ 240291 h 9505057"/>
              <a:gd name="connsiteX148" fmla="*/ 2311623 w 6408712"/>
              <a:gd name="connsiteY148" fmla="*/ 0 h 9505057"/>
              <a:gd name="connsiteX0" fmla="*/ 2311623 w 6408712"/>
              <a:gd name="connsiteY0" fmla="*/ 0 h 9505057"/>
              <a:gd name="connsiteX1" fmla="*/ 2456459 w 6408712"/>
              <a:gd name="connsiteY1" fmla="*/ 1397538 h 9505057"/>
              <a:gd name="connsiteX2" fmla="*/ 2601939 w 6408712"/>
              <a:gd name="connsiteY2" fmla="*/ 2481733 h 9505057"/>
              <a:gd name="connsiteX3" fmla="*/ 2674997 w 6408712"/>
              <a:gd name="connsiteY3" fmla="*/ 2915221 h 9505057"/>
              <a:gd name="connsiteX4" fmla="*/ 2722422 w 6408712"/>
              <a:gd name="connsiteY4" fmla="*/ 3228561 h 9505057"/>
              <a:gd name="connsiteX5" fmla="*/ 2987742 w 6408712"/>
              <a:gd name="connsiteY5" fmla="*/ 4287767 h 9505057"/>
              <a:gd name="connsiteX6" fmla="*/ 3082592 w 6408712"/>
              <a:gd name="connsiteY6" fmla="*/ 4745283 h 9505057"/>
              <a:gd name="connsiteX7" fmla="*/ 3250499 w 6408712"/>
              <a:gd name="connsiteY7" fmla="*/ 5226826 h 9505057"/>
              <a:gd name="connsiteX8" fmla="*/ 3395976 w 6408712"/>
              <a:gd name="connsiteY8" fmla="*/ 5058623 h 9505057"/>
              <a:gd name="connsiteX9" fmla="*/ 3515819 w 6408712"/>
              <a:gd name="connsiteY9" fmla="*/ 4771233 h 9505057"/>
              <a:gd name="connsiteX10" fmla="*/ 3588879 w 6408712"/>
              <a:gd name="connsiteY10" fmla="*/ 4600146 h 9505057"/>
              <a:gd name="connsiteX11" fmla="*/ 3661299 w 6408712"/>
              <a:gd name="connsiteY11" fmla="*/ 4432902 h 9505057"/>
              <a:gd name="connsiteX12" fmla="*/ 3854199 w 6408712"/>
              <a:gd name="connsiteY12" fmla="*/ 4119562 h 9505057"/>
              <a:gd name="connsiteX13" fmla="*/ 4047102 w 6408712"/>
              <a:gd name="connsiteY13" fmla="*/ 3806222 h 9505057"/>
              <a:gd name="connsiteX14" fmla="*/ 4240005 w 6408712"/>
              <a:gd name="connsiteY14" fmla="*/ 3468852 h 9505057"/>
              <a:gd name="connsiteX15" fmla="*/ 4312422 w 6408712"/>
              <a:gd name="connsiteY15" fmla="*/ 3275657 h 9505057"/>
              <a:gd name="connsiteX16" fmla="*/ 4359848 w 6408712"/>
              <a:gd name="connsiteY16" fmla="*/ 3082463 h 9505057"/>
              <a:gd name="connsiteX17" fmla="*/ 4407272 w 6408712"/>
              <a:gd name="connsiteY17" fmla="*/ 2890230 h 9505057"/>
              <a:gd name="connsiteX18" fmla="*/ 4407272 w 6408712"/>
              <a:gd name="connsiteY18" fmla="*/ 2697035 h 9505057"/>
              <a:gd name="connsiteX19" fmla="*/ 4385483 w 6408712"/>
              <a:gd name="connsiteY19" fmla="*/ 2456744 h 9505057"/>
              <a:gd name="connsiteX20" fmla="*/ 4334853 w 6408712"/>
              <a:gd name="connsiteY20" fmla="*/ 2241442 h 9505057"/>
              <a:gd name="connsiteX21" fmla="*/ 4240005 w 6408712"/>
              <a:gd name="connsiteY21" fmla="*/ 1976160 h 9505057"/>
              <a:gd name="connsiteX22" fmla="*/ 4119522 w 6408712"/>
              <a:gd name="connsiteY22" fmla="*/ 1710878 h 9505057"/>
              <a:gd name="connsiteX23" fmla="*/ 4192579 w 6408712"/>
              <a:gd name="connsiteY23" fmla="*/ 1807957 h 9505057"/>
              <a:gd name="connsiteX24" fmla="*/ 4287429 w 6408712"/>
              <a:gd name="connsiteY24" fmla="*/ 1928102 h 9505057"/>
              <a:gd name="connsiteX25" fmla="*/ 4359848 w 6408712"/>
              <a:gd name="connsiteY25" fmla="*/ 2071316 h 9505057"/>
              <a:gd name="connsiteX26" fmla="*/ 4432906 w 6408712"/>
              <a:gd name="connsiteY26" fmla="*/ 2263550 h 9505057"/>
              <a:gd name="connsiteX27" fmla="*/ 4480332 w 6408712"/>
              <a:gd name="connsiteY27" fmla="*/ 2503841 h 9505057"/>
              <a:gd name="connsiteX28" fmla="*/ 4505325 w 6408712"/>
              <a:gd name="connsiteY28" fmla="*/ 2795075 h 9505057"/>
              <a:gd name="connsiteX29" fmla="*/ 4480332 w 6408712"/>
              <a:gd name="connsiteY29" fmla="*/ 2962317 h 9505057"/>
              <a:gd name="connsiteX30" fmla="*/ 4455336 w 6408712"/>
              <a:gd name="connsiteY30" fmla="*/ 3133404 h 9505057"/>
              <a:gd name="connsiteX31" fmla="*/ 4648239 w 6408712"/>
              <a:gd name="connsiteY31" fmla="*/ 2987309 h 9505057"/>
              <a:gd name="connsiteX32" fmla="*/ 4866136 w 6408712"/>
              <a:gd name="connsiteY32" fmla="*/ 2842172 h 9505057"/>
              <a:gd name="connsiteX33" fmla="*/ 5131456 w 6408712"/>
              <a:gd name="connsiteY33" fmla="*/ 2697035 h 9505057"/>
              <a:gd name="connsiteX34" fmla="*/ 5444202 w 6408712"/>
              <a:gd name="connsiteY34" fmla="*/ 2529793 h 9505057"/>
              <a:gd name="connsiteX35" fmla="*/ 5782582 w 6408712"/>
              <a:gd name="connsiteY35" fmla="*/ 2409645 h 9505057"/>
              <a:gd name="connsiteX36" fmla="*/ 5925496 w 6408712"/>
              <a:gd name="connsiteY36" fmla="*/ 2383695 h 9505057"/>
              <a:gd name="connsiteX37" fmla="*/ 6095968 w 6408712"/>
              <a:gd name="connsiteY37" fmla="*/ 2361588 h 9505057"/>
              <a:gd name="connsiteX38" fmla="*/ 6263235 w 6408712"/>
              <a:gd name="connsiteY38" fmla="*/ 2336599 h 9505057"/>
              <a:gd name="connsiteX39" fmla="*/ 6408712 w 6408712"/>
              <a:gd name="connsiteY39" fmla="*/ 2361588 h 9505057"/>
              <a:gd name="connsiteX40" fmla="*/ 6190816 w 6408712"/>
              <a:gd name="connsiteY40" fmla="*/ 2409645 h 9505057"/>
              <a:gd name="connsiteX41" fmla="*/ 5950489 w 6408712"/>
              <a:gd name="connsiteY41" fmla="*/ 2456744 h 9505057"/>
              <a:gd name="connsiteX42" fmla="*/ 5659535 w 6408712"/>
              <a:gd name="connsiteY42" fmla="*/ 2554782 h 9505057"/>
              <a:gd name="connsiteX43" fmla="*/ 5324359 w 6408712"/>
              <a:gd name="connsiteY43" fmla="*/ 2697035 h 9505057"/>
              <a:gd name="connsiteX44" fmla="*/ 5153886 w 6408712"/>
              <a:gd name="connsiteY44" fmla="*/ 2795075 h 9505057"/>
              <a:gd name="connsiteX45" fmla="*/ 4985979 w 6408712"/>
              <a:gd name="connsiteY45" fmla="*/ 2915221 h 9505057"/>
              <a:gd name="connsiteX46" fmla="*/ 4818712 w 6408712"/>
              <a:gd name="connsiteY46" fmla="*/ 3035366 h 9505057"/>
              <a:gd name="connsiteX47" fmla="*/ 4673233 w 6408712"/>
              <a:gd name="connsiteY47" fmla="*/ 3180503 h 9505057"/>
              <a:gd name="connsiteX48" fmla="*/ 4527756 w 6408712"/>
              <a:gd name="connsiteY48" fmla="*/ 3348706 h 9505057"/>
              <a:gd name="connsiteX49" fmla="*/ 4385483 w 6408712"/>
              <a:gd name="connsiteY49" fmla="*/ 3540939 h 9505057"/>
              <a:gd name="connsiteX50" fmla="*/ 4141952 w 6408712"/>
              <a:gd name="connsiteY50" fmla="*/ 3926367 h 9505057"/>
              <a:gd name="connsiteX51" fmla="*/ 3999679 w 6408712"/>
              <a:gd name="connsiteY51" fmla="*/ 4214718 h 9505057"/>
              <a:gd name="connsiteX52" fmla="*/ 3901625 w 6408712"/>
              <a:gd name="connsiteY52" fmla="*/ 4480001 h 9505057"/>
              <a:gd name="connsiteX53" fmla="*/ 3829206 w 6408712"/>
              <a:gd name="connsiteY53" fmla="*/ 4793340 h 9505057"/>
              <a:gd name="connsiteX54" fmla="*/ 3854199 w 6408712"/>
              <a:gd name="connsiteY54" fmla="*/ 4891378 h 9505057"/>
              <a:gd name="connsiteX55" fmla="*/ 3901625 w 6408712"/>
              <a:gd name="connsiteY55" fmla="*/ 4963466 h 9505057"/>
              <a:gd name="connsiteX56" fmla="*/ 3974042 w 6408712"/>
              <a:gd name="connsiteY56" fmla="*/ 5011526 h 9505057"/>
              <a:gd name="connsiteX57" fmla="*/ 4119522 w 6408712"/>
              <a:gd name="connsiteY57" fmla="*/ 5011526 h 9505057"/>
              <a:gd name="connsiteX58" fmla="*/ 4334853 w 6408712"/>
              <a:gd name="connsiteY58" fmla="*/ 4986535 h 9505057"/>
              <a:gd name="connsiteX59" fmla="*/ 4648239 w 6408712"/>
              <a:gd name="connsiteY59" fmla="*/ 4938477 h 9505057"/>
              <a:gd name="connsiteX60" fmla="*/ 4960985 w 6408712"/>
              <a:gd name="connsiteY60" fmla="*/ 4843321 h 9505057"/>
              <a:gd name="connsiteX61" fmla="*/ 5299365 w 6408712"/>
              <a:gd name="connsiteY61" fmla="*/ 4698184 h 9505057"/>
              <a:gd name="connsiteX62" fmla="*/ 5612109 w 6408712"/>
              <a:gd name="connsiteY62" fmla="*/ 4530942 h 9505057"/>
              <a:gd name="connsiteX63" fmla="*/ 5757588 w 6408712"/>
              <a:gd name="connsiteY63" fmla="*/ 4432902 h 9505057"/>
              <a:gd name="connsiteX64" fmla="*/ 5877431 w 6408712"/>
              <a:gd name="connsiteY64" fmla="*/ 4312756 h 9505057"/>
              <a:gd name="connsiteX65" fmla="*/ 5975483 w 6408712"/>
              <a:gd name="connsiteY65" fmla="*/ 4214718 h 9505057"/>
              <a:gd name="connsiteX66" fmla="*/ 6045339 w 6408712"/>
              <a:gd name="connsiteY66" fmla="*/ 4072465 h 9505057"/>
              <a:gd name="connsiteX67" fmla="*/ 6045339 w 6408712"/>
              <a:gd name="connsiteY67" fmla="*/ 4167622 h 9505057"/>
              <a:gd name="connsiteX68" fmla="*/ 5997915 w 6408712"/>
              <a:gd name="connsiteY68" fmla="*/ 4264698 h 9505057"/>
              <a:gd name="connsiteX69" fmla="*/ 5925496 w 6408712"/>
              <a:gd name="connsiteY69" fmla="*/ 4384844 h 9505057"/>
              <a:gd name="connsiteX70" fmla="*/ 5830005 w 6408712"/>
              <a:gd name="connsiteY70" fmla="*/ 4504989 h 9505057"/>
              <a:gd name="connsiteX71" fmla="*/ 5659535 w 6408712"/>
              <a:gd name="connsiteY71" fmla="*/ 4651087 h 9505057"/>
              <a:gd name="connsiteX72" fmla="*/ 5419208 w 6408712"/>
              <a:gd name="connsiteY72" fmla="*/ 4818332 h 9505057"/>
              <a:gd name="connsiteX73" fmla="*/ 5106462 w 6408712"/>
              <a:gd name="connsiteY73" fmla="*/ 4963466 h 9505057"/>
              <a:gd name="connsiteX74" fmla="*/ 5153886 w 6408712"/>
              <a:gd name="connsiteY74" fmla="*/ 4986535 h 9505057"/>
              <a:gd name="connsiteX75" fmla="*/ 5276933 w 6408712"/>
              <a:gd name="connsiteY75" fmla="*/ 5106680 h 9505057"/>
              <a:gd name="connsiteX76" fmla="*/ 5346789 w 6408712"/>
              <a:gd name="connsiteY76" fmla="*/ 5203759 h 9505057"/>
              <a:gd name="connsiteX77" fmla="*/ 5419208 w 6408712"/>
              <a:gd name="connsiteY77" fmla="*/ 5323905 h 9505057"/>
              <a:gd name="connsiteX78" fmla="*/ 5492266 w 6408712"/>
              <a:gd name="connsiteY78" fmla="*/ 5470003 h 9505057"/>
              <a:gd name="connsiteX79" fmla="*/ 5564685 w 6408712"/>
              <a:gd name="connsiteY79" fmla="*/ 5662236 h 9505057"/>
              <a:gd name="connsiteX80" fmla="*/ 5492266 w 6408712"/>
              <a:gd name="connsiteY80" fmla="*/ 5542088 h 9505057"/>
              <a:gd name="connsiteX81" fmla="*/ 5419208 w 6408712"/>
              <a:gd name="connsiteY81" fmla="*/ 5444050 h 9505057"/>
              <a:gd name="connsiteX82" fmla="*/ 5324359 w 6408712"/>
              <a:gd name="connsiteY82" fmla="*/ 5323905 h 9505057"/>
              <a:gd name="connsiteX83" fmla="*/ 5203875 w 6408712"/>
              <a:gd name="connsiteY83" fmla="*/ 5203759 h 9505057"/>
              <a:gd name="connsiteX84" fmla="*/ 5059039 w 6408712"/>
              <a:gd name="connsiteY84" fmla="*/ 5106680 h 9505057"/>
              <a:gd name="connsiteX85" fmla="*/ 4913559 w 6408712"/>
              <a:gd name="connsiteY85" fmla="*/ 5036515 h 9505057"/>
              <a:gd name="connsiteX86" fmla="*/ 4818712 w 6408712"/>
              <a:gd name="connsiteY86" fmla="*/ 5036515 h 9505057"/>
              <a:gd name="connsiteX87" fmla="*/ 4720659 w 6408712"/>
              <a:gd name="connsiteY87" fmla="*/ 5036515 h 9505057"/>
              <a:gd name="connsiteX88" fmla="*/ 4432906 w 6408712"/>
              <a:gd name="connsiteY88" fmla="*/ 5131672 h 9505057"/>
              <a:gd name="connsiteX89" fmla="*/ 4333202 w 6408712"/>
              <a:gd name="connsiteY89" fmla="*/ 5186649 h 9505057"/>
              <a:gd name="connsiteX90" fmla="*/ 4182186 w 6408712"/>
              <a:gd name="connsiteY90" fmla="*/ 5226330 h 9505057"/>
              <a:gd name="connsiteX91" fmla="*/ 3788758 w 6408712"/>
              <a:gd name="connsiteY91" fmla="*/ 8002855 h 9505057"/>
              <a:gd name="connsiteX92" fmla="*/ 4816729 w 6408712"/>
              <a:gd name="connsiteY92" fmla="*/ 9505057 h 9505057"/>
              <a:gd name="connsiteX93" fmla="*/ 1440873 w 6408712"/>
              <a:gd name="connsiteY93" fmla="*/ 9505057 h 9505057"/>
              <a:gd name="connsiteX94" fmla="*/ 2443977 w 6408712"/>
              <a:gd name="connsiteY94" fmla="*/ 7990971 h 9505057"/>
              <a:gd name="connsiteX95" fmla="*/ 2303268 w 6408712"/>
              <a:gd name="connsiteY95" fmla="*/ 5266751 h 9505057"/>
              <a:gd name="connsiteX96" fmla="*/ 2142271 w 6408712"/>
              <a:gd name="connsiteY96" fmla="*/ 5586755 h 9505057"/>
              <a:gd name="connsiteX97" fmla="*/ 2071296 w 6408712"/>
              <a:gd name="connsiteY97" fmla="*/ 5083612 h 9505057"/>
              <a:gd name="connsiteX98" fmla="*/ 1878393 w 6408712"/>
              <a:gd name="connsiteY98" fmla="*/ 4986535 h 9505057"/>
              <a:gd name="connsiteX99" fmla="*/ 1685493 w 6408712"/>
              <a:gd name="connsiteY99" fmla="*/ 4913486 h 9505057"/>
              <a:gd name="connsiteX100" fmla="*/ 1470160 w 6408712"/>
              <a:gd name="connsiteY100" fmla="*/ 4843321 h 9505057"/>
              <a:gd name="connsiteX101" fmla="*/ 1277257 w 6408712"/>
              <a:gd name="connsiteY101" fmla="*/ 4818332 h 9505057"/>
              <a:gd name="connsiteX102" fmla="*/ 1084354 w 6408712"/>
              <a:gd name="connsiteY102" fmla="*/ 4793340 h 9505057"/>
              <a:gd name="connsiteX103" fmla="*/ 720980 w 6408712"/>
              <a:gd name="connsiteY103" fmla="*/ 4771233 h 9505057"/>
              <a:gd name="connsiteX104" fmla="*/ 433230 w 6408712"/>
              <a:gd name="connsiteY104" fmla="*/ 4793340 h 9505057"/>
              <a:gd name="connsiteX105" fmla="*/ 167910 w 6408712"/>
              <a:gd name="connsiteY105" fmla="*/ 4818332 h 9505057"/>
              <a:gd name="connsiteX106" fmla="*/ 360810 w 6408712"/>
              <a:gd name="connsiteY106" fmla="*/ 4771233 h 9505057"/>
              <a:gd name="connsiteX107" fmla="*/ 528079 w 6408712"/>
              <a:gd name="connsiteY107" fmla="*/ 4745283 h 9505057"/>
              <a:gd name="connsiteX108" fmla="*/ 913883 w 6408712"/>
              <a:gd name="connsiteY108" fmla="*/ 4720292 h 9505057"/>
              <a:gd name="connsiteX109" fmla="*/ 1277257 w 6408712"/>
              <a:gd name="connsiteY109" fmla="*/ 4745283 h 9505057"/>
              <a:gd name="connsiteX110" fmla="*/ 1638067 w 6408712"/>
              <a:gd name="connsiteY110" fmla="*/ 4818332 h 9505057"/>
              <a:gd name="connsiteX111" fmla="*/ 1950813 w 6408712"/>
              <a:gd name="connsiteY111" fmla="*/ 4913486 h 9505057"/>
              <a:gd name="connsiteX112" fmla="*/ 2238563 w 6408712"/>
              <a:gd name="connsiteY112" fmla="*/ 5036515 h 9505057"/>
              <a:gd name="connsiteX113" fmla="*/ 2456459 w 6408712"/>
              <a:gd name="connsiteY113" fmla="*/ 5156661 h 9505057"/>
              <a:gd name="connsiteX114" fmla="*/ 2624369 w 6408712"/>
              <a:gd name="connsiteY114" fmla="*/ 5276808 h 9505057"/>
              <a:gd name="connsiteX115" fmla="*/ 2651256 w 6408712"/>
              <a:gd name="connsiteY115" fmla="*/ 5295594 h 9505057"/>
              <a:gd name="connsiteX116" fmla="*/ 2656331 w 6408712"/>
              <a:gd name="connsiteY116" fmla="*/ 5296631 h 9505057"/>
              <a:gd name="connsiteX117" fmla="*/ 2649362 w 6408712"/>
              <a:gd name="connsiteY117" fmla="*/ 5203759 h 9505057"/>
              <a:gd name="connsiteX118" fmla="*/ 2601939 w 6408712"/>
              <a:gd name="connsiteY118" fmla="*/ 4891378 h 9505057"/>
              <a:gd name="connsiteX119" fmla="*/ 2311623 w 6408712"/>
              <a:gd name="connsiteY119" fmla="*/ 4047474 h 9505057"/>
              <a:gd name="connsiteX120" fmla="*/ 2191139 w 6408712"/>
              <a:gd name="connsiteY120" fmla="*/ 3806222 h 9505057"/>
              <a:gd name="connsiteX121" fmla="*/ 2045662 w 6408712"/>
              <a:gd name="connsiteY121" fmla="*/ 3540939 h 9505057"/>
              <a:gd name="connsiteX122" fmla="*/ 1855963 w 6408712"/>
              <a:gd name="connsiteY122" fmla="*/ 3275657 h 9505057"/>
              <a:gd name="connsiteX123" fmla="*/ 1638067 w 6408712"/>
              <a:gd name="connsiteY123" fmla="*/ 3010375 h 9505057"/>
              <a:gd name="connsiteX124" fmla="*/ 1397740 w 6408712"/>
              <a:gd name="connsiteY124" fmla="*/ 2747015 h 9505057"/>
              <a:gd name="connsiteX125" fmla="*/ 1106786 w 6408712"/>
              <a:gd name="connsiteY125" fmla="*/ 2456744 h 9505057"/>
              <a:gd name="connsiteX126" fmla="*/ 794040 w 6408712"/>
              <a:gd name="connsiteY126" fmla="*/ 2191462 h 9505057"/>
              <a:gd name="connsiteX127" fmla="*/ 408236 w 6408712"/>
              <a:gd name="connsiteY127" fmla="*/ 1951169 h 9505057"/>
              <a:gd name="connsiteX128" fmla="*/ 0 w 6408712"/>
              <a:gd name="connsiteY128" fmla="*/ 1710878 h 9505057"/>
              <a:gd name="connsiteX129" fmla="*/ 192903 w 6408712"/>
              <a:gd name="connsiteY129" fmla="*/ 1782965 h 9505057"/>
              <a:gd name="connsiteX130" fmla="*/ 408236 w 6408712"/>
              <a:gd name="connsiteY130" fmla="*/ 1878120 h 9505057"/>
              <a:gd name="connsiteX131" fmla="*/ 698550 w 6408712"/>
              <a:gd name="connsiteY131" fmla="*/ 2023256 h 9505057"/>
              <a:gd name="connsiteX132" fmla="*/ 1011936 w 6408712"/>
              <a:gd name="connsiteY132" fmla="*/ 2241442 h 9505057"/>
              <a:gd name="connsiteX133" fmla="*/ 1397740 w 6408712"/>
              <a:gd name="connsiteY133" fmla="*/ 2529793 h 9505057"/>
              <a:gd name="connsiteX134" fmla="*/ 1590002 w 6408712"/>
              <a:gd name="connsiteY134" fmla="*/ 2722026 h 9505057"/>
              <a:gd name="connsiteX135" fmla="*/ 1782903 w 6408712"/>
              <a:gd name="connsiteY135" fmla="*/ 2915221 h 9505057"/>
              <a:gd name="connsiteX136" fmla="*/ 1975806 w 6408712"/>
              <a:gd name="connsiteY136" fmla="*/ 3155512 h 9505057"/>
              <a:gd name="connsiteX137" fmla="*/ 2168709 w 6408712"/>
              <a:gd name="connsiteY137" fmla="*/ 3395803 h 9505057"/>
              <a:gd name="connsiteX138" fmla="*/ 2289193 w 6408712"/>
              <a:gd name="connsiteY138" fmla="*/ 3565931 h 9505057"/>
              <a:gd name="connsiteX139" fmla="*/ 2529519 w 6408712"/>
              <a:gd name="connsiteY139" fmla="*/ 3734134 h 9505057"/>
              <a:gd name="connsiteX140" fmla="*/ 2576943 w 6408712"/>
              <a:gd name="connsiteY140" fmla="*/ 3613988 h 9505057"/>
              <a:gd name="connsiteX141" fmla="*/ 2576943 w 6408712"/>
              <a:gd name="connsiteY141" fmla="*/ 3445785 h 9505057"/>
              <a:gd name="connsiteX142" fmla="*/ 2554513 w 6408712"/>
              <a:gd name="connsiteY142" fmla="*/ 3228561 h 9505057"/>
              <a:gd name="connsiteX143" fmla="*/ 2482096 w 6408712"/>
              <a:gd name="connsiteY143" fmla="*/ 2890230 h 9505057"/>
              <a:gd name="connsiteX144" fmla="*/ 2431466 w 6408712"/>
              <a:gd name="connsiteY144" fmla="*/ 2481733 h 9505057"/>
              <a:gd name="connsiteX145" fmla="*/ 2336616 w 6408712"/>
              <a:gd name="connsiteY145" fmla="*/ 1517683 h 9505057"/>
              <a:gd name="connsiteX146" fmla="*/ 2289193 w 6408712"/>
              <a:gd name="connsiteY146" fmla="*/ 603614 h 9505057"/>
              <a:gd name="connsiteX147" fmla="*/ 2289193 w 6408712"/>
              <a:gd name="connsiteY147" fmla="*/ 240291 h 9505057"/>
              <a:gd name="connsiteX148" fmla="*/ 2311623 w 6408712"/>
              <a:gd name="connsiteY148" fmla="*/ 0 h 9505057"/>
              <a:gd name="connsiteX0" fmla="*/ 2311623 w 6408712"/>
              <a:gd name="connsiteY0" fmla="*/ 0 h 9505057"/>
              <a:gd name="connsiteX1" fmla="*/ 2456459 w 6408712"/>
              <a:gd name="connsiteY1" fmla="*/ 1397538 h 9505057"/>
              <a:gd name="connsiteX2" fmla="*/ 2601939 w 6408712"/>
              <a:gd name="connsiteY2" fmla="*/ 2481733 h 9505057"/>
              <a:gd name="connsiteX3" fmla="*/ 2674997 w 6408712"/>
              <a:gd name="connsiteY3" fmla="*/ 2915221 h 9505057"/>
              <a:gd name="connsiteX4" fmla="*/ 2722422 w 6408712"/>
              <a:gd name="connsiteY4" fmla="*/ 3228561 h 9505057"/>
              <a:gd name="connsiteX5" fmla="*/ 2987742 w 6408712"/>
              <a:gd name="connsiteY5" fmla="*/ 4287767 h 9505057"/>
              <a:gd name="connsiteX6" fmla="*/ 3082592 w 6408712"/>
              <a:gd name="connsiteY6" fmla="*/ 4745283 h 9505057"/>
              <a:gd name="connsiteX7" fmla="*/ 3250499 w 6408712"/>
              <a:gd name="connsiteY7" fmla="*/ 5226826 h 9505057"/>
              <a:gd name="connsiteX8" fmla="*/ 3395976 w 6408712"/>
              <a:gd name="connsiteY8" fmla="*/ 5058623 h 9505057"/>
              <a:gd name="connsiteX9" fmla="*/ 3515819 w 6408712"/>
              <a:gd name="connsiteY9" fmla="*/ 4771233 h 9505057"/>
              <a:gd name="connsiteX10" fmla="*/ 3588879 w 6408712"/>
              <a:gd name="connsiteY10" fmla="*/ 4600146 h 9505057"/>
              <a:gd name="connsiteX11" fmla="*/ 3661299 w 6408712"/>
              <a:gd name="connsiteY11" fmla="*/ 4432902 h 9505057"/>
              <a:gd name="connsiteX12" fmla="*/ 3854199 w 6408712"/>
              <a:gd name="connsiteY12" fmla="*/ 4119562 h 9505057"/>
              <a:gd name="connsiteX13" fmla="*/ 4047102 w 6408712"/>
              <a:gd name="connsiteY13" fmla="*/ 3806222 h 9505057"/>
              <a:gd name="connsiteX14" fmla="*/ 4240005 w 6408712"/>
              <a:gd name="connsiteY14" fmla="*/ 3468852 h 9505057"/>
              <a:gd name="connsiteX15" fmla="*/ 4312422 w 6408712"/>
              <a:gd name="connsiteY15" fmla="*/ 3275657 h 9505057"/>
              <a:gd name="connsiteX16" fmla="*/ 4359848 w 6408712"/>
              <a:gd name="connsiteY16" fmla="*/ 3082463 h 9505057"/>
              <a:gd name="connsiteX17" fmla="*/ 4407272 w 6408712"/>
              <a:gd name="connsiteY17" fmla="*/ 2890230 h 9505057"/>
              <a:gd name="connsiteX18" fmla="*/ 4407272 w 6408712"/>
              <a:gd name="connsiteY18" fmla="*/ 2697035 h 9505057"/>
              <a:gd name="connsiteX19" fmla="*/ 4385483 w 6408712"/>
              <a:gd name="connsiteY19" fmla="*/ 2456744 h 9505057"/>
              <a:gd name="connsiteX20" fmla="*/ 4334853 w 6408712"/>
              <a:gd name="connsiteY20" fmla="*/ 2241442 h 9505057"/>
              <a:gd name="connsiteX21" fmla="*/ 4240005 w 6408712"/>
              <a:gd name="connsiteY21" fmla="*/ 1976160 h 9505057"/>
              <a:gd name="connsiteX22" fmla="*/ 4119522 w 6408712"/>
              <a:gd name="connsiteY22" fmla="*/ 1710878 h 9505057"/>
              <a:gd name="connsiteX23" fmla="*/ 4192579 w 6408712"/>
              <a:gd name="connsiteY23" fmla="*/ 1807957 h 9505057"/>
              <a:gd name="connsiteX24" fmla="*/ 4287429 w 6408712"/>
              <a:gd name="connsiteY24" fmla="*/ 1928102 h 9505057"/>
              <a:gd name="connsiteX25" fmla="*/ 4359848 w 6408712"/>
              <a:gd name="connsiteY25" fmla="*/ 2071316 h 9505057"/>
              <a:gd name="connsiteX26" fmla="*/ 4432906 w 6408712"/>
              <a:gd name="connsiteY26" fmla="*/ 2263550 h 9505057"/>
              <a:gd name="connsiteX27" fmla="*/ 4480332 w 6408712"/>
              <a:gd name="connsiteY27" fmla="*/ 2503841 h 9505057"/>
              <a:gd name="connsiteX28" fmla="*/ 4505325 w 6408712"/>
              <a:gd name="connsiteY28" fmla="*/ 2795075 h 9505057"/>
              <a:gd name="connsiteX29" fmla="*/ 4480332 w 6408712"/>
              <a:gd name="connsiteY29" fmla="*/ 2962317 h 9505057"/>
              <a:gd name="connsiteX30" fmla="*/ 4455336 w 6408712"/>
              <a:gd name="connsiteY30" fmla="*/ 3133404 h 9505057"/>
              <a:gd name="connsiteX31" fmla="*/ 4648239 w 6408712"/>
              <a:gd name="connsiteY31" fmla="*/ 2987309 h 9505057"/>
              <a:gd name="connsiteX32" fmla="*/ 4866136 w 6408712"/>
              <a:gd name="connsiteY32" fmla="*/ 2842172 h 9505057"/>
              <a:gd name="connsiteX33" fmla="*/ 5131456 w 6408712"/>
              <a:gd name="connsiteY33" fmla="*/ 2697035 h 9505057"/>
              <a:gd name="connsiteX34" fmla="*/ 5444202 w 6408712"/>
              <a:gd name="connsiteY34" fmla="*/ 2529793 h 9505057"/>
              <a:gd name="connsiteX35" fmla="*/ 5782582 w 6408712"/>
              <a:gd name="connsiteY35" fmla="*/ 2409645 h 9505057"/>
              <a:gd name="connsiteX36" fmla="*/ 5925496 w 6408712"/>
              <a:gd name="connsiteY36" fmla="*/ 2383695 h 9505057"/>
              <a:gd name="connsiteX37" fmla="*/ 6095968 w 6408712"/>
              <a:gd name="connsiteY37" fmla="*/ 2361588 h 9505057"/>
              <a:gd name="connsiteX38" fmla="*/ 6263235 w 6408712"/>
              <a:gd name="connsiteY38" fmla="*/ 2336599 h 9505057"/>
              <a:gd name="connsiteX39" fmla="*/ 6408712 w 6408712"/>
              <a:gd name="connsiteY39" fmla="*/ 2361588 h 9505057"/>
              <a:gd name="connsiteX40" fmla="*/ 6190816 w 6408712"/>
              <a:gd name="connsiteY40" fmla="*/ 2409645 h 9505057"/>
              <a:gd name="connsiteX41" fmla="*/ 5950489 w 6408712"/>
              <a:gd name="connsiteY41" fmla="*/ 2456744 h 9505057"/>
              <a:gd name="connsiteX42" fmla="*/ 5659535 w 6408712"/>
              <a:gd name="connsiteY42" fmla="*/ 2554782 h 9505057"/>
              <a:gd name="connsiteX43" fmla="*/ 5324359 w 6408712"/>
              <a:gd name="connsiteY43" fmla="*/ 2697035 h 9505057"/>
              <a:gd name="connsiteX44" fmla="*/ 5153886 w 6408712"/>
              <a:gd name="connsiteY44" fmla="*/ 2795075 h 9505057"/>
              <a:gd name="connsiteX45" fmla="*/ 4985979 w 6408712"/>
              <a:gd name="connsiteY45" fmla="*/ 2915221 h 9505057"/>
              <a:gd name="connsiteX46" fmla="*/ 4818712 w 6408712"/>
              <a:gd name="connsiteY46" fmla="*/ 3035366 h 9505057"/>
              <a:gd name="connsiteX47" fmla="*/ 4673233 w 6408712"/>
              <a:gd name="connsiteY47" fmla="*/ 3180503 h 9505057"/>
              <a:gd name="connsiteX48" fmla="*/ 4527756 w 6408712"/>
              <a:gd name="connsiteY48" fmla="*/ 3348706 h 9505057"/>
              <a:gd name="connsiteX49" fmla="*/ 4385483 w 6408712"/>
              <a:gd name="connsiteY49" fmla="*/ 3540939 h 9505057"/>
              <a:gd name="connsiteX50" fmla="*/ 4141952 w 6408712"/>
              <a:gd name="connsiteY50" fmla="*/ 3926367 h 9505057"/>
              <a:gd name="connsiteX51" fmla="*/ 3999679 w 6408712"/>
              <a:gd name="connsiteY51" fmla="*/ 4214718 h 9505057"/>
              <a:gd name="connsiteX52" fmla="*/ 3901625 w 6408712"/>
              <a:gd name="connsiteY52" fmla="*/ 4480001 h 9505057"/>
              <a:gd name="connsiteX53" fmla="*/ 3829206 w 6408712"/>
              <a:gd name="connsiteY53" fmla="*/ 4793340 h 9505057"/>
              <a:gd name="connsiteX54" fmla="*/ 3854199 w 6408712"/>
              <a:gd name="connsiteY54" fmla="*/ 4891378 h 9505057"/>
              <a:gd name="connsiteX55" fmla="*/ 3901625 w 6408712"/>
              <a:gd name="connsiteY55" fmla="*/ 4963466 h 9505057"/>
              <a:gd name="connsiteX56" fmla="*/ 3974042 w 6408712"/>
              <a:gd name="connsiteY56" fmla="*/ 5011526 h 9505057"/>
              <a:gd name="connsiteX57" fmla="*/ 4119522 w 6408712"/>
              <a:gd name="connsiteY57" fmla="*/ 5011526 h 9505057"/>
              <a:gd name="connsiteX58" fmla="*/ 4334853 w 6408712"/>
              <a:gd name="connsiteY58" fmla="*/ 4986535 h 9505057"/>
              <a:gd name="connsiteX59" fmla="*/ 4648239 w 6408712"/>
              <a:gd name="connsiteY59" fmla="*/ 4938477 h 9505057"/>
              <a:gd name="connsiteX60" fmla="*/ 4960985 w 6408712"/>
              <a:gd name="connsiteY60" fmla="*/ 4843321 h 9505057"/>
              <a:gd name="connsiteX61" fmla="*/ 5299365 w 6408712"/>
              <a:gd name="connsiteY61" fmla="*/ 4698184 h 9505057"/>
              <a:gd name="connsiteX62" fmla="*/ 5612109 w 6408712"/>
              <a:gd name="connsiteY62" fmla="*/ 4530942 h 9505057"/>
              <a:gd name="connsiteX63" fmla="*/ 5757588 w 6408712"/>
              <a:gd name="connsiteY63" fmla="*/ 4432902 h 9505057"/>
              <a:gd name="connsiteX64" fmla="*/ 5877431 w 6408712"/>
              <a:gd name="connsiteY64" fmla="*/ 4312756 h 9505057"/>
              <a:gd name="connsiteX65" fmla="*/ 5975483 w 6408712"/>
              <a:gd name="connsiteY65" fmla="*/ 4214718 h 9505057"/>
              <a:gd name="connsiteX66" fmla="*/ 6045339 w 6408712"/>
              <a:gd name="connsiteY66" fmla="*/ 4072465 h 9505057"/>
              <a:gd name="connsiteX67" fmla="*/ 6045339 w 6408712"/>
              <a:gd name="connsiteY67" fmla="*/ 4167622 h 9505057"/>
              <a:gd name="connsiteX68" fmla="*/ 5997915 w 6408712"/>
              <a:gd name="connsiteY68" fmla="*/ 4264698 h 9505057"/>
              <a:gd name="connsiteX69" fmla="*/ 5925496 w 6408712"/>
              <a:gd name="connsiteY69" fmla="*/ 4384844 h 9505057"/>
              <a:gd name="connsiteX70" fmla="*/ 5830005 w 6408712"/>
              <a:gd name="connsiteY70" fmla="*/ 4504989 h 9505057"/>
              <a:gd name="connsiteX71" fmla="*/ 5659535 w 6408712"/>
              <a:gd name="connsiteY71" fmla="*/ 4651087 h 9505057"/>
              <a:gd name="connsiteX72" fmla="*/ 5419208 w 6408712"/>
              <a:gd name="connsiteY72" fmla="*/ 4818332 h 9505057"/>
              <a:gd name="connsiteX73" fmla="*/ 5106462 w 6408712"/>
              <a:gd name="connsiteY73" fmla="*/ 4963466 h 9505057"/>
              <a:gd name="connsiteX74" fmla="*/ 5153886 w 6408712"/>
              <a:gd name="connsiteY74" fmla="*/ 4986535 h 9505057"/>
              <a:gd name="connsiteX75" fmla="*/ 5276933 w 6408712"/>
              <a:gd name="connsiteY75" fmla="*/ 5106680 h 9505057"/>
              <a:gd name="connsiteX76" fmla="*/ 5346789 w 6408712"/>
              <a:gd name="connsiteY76" fmla="*/ 5203759 h 9505057"/>
              <a:gd name="connsiteX77" fmla="*/ 5419208 w 6408712"/>
              <a:gd name="connsiteY77" fmla="*/ 5323905 h 9505057"/>
              <a:gd name="connsiteX78" fmla="*/ 5492266 w 6408712"/>
              <a:gd name="connsiteY78" fmla="*/ 5470003 h 9505057"/>
              <a:gd name="connsiteX79" fmla="*/ 5564685 w 6408712"/>
              <a:gd name="connsiteY79" fmla="*/ 5662236 h 9505057"/>
              <a:gd name="connsiteX80" fmla="*/ 5492266 w 6408712"/>
              <a:gd name="connsiteY80" fmla="*/ 5542088 h 9505057"/>
              <a:gd name="connsiteX81" fmla="*/ 5419208 w 6408712"/>
              <a:gd name="connsiteY81" fmla="*/ 5444050 h 9505057"/>
              <a:gd name="connsiteX82" fmla="*/ 5324359 w 6408712"/>
              <a:gd name="connsiteY82" fmla="*/ 5323905 h 9505057"/>
              <a:gd name="connsiteX83" fmla="*/ 5203875 w 6408712"/>
              <a:gd name="connsiteY83" fmla="*/ 5203759 h 9505057"/>
              <a:gd name="connsiteX84" fmla="*/ 5059039 w 6408712"/>
              <a:gd name="connsiteY84" fmla="*/ 5106680 h 9505057"/>
              <a:gd name="connsiteX85" fmla="*/ 4913559 w 6408712"/>
              <a:gd name="connsiteY85" fmla="*/ 5036515 h 9505057"/>
              <a:gd name="connsiteX86" fmla="*/ 4818712 w 6408712"/>
              <a:gd name="connsiteY86" fmla="*/ 5036515 h 9505057"/>
              <a:gd name="connsiteX87" fmla="*/ 4720659 w 6408712"/>
              <a:gd name="connsiteY87" fmla="*/ 5036515 h 9505057"/>
              <a:gd name="connsiteX88" fmla="*/ 4432906 w 6408712"/>
              <a:gd name="connsiteY88" fmla="*/ 5131672 h 9505057"/>
              <a:gd name="connsiteX89" fmla="*/ 4333202 w 6408712"/>
              <a:gd name="connsiteY89" fmla="*/ 5186649 h 9505057"/>
              <a:gd name="connsiteX90" fmla="*/ 4182186 w 6408712"/>
              <a:gd name="connsiteY90" fmla="*/ 5226330 h 9505057"/>
              <a:gd name="connsiteX91" fmla="*/ 3788758 w 6408712"/>
              <a:gd name="connsiteY91" fmla="*/ 8002855 h 9505057"/>
              <a:gd name="connsiteX92" fmla="*/ 4816729 w 6408712"/>
              <a:gd name="connsiteY92" fmla="*/ 9505057 h 9505057"/>
              <a:gd name="connsiteX93" fmla="*/ 1440873 w 6408712"/>
              <a:gd name="connsiteY93" fmla="*/ 9505057 h 9505057"/>
              <a:gd name="connsiteX94" fmla="*/ 2443977 w 6408712"/>
              <a:gd name="connsiteY94" fmla="*/ 7990971 h 9505057"/>
              <a:gd name="connsiteX95" fmla="*/ 2303268 w 6408712"/>
              <a:gd name="connsiteY95" fmla="*/ 5266751 h 9505057"/>
              <a:gd name="connsiteX96" fmla="*/ 2056546 w 6408712"/>
              <a:gd name="connsiteY96" fmla="*/ 5524842 h 9505057"/>
              <a:gd name="connsiteX97" fmla="*/ 2071296 w 6408712"/>
              <a:gd name="connsiteY97" fmla="*/ 5083612 h 9505057"/>
              <a:gd name="connsiteX98" fmla="*/ 1878393 w 6408712"/>
              <a:gd name="connsiteY98" fmla="*/ 4986535 h 9505057"/>
              <a:gd name="connsiteX99" fmla="*/ 1685493 w 6408712"/>
              <a:gd name="connsiteY99" fmla="*/ 4913486 h 9505057"/>
              <a:gd name="connsiteX100" fmla="*/ 1470160 w 6408712"/>
              <a:gd name="connsiteY100" fmla="*/ 4843321 h 9505057"/>
              <a:gd name="connsiteX101" fmla="*/ 1277257 w 6408712"/>
              <a:gd name="connsiteY101" fmla="*/ 4818332 h 9505057"/>
              <a:gd name="connsiteX102" fmla="*/ 1084354 w 6408712"/>
              <a:gd name="connsiteY102" fmla="*/ 4793340 h 9505057"/>
              <a:gd name="connsiteX103" fmla="*/ 720980 w 6408712"/>
              <a:gd name="connsiteY103" fmla="*/ 4771233 h 9505057"/>
              <a:gd name="connsiteX104" fmla="*/ 433230 w 6408712"/>
              <a:gd name="connsiteY104" fmla="*/ 4793340 h 9505057"/>
              <a:gd name="connsiteX105" fmla="*/ 167910 w 6408712"/>
              <a:gd name="connsiteY105" fmla="*/ 4818332 h 9505057"/>
              <a:gd name="connsiteX106" fmla="*/ 360810 w 6408712"/>
              <a:gd name="connsiteY106" fmla="*/ 4771233 h 9505057"/>
              <a:gd name="connsiteX107" fmla="*/ 528079 w 6408712"/>
              <a:gd name="connsiteY107" fmla="*/ 4745283 h 9505057"/>
              <a:gd name="connsiteX108" fmla="*/ 913883 w 6408712"/>
              <a:gd name="connsiteY108" fmla="*/ 4720292 h 9505057"/>
              <a:gd name="connsiteX109" fmla="*/ 1277257 w 6408712"/>
              <a:gd name="connsiteY109" fmla="*/ 4745283 h 9505057"/>
              <a:gd name="connsiteX110" fmla="*/ 1638067 w 6408712"/>
              <a:gd name="connsiteY110" fmla="*/ 4818332 h 9505057"/>
              <a:gd name="connsiteX111" fmla="*/ 1950813 w 6408712"/>
              <a:gd name="connsiteY111" fmla="*/ 4913486 h 9505057"/>
              <a:gd name="connsiteX112" fmla="*/ 2238563 w 6408712"/>
              <a:gd name="connsiteY112" fmla="*/ 5036515 h 9505057"/>
              <a:gd name="connsiteX113" fmla="*/ 2456459 w 6408712"/>
              <a:gd name="connsiteY113" fmla="*/ 5156661 h 9505057"/>
              <a:gd name="connsiteX114" fmla="*/ 2624369 w 6408712"/>
              <a:gd name="connsiteY114" fmla="*/ 5276808 h 9505057"/>
              <a:gd name="connsiteX115" fmla="*/ 2651256 w 6408712"/>
              <a:gd name="connsiteY115" fmla="*/ 5295594 h 9505057"/>
              <a:gd name="connsiteX116" fmla="*/ 2656331 w 6408712"/>
              <a:gd name="connsiteY116" fmla="*/ 5296631 h 9505057"/>
              <a:gd name="connsiteX117" fmla="*/ 2649362 w 6408712"/>
              <a:gd name="connsiteY117" fmla="*/ 5203759 h 9505057"/>
              <a:gd name="connsiteX118" fmla="*/ 2601939 w 6408712"/>
              <a:gd name="connsiteY118" fmla="*/ 4891378 h 9505057"/>
              <a:gd name="connsiteX119" fmla="*/ 2311623 w 6408712"/>
              <a:gd name="connsiteY119" fmla="*/ 4047474 h 9505057"/>
              <a:gd name="connsiteX120" fmla="*/ 2191139 w 6408712"/>
              <a:gd name="connsiteY120" fmla="*/ 3806222 h 9505057"/>
              <a:gd name="connsiteX121" fmla="*/ 2045662 w 6408712"/>
              <a:gd name="connsiteY121" fmla="*/ 3540939 h 9505057"/>
              <a:gd name="connsiteX122" fmla="*/ 1855963 w 6408712"/>
              <a:gd name="connsiteY122" fmla="*/ 3275657 h 9505057"/>
              <a:gd name="connsiteX123" fmla="*/ 1638067 w 6408712"/>
              <a:gd name="connsiteY123" fmla="*/ 3010375 h 9505057"/>
              <a:gd name="connsiteX124" fmla="*/ 1397740 w 6408712"/>
              <a:gd name="connsiteY124" fmla="*/ 2747015 h 9505057"/>
              <a:gd name="connsiteX125" fmla="*/ 1106786 w 6408712"/>
              <a:gd name="connsiteY125" fmla="*/ 2456744 h 9505057"/>
              <a:gd name="connsiteX126" fmla="*/ 794040 w 6408712"/>
              <a:gd name="connsiteY126" fmla="*/ 2191462 h 9505057"/>
              <a:gd name="connsiteX127" fmla="*/ 408236 w 6408712"/>
              <a:gd name="connsiteY127" fmla="*/ 1951169 h 9505057"/>
              <a:gd name="connsiteX128" fmla="*/ 0 w 6408712"/>
              <a:gd name="connsiteY128" fmla="*/ 1710878 h 9505057"/>
              <a:gd name="connsiteX129" fmla="*/ 192903 w 6408712"/>
              <a:gd name="connsiteY129" fmla="*/ 1782965 h 9505057"/>
              <a:gd name="connsiteX130" fmla="*/ 408236 w 6408712"/>
              <a:gd name="connsiteY130" fmla="*/ 1878120 h 9505057"/>
              <a:gd name="connsiteX131" fmla="*/ 698550 w 6408712"/>
              <a:gd name="connsiteY131" fmla="*/ 2023256 h 9505057"/>
              <a:gd name="connsiteX132" fmla="*/ 1011936 w 6408712"/>
              <a:gd name="connsiteY132" fmla="*/ 2241442 h 9505057"/>
              <a:gd name="connsiteX133" fmla="*/ 1397740 w 6408712"/>
              <a:gd name="connsiteY133" fmla="*/ 2529793 h 9505057"/>
              <a:gd name="connsiteX134" fmla="*/ 1590002 w 6408712"/>
              <a:gd name="connsiteY134" fmla="*/ 2722026 h 9505057"/>
              <a:gd name="connsiteX135" fmla="*/ 1782903 w 6408712"/>
              <a:gd name="connsiteY135" fmla="*/ 2915221 h 9505057"/>
              <a:gd name="connsiteX136" fmla="*/ 1975806 w 6408712"/>
              <a:gd name="connsiteY136" fmla="*/ 3155512 h 9505057"/>
              <a:gd name="connsiteX137" fmla="*/ 2168709 w 6408712"/>
              <a:gd name="connsiteY137" fmla="*/ 3395803 h 9505057"/>
              <a:gd name="connsiteX138" fmla="*/ 2289193 w 6408712"/>
              <a:gd name="connsiteY138" fmla="*/ 3565931 h 9505057"/>
              <a:gd name="connsiteX139" fmla="*/ 2529519 w 6408712"/>
              <a:gd name="connsiteY139" fmla="*/ 3734134 h 9505057"/>
              <a:gd name="connsiteX140" fmla="*/ 2576943 w 6408712"/>
              <a:gd name="connsiteY140" fmla="*/ 3613988 h 9505057"/>
              <a:gd name="connsiteX141" fmla="*/ 2576943 w 6408712"/>
              <a:gd name="connsiteY141" fmla="*/ 3445785 h 9505057"/>
              <a:gd name="connsiteX142" fmla="*/ 2554513 w 6408712"/>
              <a:gd name="connsiteY142" fmla="*/ 3228561 h 9505057"/>
              <a:gd name="connsiteX143" fmla="*/ 2482096 w 6408712"/>
              <a:gd name="connsiteY143" fmla="*/ 2890230 h 9505057"/>
              <a:gd name="connsiteX144" fmla="*/ 2431466 w 6408712"/>
              <a:gd name="connsiteY144" fmla="*/ 2481733 h 9505057"/>
              <a:gd name="connsiteX145" fmla="*/ 2336616 w 6408712"/>
              <a:gd name="connsiteY145" fmla="*/ 1517683 h 9505057"/>
              <a:gd name="connsiteX146" fmla="*/ 2289193 w 6408712"/>
              <a:gd name="connsiteY146" fmla="*/ 603614 h 9505057"/>
              <a:gd name="connsiteX147" fmla="*/ 2289193 w 6408712"/>
              <a:gd name="connsiteY147" fmla="*/ 240291 h 9505057"/>
              <a:gd name="connsiteX148" fmla="*/ 2311623 w 6408712"/>
              <a:gd name="connsiteY148" fmla="*/ 0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82096 w 6408712"/>
              <a:gd name="connsiteY46" fmla="*/ 2890230 h 9505057"/>
              <a:gd name="connsiteX47" fmla="*/ 2431466 w 6408712"/>
              <a:gd name="connsiteY47" fmla="*/ 2481733 h 9505057"/>
              <a:gd name="connsiteX48" fmla="*/ 2336616 w 6408712"/>
              <a:gd name="connsiteY48" fmla="*/ 1517683 h 9505057"/>
              <a:gd name="connsiteX49" fmla="*/ 2289193 w 6408712"/>
              <a:gd name="connsiteY49" fmla="*/ 603614 h 9505057"/>
              <a:gd name="connsiteX50" fmla="*/ 2289193 w 6408712"/>
              <a:gd name="connsiteY50" fmla="*/ 240291 h 9505057"/>
              <a:gd name="connsiteX51" fmla="*/ 2311623 w 6408712"/>
              <a:gd name="connsiteY51" fmla="*/ 0 h 9505057"/>
              <a:gd name="connsiteX52" fmla="*/ 2456459 w 6408712"/>
              <a:gd name="connsiteY52" fmla="*/ 1397538 h 9505057"/>
              <a:gd name="connsiteX53" fmla="*/ 2601939 w 6408712"/>
              <a:gd name="connsiteY53" fmla="*/ 2481733 h 9505057"/>
              <a:gd name="connsiteX54" fmla="*/ 2674997 w 6408712"/>
              <a:gd name="connsiteY54" fmla="*/ 2915221 h 9505057"/>
              <a:gd name="connsiteX55" fmla="*/ 2722422 w 6408712"/>
              <a:gd name="connsiteY55" fmla="*/ 3228561 h 9505057"/>
              <a:gd name="connsiteX56" fmla="*/ 2987742 w 6408712"/>
              <a:gd name="connsiteY56" fmla="*/ 4287767 h 9505057"/>
              <a:gd name="connsiteX57" fmla="*/ 3082592 w 6408712"/>
              <a:gd name="connsiteY57" fmla="*/ 4745283 h 9505057"/>
              <a:gd name="connsiteX58" fmla="*/ 3250499 w 6408712"/>
              <a:gd name="connsiteY58" fmla="*/ 5226826 h 9505057"/>
              <a:gd name="connsiteX59" fmla="*/ 3395976 w 6408712"/>
              <a:gd name="connsiteY59" fmla="*/ 5058623 h 9505057"/>
              <a:gd name="connsiteX60" fmla="*/ 3515819 w 6408712"/>
              <a:gd name="connsiteY60" fmla="*/ 4771233 h 9505057"/>
              <a:gd name="connsiteX61" fmla="*/ 3588879 w 6408712"/>
              <a:gd name="connsiteY61" fmla="*/ 4600146 h 9505057"/>
              <a:gd name="connsiteX62" fmla="*/ 3661299 w 6408712"/>
              <a:gd name="connsiteY62" fmla="*/ 4432902 h 9505057"/>
              <a:gd name="connsiteX63" fmla="*/ 3854199 w 6408712"/>
              <a:gd name="connsiteY63" fmla="*/ 4119562 h 9505057"/>
              <a:gd name="connsiteX64" fmla="*/ 4047102 w 6408712"/>
              <a:gd name="connsiteY64" fmla="*/ 3806222 h 9505057"/>
              <a:gd name="connsiteX65" fmla="*/ 4240005 w 6408712"/>
              <a:gd name="connsiteY65" fmla="*/ 3468852 h 9505057"/>
              <a:gd name="connsiteX66" fmla="*/ 4312422 w 6408712"/>
              <a:gd name="connsiteY66" fmla="*/ 3275657 h 9505057"/>
              <a:gd name="connsiteX67" fmla="*/ 4359848 w 6408712"/>
              <a:gd name="connsiteY67" fmla="*/ 3082463 h 9505057"/>
              <a:gd name="connsiteX68" fmla="*/ 4407272 w 6408712"/>
              <a:gd name="connsiteY68" fmla="*/ 2890230 h 9505057"/>
              <a:gd name="connsiteX69" fmla="*/ 4407272 w 6408712"/>
              <a:gd name="connsiteY69" fmla="*/ 2697035 h 9505057"/>
              <a:gd name="connsiteX70" fmla="*/ 4385483 w 6408712"/>
              <a:gd name="connsiteY70" fmla="*/ 2456744 h 9505057"/>
              <a:gd name="connsiteX71" fmla="*/ 4334853 w 6408712"/>
              <a:gd name="connsiteY71" fmla="*/ 2241442 h 9505057"/>
              <a:gd name="connsiteX72" fmla="*/ 4240005 w 6408712"/>
              <a:gd name="connsiteY72" fmla="*/ 1976160 h 9505057"/>
              <a:gd name="connsiteX73" fmla="*/ 4119522 w 6408712"/>
              <a:gd name="connsiteY73" fmla="*/ 1710878 h 9505057"/>
              <a:gd name="connsiteX74" fmla="*/ 4192579 w 6408712"/>
              <a:gd name="connsiteY74" fmla="*/ 1807957 h 9505057"/>
              <a:gd name="connsiteX75" fmla="*/ 4287429 w 6408712"/>
              <a:gd name="connsiteY75" fmla="*/ 1928102 h 9505057"/>
              <a:gd name="connsiteX76" fmla="*/ 4359848 w 6408712"/>
              <a:gd name="connsiteY76" fmla="*/ 2071316 h 9505057"/>
              <a:gd name="connsiteX77" fmla="*/ 4432906 w 6408712"/>
              <a:gd name="connsiteY77" fmla="*/ 2263550 h 9505057"/>
              <a:gd name="connsiteX78" fmla="*/ 4480332 w 6408712"/>
              <a:gd name="connsiteY78" fmla="*/ 2503841 h 9505057"/>
              <a:gd name="connsiteX79" fmla="*/ 4505325 w 6408712"/>
              <a:gd name="connsiteY79" fmla="*/ 2795075 h 9505057"/>
              <a:gd name="connsiteX80" fmla="*/ 4480332 w 6408712"/>
              <a:gd name="connsiteY80" fmla="*/ 2962317 h 9505057"/>
              <a:gd name="connsiteX81" fmla="*/ 4455336 w 6408712"/>
              <a:gd name="connsiteY81" fmla="*/ 3133404 h 9505057"/>
              <a:gd name="connsiteX82" fmla="*/ 4648239 w 6408712"/>
              <a:gd name="connsiteY82" fmla="*/ 2987309 h 9505057"/>
              <a:gd name="connsiteX83" fmla="*/ 4866136 w 6408712"/>
              <a:gd name="connsiteY83" fmla="*/ 2842172 h 9505057"/>
              <a:gd name="connsiteX84" fmla="*/ 5131456 w 6408712"/>
              <a:gd name="connsiteY84" fmla="*/ 2697035 h 9505057"/>
              <a:gd name="connsiteX85" fmla="*/ 5444202 w 6408712"/>
              <a:gd name="connsiteY85" fmla="*/ 2529793 h 9505057"/>
              <a:gd name="connsiteX86" fmla="*/ 5782582 w 6408712"/>
              <a:gd name="connsiteY86" fmla="*/ 2409645 h 9505057"/>
              <a:gd name="connsiteX87" fmla="*/ 5925496 w 6408712"/>
              <a:gd name="connsiteY87" fmla="*/ 2383695 h 9505057"/>
              <a:gd name="connsiteX88" fmla="*/ 6095968 w 6408712"/>
              <a:gd name="connsiteY88" fmla="*/ 2361588 h 9505057"/>
              <a:gd name="connsiteX89" fmla="*/ 6263235 w 6408712"/>
              <a:gd name="connsiteY89" fmla="*/ 2336599 h 9505057"/>
              <a:gd name="connsiteX90" fmla="*/ 6408712 w 6408712"/>
              <a:gd name="connsiteY90" fmla="*/ 2361588 h 9505057"/>
              <a:gd name="connsiteX91" fmla="*/ 6190816 w 6408712"/>
              <a:gd name="connsiteY91" fmla="*/ 2409645 h 9505057"/>
              <a:gd name="connsiteX92" fmla="*/ 5950489 w 6408712"/>
              <a:gd name="connsiteY92" fmla="*/ 2456744 h 9505057"/>
              <a:gd name="connsiteX93" fmla="*/ 5659535 w 6408712"/>
              <a:gd name="connsiteY93" fmla="*/ 2554782 h 9505057"/>
              <a:gd name="connsiteX94" fmla="*/ 5324359 w 6408712"/>
              <a:gd name="connsiteY94" fmla="*/ 2697035 h 9505057"/>
              <a:gd name="connsiteX95" fmla="*/ 5153886 w 6408712"/>
              <a:gd name="connsiteY95" fmla="*/ 2795075 h 9505057"/>
              <a:gd name="connsiteX96" fmla="*/ 4985979 w 6408712"/>
              <a:gd name="connsiteY96" fmla="*/ 2915221 h 9505057"/>
              <a:gd name="connsiteX97" fmla="*/ 4818712 w 6408712"/>
              <a:gd name="connsiteY97" fmla="*/ 3035366 h 9505057"/>
              <a:gd name="connsiteX98" fmla="*/ 4673233 w 6408712"/>
              <a:gd name="connsiteY98" fmla="*/ 3180503 h 9505057"/>
              <a:gd name="connsiteX99" fmla="*/ 4527756 w 6408712"/>
              <a:gd name="connsiteY99" fmla="*/ 3348706 h 9505057"/>
              <a:gd name="connsiteX100" fmla="*/ 4385483 w 6408712"/>
              <a:gd name="connsiteY100" fmla="*/ 3540939 h 9505057"/>
              <a:gd name="connsiteX101" fmla="*/ 4141952 w 6408712"/>
              <a:gd name="connsiteY101" fmla="*/ 3926367 h 9505057"/>
              <a:gd name="connsiteX102" fmla="*/ 3999679 w 6408712"/>
              <a:gd name="connsiteY102" fmla="*/ 4214718 h 9505057"/>
              <a:gd name="connsiteX103" fmla="*/ 3901625 w 6408712"/>
              <a:gd name="connsiteY103" fmla="*/ 4480001 h 9505057"/>
              <a:gd name="connsiteX104" fmla="*/ 3829206 w 6408712"/>
              <a:gd name="connsiteY104" fmla="*/ 4793340 h 9505057"/>
              <a:gd name="connsiteX105" fmla="*/ 3854199 w 6408712"/>
              <a:gd name="connsiteY105" fmla="*/ 4891378 h 9505057"/>
              <a:gd name="connsiteX106" fmla="*/ 3901625 w 6408712"/>
              <a:gd name="connsiteY106" fmla="*/ 4963466 h 9505057"/>
              <a:gd name="connsiteX107" fmla="*/ 3974042 w 6408712"/>
              <a:gd name="connsiteY107" fmla="*/ 5011526 h 9505057"/>
              <a:gd name="connsiteX108" fmla="*/ 4119522 w 6408712"/>
              <a:gd name="connsiteY108" fmla="*/ 5011526 h 9505057"/>
              <a:gd name="connsiteX109" fmla="*/ 4334853 w 6408712"/>
              <a:gd name="connsiteY109" fmla="*/ 4986535 h 9505057"/>
              <a:gd name="connsiteX110" fmla="*/ 4648239 w 6408712"/>
              <a:gd name="connsiteY110" fmla="*/ 4938477 h 9505057"/>
              <a:gd name="connsiteX111" fmla="*/ 4960985 w 6408712"/>
              <a:gd name="connsiteY111" fmla="*/ 4843321 h 9505057"/>
              <a:gd name="connsiteX112" fmla="*/ 5299365 w 6408712"/>
              <a:gd name="connsiteY112" fmla="*/ 4698184 h 9505057"/>
              <a:gd name="connsiteX113" fmla="*/ 5612109 w 6408712"/>
              <a:gd name="connsiteY113" fmla="*/ 4530942 h 9505057"/>
              <a:gd name="connsiteX114" fmla="*/ 5757588 w 6408712"/>
              <a:gd name="connsiteY114" fmla="*/ 4432902 h 9505057"/>
              <a:gd name="connsiteX115" fmla="*/ 5877431 w 6408712"/>
              <a:gd name="connsiteY115" fmla="*/ 4312756 h 9505057"/>
              <a:gd name="connsiteX116" fmla="*/ 5975483 w 6408712"/>
              <a:gd name="connsiteY116" fmla="*/ 4214718 h 9505057"/>
              <a:gd name="connsiteX117" fmla="*/ 6045339 w 6408712"/>
              <a:gd name="connsiteY117" fmla="*/ 4072465 h 9505057"/>
              <a:gd name="connsiteX118" fmla="*/ 6045339 w 6408712"/>
              <a:gd name="connsiteY118" fmla="*/ 4167622 h 9505057"/>
              <a:gd name="connsiteX119" fmla="*/ 5997915 w 6408712"/>
              <a:gd name="connsiteY119" fmla="*/ 4264698 h 9505057"/>
              <a:gd name="connsiteX120" fmla="*/ 5925496 w 6408712"/>
              <a:gd name="connsiteY120" fmla="*/ 4384844 h 9505057"/>
              <a:gd name="connsiteX121" fmla="*/ 5830005 w 6408712"/>
              <a:gd name="connsiteY121" fmla="*/ 4504989 h 9505057"/>
              <a:gd name="connsiteX122" fmla="*/ 5659535 w 6408712"/>
              <a:gd name="connsiteY122" fmla="*/ 4651087 h 9505057"/>
              <a:gd name="connsiteX123" fmla="*/ 5419208 w 6408712"/>
              <a:gd name="connsiteY123" fmla="*/ 4818332 h 9505057"/>
              <a:gd name="connsiteX124" fmla="*/ 5106462 w 6408712"/>
              <a:gd name="connsiteY124" fmla="*/ 4963466 h 9505057"/>
              <a:gd name="connsiteX125" fmla="*/ 5153886 w 6408712"/>
              <a:gd name="connsiteY125" fmla="*/ 4986535 h 9505057"/>
              <a:gd name="connsiteX126" fmla="*/ 5276933 w 6408712"/>
              <a:gd name="connsiteY126" fmla="*/ 5106680 h 9505057"/>
              <a:gd name="connsiteX127" fmla="*/ 5346789 w 6408712"/>
              <a:gd name="connsiteY127" fmla="*/ 5203759 h 9505057"/>
              <a:gd name="connsiteX128" fmla="*/ 5419208 w 6408712"/>
              <a:gd name="connsiteY128" fmla="*/ 5323905 h 9505057"/>
              <a:gd name="connsiteX129" fmla="*/ 5492266 w 6408712"/>
              <a:gd name="connsiteY129" fmla="*/ 5470003 h 9505057"/>
              <a:gd name="connsiteX130" fmla="*/ 5564685 w 6408712"/>
              <a:gd name="connsiteY130" fmla="*/ 5662236 h 9505057"/>
              <a:gd name="connsiteX131" fmla="*/ 5492266 w 6408712"/>
              <a:gd name="connsiteY131" fmla="*/ 5542088 h 9505057"/>
              <a:gd name="connsiteX132" fmla="*/ 5419208 w 6408712"/>
              <a:gd name="connsiteY132" fmla="*/ 5444050 h 9505057"/>
              <a:gd name="connsiteX133" fmla="*/ 5324359 w 6408712"/>
              <a:gd name="connsiteY133" fmla="*/ 5323905 h 9505057"/>
              <a:gd name="connsiteX134" fmla="*/ 5203875 w 6408712"/>
              <a:gd name="connsiteY134" fmla="*/ 5203759 h 9505057"/>
              <a:gd name="connsiteX135" fmla="*/ 5059039 w 6408712"/>
              <a:gd name="connsiteY135" fmla="*/ 5106680 h 9505057"/>
              <a:gd name="connsiteX136" fmla="*/ 4913559 w 6408712"/>
              <a:gd name="connsiteY136" fmla="*/ 5036515 h 9505057"/>
              <a:gd name="connsiteX137" fmla="*/ 4818712 w 6408712"/>
              <a:gd name="connsiteY137" fmla="*/ 5036515 h 9505057"/>
              <a:gd name="connsiteX138" fmla="*/ 4720659 w 6408712"/>
              <a:gd name="connsiteY138" fmla="*/ 5036515 h 9505057"/>
              <a:gd name="connsiteX139" fmla="*/ 4432906 w 6408712"/>
              <a:gd name="connsiteY139" fmla="*/ 5131672 h 9505057"/>
              <a:gd name="connsiteX140" fmla="*/ 4333202 w 6408712"/>
              <a:gd name="connsiteY140" fmla="*/ 5186649 h 9505057"/>
              <a:gd name="connsiteX141" fmla="*/ 4182186 w 6408712"/>
              <a:gd name="connsiteY141" fmla="*/ 5226330 h 9505057"/>
              <a:gd name="connsiteX142" fmla="*/ 3788758 w 6408712"/>
              <a:gd name="connsiteY142" fmla="*/ 8002855 h 9505057"/>
              <a:gd name="connsiteX143" fmla="*/ 4816729 w 6408712"/>
              <a:gd name="connsiteY143" fmla="*/ 9505057 h 9505057"/>
              <a:gd name="connsiteX144" fmla="*/ 1440873 w 6408712"/>
              <a:gd name="connsiteY144" fmla="*/ 9505057 h 9505057"/>
              <a:gd name="connsiteX145" fmla="*/ 2443977 w 6408712"/>
              <a:gd name="connsiteY145" fmla="*/ 7990971 h 9505057"/>
              <a:gd name="connsiteX146" fmla="*/ 2303268 w 6408712"/>
              <a:gd name="connsiteY146" fmla="*/ 5266751 h 9505057"/>
              <a:gd name="connsiteX147" fmla="*/ 2147986 w 6408712"/>
              <a:gd name="connsiteY147" fmla="*/ 5616282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82096 w 6408712"/>
              <a:gd name="connsiteY46" fmla="*/ 2890230 h 9505057"/>
              <a:gd name="connsiteX47" fmla="*/ 2431466 w 6408712"/>
              <a:gd name="connsiteY47" fmla="*/ 2481733 h 9505057"/>
              <a:gd name="connsiteX48" fmla="*/ 2336616 w 6408712"/>
              <a:gd name="connsiteY48" fmla="*/ 1517683 h 9505057"/>
              <a:gd name="connsiteX49" fmla="*/ 2289193 w 6408712"/>
              <a:gd name="connsiteY49" fmla="*/ 603614 h 9505057"/>
              <a:gd name="connsiteX50" fmla="*/ 2289193 w 6408712"/>
              <a:gd name="connsiteY50" fmla="*/ 240291 h 9505057"/>
              <a:gd name="connsiteX51" fmla="*/ 2311623 w 6408712"/>
              <a:gd name="connsiteY51" fmla="*/ 0 h 9505057"/>
              <a:gd name="connsiteX52" fmla="*/ 2456459 w 6408712"/>
              <a:gd name="connsiteY52" fmla="*/ 1397538 h 9505057"/>
              <a:gd name="connsiteX53" fmla="*/ 2601939 w 6408712"/>
              <a:gd name="connsiteY53" fmla="*/ 2481733 h 9505057"/>
              <a:gd name="connsiteX54" fmla="*/ 2674997 w 6408712"/>
              <a:gd name="connsiteY54" fmla="*/ 2915221 h 9505057"/>
              <a:gd name="connsiteX55" fmla="*/ 2722422 w 6408712"/>
              <a:gd name="connsiteY55" fmla="*/ 3228561 h 9505057"/>
              <a:gd name="connsiteX56" fmla="*/ 2987742 w 6408712"/>
              <a:gd name="connsiteY56" fmla="*/ 4287767 h 9505057"/>
              <a:gd name="connsiteX57" fmla="*/ 3082592 w 6408712"/>
              <a:gd name="connsiteY57" fmla="*/ 4745283 h 9505057"/>
              <a:gd name="connsiteX58" fmla="*/ 3250499 w 6408712"/>
              <a:gd name="connsiteY58" fmla="*/ 5226826 h 9505057"/>
              <a:gd name="connsiteX59" fmla="*/ 3395976 w 6408712"/>
              <a:gd name="connsiteY59" fmla="*/ 5058623 h 9505057"/>
              <a:gd name="connsiteX60" fmla="*/ 3515819 w 6408712"/>
              <a:gd name="connsiteY60" fmla="*/ 4771233 h 9505057"/>
              <a:gd name="connsiteX61" fmla="*/ 3588879 w 6408712"/>
              <a:gd name="connsiteY61" fmla="*/ 4600146 h 9505057"/>
              <a:gd name="connsiteX62" fmla="*/ 3661299 w 6408712"/>
              <a:gd name="connsiteY62" fmla="*/ 4432902 h 9505057"/>
              <a:gd name="connsiteX63" fmla="*/ 3854199 w 6408712"/>
              <a:gd name="connsiteY63" fmla="*/ 4119562 h 9505057"/>
              <a:gd name="connsiteX64" fmla="*/ 4047102 w 6408712"/>
              <a:gd name="connsiteY64" fmla="*/ 3806222 h 9505057"/>
              <a:gd name="connsiteX65" fmla="*/ 4240005 w 6408712"/>
              <a:gd name="connsiteY65" fmla="*/ 3468852 h 9505057"/>
              <a:gd name="connsiteX66" fmla="*/ 4312422 w 6408712"/>
              <a:gd name="connsiteY66" fmla="*/ 3275657 h 9505057"/>
              <a:gd name="connsiteX67" fmla="*/ 4359848 w 6408712"/>
              <a:gd name="connsiteY67" fmla="*/ 3082463 h 9505057"/>
              <a:gd name="connsiteX68" fmla="*/ 4407272 w 6408712"/>
              <a:gd name="connsiteY68" fmla="*/ 2890230 h 9505057"/>
              <a:gd name="connsiteX69" fmla="*/ 4407272 w 6408712"/>
              <a:gd name="connsiteY69" fmla="*/ 2697035 h 9505057"/>
              <a:gd name="connsiteX70" fmla="*/ 4385483 w 6408712"/>
              <a:gd name="connsiteY70" fmla="*/ 2456744 h 9505057"/>
              <a:gd name="connsiteX71" fmla="*/ 4334853 w 6408712"/>
              <a:gd name="connsiteY71" fmla="*/ 2241442 h 9505057"/>
              <a:gd name="connsiteX72" fmla="*/ 4240005 w 6408712"/>
              <a:gd name="connsiteY72" fmla="*/ 1976160 h 9505057"/>
              <a:gd name="connsiteX73" fmla="*/ 4119522 w 6408712"/>
              <a:gd name="connsiteY73" fmla="*/ 1710878 h 9505057"/>
              <a:gd name="connsiteX74" fmla="*/ 4192579 w 6408712"/>
              <a:gd name="connsiteY74" fmla="*/ 1807957 h 9505057"/>
              <a:gd name="connsiteX75" fmla="*/ 4287429 w 6408712"/>
              <a:gd name="connsiteY75" fmla="*/ 1928102 h 9505057"/>
              <a:gd name="connsiteX76" fmla="*/ 4359848 w 6408712"/>
              <a:gd name="connsiteY76" fmla="*/ 2071316 h 9505057"/>
              <a:gd name="connsiteX77" fmla="*/ 4432906 w 6408712"/>
              <a:gd name="connsiteY77" fmla="*/ 2263550 h 9505057"/>
              <a:gd name="connsiteX78" fmla="*/ 4480332 w 6408712"/>
              <a:gd name="connsiteY78" fmla="*/ 2503841 h 9505057"/>
              <a:gd name="connsiteX79" fmla="*/ 4505325 w 6408712"/>
              <a:gd name="connsiteY79" fmla="*/ 2795075 h 9505057"/>
              <a:gd name="connsiteX80" fmla="*/ 4480332 w 6408712"/>
              <a:gd name="connsiteY80" fmla="*/ 2962317 h 9505057"/>
              <a:gd name="connsiteX81" fmla="*/ 4455336 w 6408712"/>
              <a:gd name="connsiteY81" fmla="*/ 3133404 h 9505057"/>
              <a:gd name="connsiteX82" fmla="*/ 4648239 w 6408712"/>
              <a:gd name="connsiteY82" fmla="*/ 2987309 h 9505057"/>
              <a:gd name="connsiteX83" fmla="*/ 4866136 w 6408712"/>
              <a:gd name="connsiteY83" fmla="*/ 2842172 h 9505057"/>
              <a:gd name="connsiteX84" fmla="*/ 5131456 w 6408712"/>
              <a:gd name="connsiteY84" fmla="*/ 2697035 h 9505057"/>
              <a:gd name="connsiteX85" fmla="*/ 5444202 w 6408712"/>
              <a:gd name="connsiteY85" fmla="*/ 2529793 h 9505057"/>
              <a:gd name="connsiteX86" fmla="*/ 5782582 w 6408712"/>
              <a:gd name="connsiteY86" fmla="*/ 2409645 h 9505057"/>
              <a:gd name="connsiteX87" fmla="*/ 5925496 w 6408712"/>
              <a:gd name="connsiteY87" fmla="*/ 2383695 h 9505057"/>
              <a:gd name="connsiteX88" fmla="*/ 6095968 w 6408712"/>
              <a:gd name="connsiteY88" fmla="*/ 2361588 h 9505057"/>
              <a:gd name="connsiteX89" fmla="*/ 6263235 w 6408712"/>
              <a:gd name="connsiteY89" fmla="*/ 2336599 h 9505057"/>
              <a:gd name="connsiteX90" fmla="*/ 6408712 w 6408712"/>
              <a:gd name="connsiteY90" fmla="*/ 2361588 h 9505057"/>
              <a:gd name="connsiteX91" fmla="*/ 6190816 w 6408712"/>
              <a:gd name="connsiteY91" fmla="*/ 2409645 h 9505057"/>
              <a:gd name="connsiteX92" fmla="*/ 5950489 w 6408712"/>
              <a:gd name="connsiteY92" fmla="*/ 2456744 h 9505057"/>
              <a:gd name="connsiteX93" fmla="*/ 5659535 w 6408712"/>
              <a:gd name="connsiteY93" fmla="*/ 2554782 h 9505057"/>
              <a:gd name="connsiteX94" fmla="*/ 5324359 w 6408712"/>
              <a:gd name="connsiteY94" fmla="*/ 2697035 h 9505057"/>
              <a:gd name="connsiteX95" fmla="*/ 5153886 w 6408712"/>
              <a:gd name="connsiteY95" fmla="*/ 2795075 h 9505057"/>
              <a:gd name="connsiteX96" fmla="*/ 4985979 w 6408712"/>
              <a:gd name="connsiteY96" fmla="*/ 2915221 h 9505057"/>
              <a:gd name="connsiteX97" fmla="*/ 4818712 w 6408712"/>
              <a:gd name="connsiteY97" fmla="*/ 3035366 h 9505057"/>
              <a:gd name="connsiteX98" fmla="*/ 4673233 w 6408712"/>
              <a:gd name="connsiteY98" fmla="*/ 3180503 h 9505057"/>
              <a:gd name="connsiteX99" fmla="*/ 4527756 w 6408712"/>
              <a:gd name="connsiteY99" fmla="*/ 3348706 h 9505057"/>
              <a:gd name="connsiteX100" fmla="*/ 4385483 w 6408712"/>
              <a:gd name="connsiteY100" fmla="*/ 3540939 h 9505057"/>
              <a:gd name="connsiteX101" fmla="*/ 4141952 w 6408712"/>
              <a:gd name="connsiteY101" fmla="*/ 3926367 h 9505057"/>
              <a:gd name="connsiteX102" fmla="*/ 3999679 w 6408712"/>
              <a:gd name="connsiteY102" fmla="*/ 4214718 h 9505057"/>
              <a:gd name="connsiteX103" fmla="*/ 3901625 w 6408712"/>
              <a:gd name="connsiteY103" fmla="*/ 4480001 h 9505057"/>
              <a:gd name="connsiteX104" fmla="*/ 3829206 w 6408712"/>
              <a:gd name="connsiteY104" fmla="*/ 4793340 h 9505057"/>
              <a:gd name="connsiteX105" fmla="*/ 3854199 w 6408712"/>
              <a:gd name="connsiteY105" fmla="*/ 4891378 h 9505057"/>
              <a:gd name="connsiteX106" fmla="*/ 3901625 w 6408712"/>
              <a:gd name="connsiteY106" fmla="*/ 4963466 h 9505057"/>
              <a:gd name="connsiteX107" fmla="*/ 3974042 w 6408712"/>
              <a:gd name="connsiteY107" fmla="*/ 5011526 h 9505057"/>
              <a:gd name="connsiteX108" fmla="*/ 4119522 w 6408712"/>
              <a:gd name="connsiteY108" fmla="*/ 5011526 h 9505057"/>
              <a:gd name="connsiteX109" fmla="*/ 4334853 w 6408712"/>
              <a:gd name="connsiteY109" fmla="*/ 4986535 h 9505057"/>
              <a:gd name="connsiteX110" fmla="*/ 4648239 w 6408712"/>
              <a:gd name="connsiteY110" fmla="*/ 4938477 h 9505057"/>
              <a:gd name="connsiteX111" fmla="*/ 4960985 w 6408712"/>
              <a:gd name="connsiteY111" fmla="*/ 4843321 h 9505057"/>
              <a:gd name="connsiteX112" fmla="*/ 5299365 w 6408712"/>
              <a:gd name="connsiteY112" fmla="*/ 4698184 h 9505057"/>
              <a:gd name="connsiteX113" fmla="*/ 5612109 w 6408712"/>
              <a:gd name="connsiteY113" fmla="*/ 4530942 h 9505057"/>
              <a:gd name="connsiteX114" fmla="*/ 5757588 w 6408712"/>
              <a:gd name="connsiteY114" fmla="*/ 4432902 h 9505057"/>
              <a:gd name="connsiteX115" fmla="*/ 5877431 w 6408712"/>
              <a:gd name="connsiteY115" fmla="*/ 4312756 h 9505057"/>
              <a:gd name="connsiteX116" fmla="*/ 5975483 w 6408712"/>
              <a:gd name="connsiteY116" fmla="*/ 4214718 h 9505057"/>
              <a:gd name="connsiteX117" fmla="*/ 6045339 w 6408712"/>
              <a:gd name="connsiteY117" fmla="*/ 4072465 h 9505057"/>
              <a:gd name="connsiteX118" fmla="*/ 6045339 w 6408712"/>
              <a:gd name="connsiteY118" fmla="*/ 4167622 h 9505057"/>
              <a:gd name="connsiteX119" fmla="*/ 5997915 w 6408712"/>
              <a:gd name="connsiteY119" fmla="*/ 4264698 h 9505057"/>
              <a:gd name="connsiteX120" fmla="*/ 5925496 w 6408712"/>
              <a:gd name="connsiteY120" fmla="*/ 4384844 h 9505057"/>
              <a:gd name="connsiteX121" fmla="*/ 5830005 w 6408712"/>
              <a:gd name="connsiteY121" fmla="*/ 4504989 h 9505057"/>
              <a:gd name="connsiteX122" fmla="*/ 5659535 w 6408712"/>
              <a:gd name="connsiteY122" fmla="*/ 4651087 h 9505057"/>
              <a:gd name="connsiteX123" fmla="*/ 5419208 w 6408712"/>
              <a:gd name="connsiteY123" fmla="*/ 4818332 h 9505057"/>
              <a:gd name="connsiteX124" fmla="*/ 5106462 w 6408712"/>
              <a:gd name="connsiteY124" fmla="*/ 4963466 h 9505057"/>
              <a:gd name="connsiteX125" fmla="*/ 5153886 w 6408712"/>
              <a:gd name="connsiteY125" fmla="*/ 4986535 h 9505057"/>
              <a:gd name="connsiteX126" fmla="*/ 5276933 w 6408712"/>
              <a:gd name="connsiteY126" fmla="*/ 5106680 h 9505057"/>
              <a:gd name="connsiteX127" fmla="*/ 5346789 w 6408712"/>
              <a:gd name="connsiteY127" fmla="*/ 5203759 h 9505057"/>
              <a:gd name="connsiteX128" fmla="*/ 5419208 w 6408712"/>
              <a:gd name="connsiteY128" fmla="*/ 5323905 h 9505057"/>
              <a:gd name="connsiteX129" fmla="*/ 5492266 w 6408712"/>
              <a:gd name="connsiteY129" fmla="*/ 5470003 h 9505057"/>
              <a:gd name="connsiteX130" fmla="*/ 5564685 w 6408712"/>
              <a:gd name="connsiteY130" fmla="*/ 5662236 h 9505057"/>
              <a:gd name="connsiteX131" fmla="*/ 5492266 w 6408712"/>
              <a:gd name="connsiteY131" fmla="*/ 5542088 h 9505057"/>
              <a:gd name="connsiteX132" fmla="*/ 5419208 w 6408712"/>
              <a:gd name="connsiteY132" fmla="*/ 5444050 h 9505057"/>
              <a:gd name="connsiteX133" fmla="*/ 5324359 w 6408712"/>
              <a:gd name="connsiteY133" fmla="*/ 5323905 h 9505057"/>
              <a:gd name="connsiteX134" fmla="*/ 5203875 w 6408712"/>
              <a:gd name="connsiteY134" fmla="*/ 5203759 h 9505057"/>
              <a:gd name="connsiteX135" fmla="*/ 5059039 w 6408712"/>
              <a:gd name="connsiteY135" fmla="*/ 5106680 h 9505057"/>
              <a:gd name="connsiteX136" fmla="*/ 4913559 w 6408712"/>
              <a:gd name="connsiteY136" fmla="*/ 5036515 h 9505057"/>
              <a:gd name="connsiteX137" fmla="*/ 4818712 w 6408712"/>
              <a:gd name="connsiteY137" fmla="*/ 5036515 h 9505057"/>
              <a:gd name="connsiteX138" fmla="*/ 4720659 w 6408712"/>
              <a:gd name="connsiteY138" fmla="*/ 5036515 h 9505057"/>
              <a:gd name="connsiteX139" fmla="*/ 4432906 w 6408712"/>
              <a:gd name="connsiteY139" fmla="*/ 5131672 h 9505057"/>
              <a:gd name="connsiteX140" fmla="*/ 4333202 w 6408712"/>
              <a:gd name="connsiteY140" fmla="*/ 5186649 h 9505057"/>
              <a:gd name="connsiteX141" fmla="*/ 4182186 w 6408712"/>
              <a:gd name="connsiteY141" fmla="*/ 5226330 h 9505057"/>
              <a:gd name="connsiteX142" fmla="*/ 3788758 w 6408712"/>
              <a:gd name="connsiteY142" fmla="*/ 8002855 h 9505057"/>
              <a:gd name="connsiteX143" fmla="*/ 4816729 w 6408712"/>
              <a:gd name="connsiteY143" fmla="*/ 9505057 h 9505057"/>
              <a:gd name="connsiteX144" fmla="*/ 1440873 w 6408712"/>
              <a:gd name="connsiteY144" fmla="*/ 9505057 h 9505057"/>
              <a:gd name="connsiteX145" fmla="*/ 2443977 w 6408712"/>
              <a:gd name="connsiteY145" fmla="*/ 7990971 h 9505057"/>
              <a:gd name="connsiteX146" fmla="*/ 2303268 w 6408712"/>
              <a:gd name="connsiteY146"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82096 w 6408712"/>
              <a:gd name="connsiteY46" fmla="*/ 2890230 h 9505057"/>
              <a:gd name="connsiteX47" fmla="*/ 2431466 w 6408712"/>
              <a:gd name="connsiteY47" fmla="*/ 2481733 h 9505057"/>
              <a:gd name="connsiteX48" fmla="*/ 2336616 w 6408712"/>
              <a:gd name="connsiteY48" fmla="*/ 1517683 h 9505057"/>
              <a:gd name="connsiteX49" fmla="*/ 2289193 w 6408712"/>
              <a:gd name="connsiteY49" fmla="*/ 603614 h 9505057"/>
              <a:gd name="connsiteX50" fmla="*/ 2289193 w 6408712"/>
              <a:gd name="connsiteY50" fmla="*/ 240291 h 9505057"/>
              <a:gd name="connsiteX51" fmla="*/ 2311623 w 6408712"/>
              <a:gd name="connsiteY51" fmla="*/ 0 h 9505057"/>
              <a:gd name="connsiteX52" fmla="*/ 2456459 w 6408712"/>
              <a:gd name="connsiteY52" fmla="*/ 1397538 h 9505057"/>
              <a:gd name="connsiteX53" fmla="*/ 2601939 w 6408712"/>
              <a:gd name="connsiteY53" fmla="*/ 2481733 h 9505057"/>
              <a:gd name="connsiteX54" fmla="*/ 2674997 w 6408712"/>
              <a:gd name="connsiteY54" fmla="*/ 2915221 h 9505057"/>
              <a:gd name="connsiteX55" fmla="*/ 2722422 w 6408712"/>
              <a:gd name="connsiteY55" fmla="*/ 3228561 h 9505057"/>
              <a:gd name="connsiteX56" fmla="*/ 2987742 w 6408712"/>
              <a:gd name="connsiteY56" fmla="*/ 4287767 h 9505057"/>
              <a:gd name="connsiteX57" fmla="*/ 3082592 w 6408712"/>
              <a:gd name="connsiteY57" fmla="*/ 4745283 h 9505057"/>
              <a:gd name="connsiteX58" fmla="*/ 3250499 w 6408712"/>
              <a:gd name="connsiteY58" fmla="*/ 5226826 h 9505057"/>
              <a:gd name="connsiteX59" fmla="*/ 3395976 w 6408712"/>
              <a:gd name="connsiteY59" fmla="*/ 5058623 h 9505057"/>
              <a:gd name="connsiteX60" fmla="*/ 3515819 w 6408712"/>
              <a:gd name="connsiteY60" fmla="*/ 4771233 h 9505057"/>
              <a:gd name="connsiteX61" fmla="*/ 3588879 w 6408712"/>
              <a:gd name="connsiteY61" fmla="*/ 4600146 h 9505057"/>
              <a:gd name="connsiteX62" fmla="*/ 3661299 w 6408712"/>
              <a:gd name="connsiteY62" fmla="*/ 4432902 h 9505057"/>
              <a:gd name="connsiteX63" fmla="*/ 3854199 w 6408712"/>
              <a:gd name="connsiteY63" fmla="*/ 4119562 h 9505057"/>
              <a:gd name="connsiteX64" fmla="*/ 4047102 w 6408712"/>
              <a:gd name="connsiteY64" fmla="*/ 3806222 h 9505057"/>
              <a:gd name="connsiteX65" fmla="*/ 4240005 w 6408712"/>
              <a:gd name="connsiteY65" fmla="*/ 3468852 h 9505057"/>
              <a:gd name="connsiteX66" fmla="*/ 4312422 w 6408712"/>
              <a:gd name="connsiteY66" fmla="*/ 3275657 h 9505057"/>
              <a:gd name="connsiteX67" fmla="*/ 4359848 w 6408712"/>
              <a:gd name="connsiteY67" fmla="*/ 3082463 h 9505057"/>
              <a:gd name="connsiteX68" fmla="*/ 4407272 w 6408712"/>
              <a:gd name="connsiteY68" fmla="*/ 2890230 h 9505057"/>
              <a:gd name="connsiteX69" fmla="*/ 4407272 w 6408712"/>
              <a:gd name="connsiteY69" fmla="*/ 2697035 h 9505057"/>
              <a:gd name="connsiteX70" fmla="*/ 4385483 w 6408712"/>
              <a:gd name="connsiteY70" fmla="*/ 2456744 h 9505057"/>
              <a:gd name="connsiteX71" fmla="*/ 4334853 w 6408712"/>
              <a:gd name="connsiteY71" fmla="*/ 2241442 h 9505057"/>
              <a:gd name="connsiteX72" fmla="*/ 4240005 w 6408712"/>
              <a:gd name="connsiteY72" fmla="*/ 1976160 h 9505057"/>
              <a:gd name="connsiteX73" fmla="*/ 4119522 w 6408712"/>
              <a:gd name="connsiteY73" fmla="*/ 1710878 h 9505057"/>
              <a:gd name="connsiteX74" fmla="*/ 4192579 w 6408712"/>
              <a:gd name="connsiteY74" fmla="*/ 1807957 h 9505057"/>
              <a:gd name="connsiteX75" fmla="*/ 4287429 w 6408712"/>
              <a:gd name="connsiteY75" fmla="*/ 1928102 h 9505057"/>
              <a:gd name="connsiteX76" fmla="*/ 4359848 w 6408712"/>
              <a:gd name="connsiteY76" fmla="*/ 2071316 h 9505057"/>
              <a:gd name="connsiteX77" fmla="*/ 4432906 w 6408712"/>
              <a:gd name="connsiteY77" fmla="*/ 2263550 h 9505057"/>
              <a:gd name="connsiteX78" fmla="*/ 4480332 w 6408712"/>
              <a:gd name="connsiteY78" fmla="*/ 2503841 h 9505057"/>
              <a:gd name="connsiteX79" fmla="*/ 4505325 w 6408712"/>
              <a:gd name="connsiteY79" fmla="*/ 2795075 h 9505057"/>
              <a:gd name="connsiteX80" fmla="*/ 4480332 w 6408712"/>
              <a:gd name="connsiteY80" fmla="*/ 2962317 h 9505057"/>
              <a:gd name="connsiteX81" fmla="*/ 4455336 w 6408712"/>
              <a:gd name="connsiteY81" fmla="*/ 3133404 h 9505057"/>
              <a:gd name="connsiteX82" fmla="*/ 4648239 w 6408712"/>
              <a:gd name="connsiteY82" fmla="*/ 2987309 h 9505057"/>
              <a:gd name="connsiteX83" fmla="*/ 4866136 w 6408712"/>
              <a:gd name="connsiteY83" fmla="*/ 2842172 h 9505057"/>
              <a:gd name="connsiteX84" fmla="*/ 5131456 w 6408712"/>
              <a:gd name="connsiteY84" fmla="*/ 2697035 h 9505057"/>
              <a:gd name="connsiteX85" fmla="*/ 5444202 w 6408712"/>
              <a:gd name="connsiteY85" fmla="*/ 2529793 h 9505057"/>
              <a:gd name="connsiteX86" fmla="*/ 5782582 w 6408712"/>
              <a:gd name="connsiteY86" fmla="*/ 2409645 h 9505057"/>
              <a:gd name="connsiteX87" fmla="*/ 5925496 w 6408712"/>
              <a:gd name="connsiteY87" fmla="*/ 2383695 h 9505057"/>
              <a:gd name="connsiteX88" fmla="*/ 6095968 w 6408712"/>
              <a:gd name="connsiteY88" fmla="*/ 2361588 h 9505057"/>
              <a:gd name="connsiteX89" fmla="*/ 6263235 w 6408712"/>
              <a:gd name="connsiteY89" fmla="*/ 2336599 h 9505057"/>
              <a:gd name="connsiteX90" fmla="*/ 6408712 w 6408712"/>
              <a:gd name="connsiteY90" fmla="*/ 2361588 h 9505057"/>
              <a:gd name="connsiteX91" fmla="*/ 6190816 w 6408712"/>
              <a:gd name="connsiteY91" fmla="*/ 2409645 h 9505057"/>
              <a:gd name="connsiteX92" fmla="*/ 5950489 w 6408712"/>
              <a:gd name="connsiteY92" fmla="*/ 2456744 h 9505057"/>
              <a:gd name="connsiteX93" fmla="*/ 5659535 w 6408712"/>
              <a:gd name="connsiteY93" fmla="*/ 2554782 h 9505057"/>
              <a:gd name="connsiteX94" fmla="*/ 5324359 w 6408712"/>
              <a:gd name="connsiteY94" fmla="*/ 2697035 h 9505057"/>
              <a:gd name="connsiteX95" fmla="*/ 5153886 w 6408712"/>
              <a:gd name="connsiteY95" fmla="*/ 2795075 h 9505057"/>
              <a:gd name="connsiteX96" fmla="*/ 4985979 w 6408712"/>
              <a:gd name="connsiteY96" fmla="*/ 2915221 h 9505057"/>
              <a:gd name="connsiteX97" fmla="*/ 4818712 w 6408712"/>
              <a:gd name="connsiteY97" fmla="*/ 3035366 h 9505057"/>
              <a:gd name="connsiteX98" fmla="*/ 4673233 w 6408712"/>
              <a:gd name="connsiteY98" fmla="*/ 3180503 h 9505057"/>
              <a:gd name="connsiteX99" fmla="*/ 4527756 w 6408712"/>
              <a:gd name="connsiteY99" fmla="*/ 3348706 h 9505057"/>
              <a:gd name="connsiteX100" fmla="*/ 4385483 w 6408712"/>
              <a:gd name="connsiteY100" fmla="*/ 3540939 h 9505057"/>
              <a:gd name="connsiteX101" fmla="*/ 4141952 w 6408712"/>
              <a:gd name="connsiteY101" fmla="*/ 3926367 h 9505057"/>
              <a:gd name="connsiteX102" fmla="*/ 3999679 w 6408712"/>
              <a:gd name="connsiteY102" fmla="*/ 4214718 h 9505057"/>
              <a:gd name="connsiteX103" fmla="*/ 3901625 w 6408712"/>
              <a:gd name="connsiteY103" fmla="*/ 4480001 h 9505057"/>
              <a:gd name="connsiteX104" fmla="*/ 3829206 w 6408712"/>
              <a:gd name="connsiteY104" fmla="*/ 4793340 h 9505057"/>
              <a:gd name="connsiteX105" fmla="*/ 3854199 w 6408712"/>
              <a:gd name="connsiteY105" fmla="*/ 4891378 h 9505057"/>
              <a:gd name="connsiteX106" fmla="*/ 3901625 w 6408712"/>
              <a:gd name="connsiteY106" fmla="*/ 4963466 h 9505057"/>
              <a:gd name="connsiteX107" fmla="*/ 3974042 w 6408712"/>
              <a:gd name="connsiteY107" fmla="*/ 5011526 h 9505057"/>
              <a:gd name="connsiteX108" fmla="*/ 4119522 w 6408712"/>
              <a:gd name="connsiteY108" fmla="*/ 5011526 h 9505057"/>
              <a:gd name="connsiteX109" fmla="*/ 4334853 w 6408712"/>
              <a:gd name="connsiteY109" fmla="*/ 4986535 h 9505057"/>
              <a:gd name="connsiteX110" fmla="*/ 4648239 w 6408712"/>
              <a:gd name="connsiteY110" fmla="*/ 4938477 h 9505057"/>
              <a:gd name="connsiteX111" fmla="*/ 4960985 w 6408712"/>
              <a:gd name="connsiteY111" fmla="*/ 4843321 h 9505057"/>
              <a:gd name="connsiteX112" fmla="*/ 5299365 w 6408712"/>
              <a:gd name="connsiteY112" fmla="*/ 4698184 h 9505057"/>
              <a:gd name="connsiteX113" fmla="*/ 5612109 w 6408712"/>
              <a:gd name="connsiteY113" fmla="*/ 4530942 h 9505057"/>
              <a:gd name="connsiteX114" fmla="*/ 5757588 w 6408712"/>
              <a:gd name="connsiteY114" fmla="*/ 4432902 h 9505057"/>
              <a:gd name="connsiteX115" fmla="*/ 5877431 w 6408712"/>
              <a:gd name="connsiteY115" fmla="*/ 4312756 h 9505057"/>
              <a:gd name="connsiteX116" fmla="*/ 5975483 w 6408712"/>
              <a:gd name="connsiteY116" fmla="*/ 4214718 h 9505057"/>
              <a:gd name="connsiteX117" fmla="*/ 6045339 w 6408712"/>
              <a:gd name="connsiteY117" fmla="*/ 4072465 h 9505057"/>
              <a:gd name="connsiteX118" fmla="*/ 6045339 w 6408712"/>
              <a:gd name="connsiteY118" fmla="*/ 4167622 h 9505057"/>
              <a:gd name="connsiteX119" fmla="*/ 5997915 w 6408712"/>
              <a:gd name="connsiteY119" fmla="*/ 4264698 h 9505057"/>
              <a:gd name="connsiteX120" fmla="*/ 5925496 w 6408712"/>
              <a:gd name="connsiteY120" fmla="*/ 4384844 h 9505057"/>
              <a:gd name="connsiteX121" fmla="*/ 5830005 w 6408712"/>
              <a:gd name="connsiteY121" fmla="*/ 4504989 h 9505057"/>
              <a:gd name="connsiteX122" fmla="*/ 5659535 w 6408712"/>
              <a:gd name="connsiteY122" fmla="*/ 4651087 h 9505057"/>
              <a:gd name="connsiteX123" fmla="*/ 5419208 w 6408712"/>
              <a:gd name="connsiteY123" fmla="*/ 4818332 h 9505057"/>
              <a:gd name="connsiteX124" fmla="*/ 5106462 w 6408712"/>
              <a:gd name="connsiteY124" fmla="*/ 4963466 h 9505057"/>
              <a:gd name="connsiteX125" fmla="*/ 5153886 w 6408712"/>
              <a:gd name="connsiteY125" fmla="*/ 4986535 h 9505057"/>
              <a:gd name="connsiteX126" fmla="*/ 5276933 w 6408712"/>
              <a:gd name="connsiteY126" fmla="*/ 5106680 h 9505057"/>
              <a:gd name="connsiteX127" fmla="*/ 5346789 w 6408712"/>
              <a:gd name="connsiteY127" fmla="*/ 5203759 h 9505057"/>
              <a:gd name="connsiteX128" fmla="*/ 5419208 w 6408712"/>
              <a:gd name="connsiteY128" fmla="*/ 5323905 h 9505057"/>
              <a:gd name="connsiteX129" fmla="*/ 5492266 w 6408712"/>
              <a:gd name="connsiteY129" fmla="*/ 5470003 h 9505057"/>
              <a:gd name="connsiteX130" fmla="*/ 5564685 w 6408712"/>
              <a:gd name="connsiteY130" fmla="*/ 5662236 h 9505057"/>
              <a:gd name="connsiteX131" fmla="*/ 5492266 w 6408712"/>
              <a:gd name="connsiteY131" fmla="*/ 5542088 h 9505057"/>
              <a:gd name="connsiteX132" fmla="*/ 5419208 w 6408712"/>
              <a:gd name="connsiteY132" fmla="*/ 5444050 h 9505057"/>
              <a:gd name="connsiteX133" fmla="*/ 5324359 w 6408712"/>
              <a:gd name="connsiteY133" fmla="*/ 5323905 h 9505057"/>
              <a:gd name="connsiteX134" fmla="*/ 5203875 w 6408712"/>
              <a:gd name="connsiteY134" fmla="*/ 5203759 h 9505057"/>
              <a:gd name="connsiteX135" fmla="*/ 5059039 w 6408712"/>
              <a:gd name="connsiteY135" fmla="*/ 5106680 h 9505057"/>
              <a:gd name="connsiteX136" fmla="*/ 4913559 w 6408712"/>
              <a:gd name="connsiteY136" fmla="*/ 5036515 h 9505057"/>
              <a:gd name="connsiteX137" fmla="*/ 4818712 w 6408712"/>
              <a:gd name="connsiteY137" fmla="*/ 5036515 h 9505057"/>
              <a:gd name="connsiteX138" fmla="*/ 4720659 w 6408712"/>
              <a:gd name="connsiteY138" fmla="*/ 5036515 h 9505057"/>
              <a:gd name="connsiteX139" fmla="*/ 4432906 w 6408712"/>
              <a:gd name="connsiteY139" fmla="*/ 5131672 h 9505057"/>
              <a:gd name="connsiteX140" fmla="*/ 4333202 w 6408712"/>
              <a:gd name="connsiteY140" fmla="*/ 5186649 h 9505057"/>
              <a:gd name="connsiteX141" fmla="*/ 4182186 w 6408712"/>
              <a:gd name="connsiteY141" fmla="*/ 5226330 h 9505057"/>
              <a:gd name="connsiteX142" fmla="*/ 3788758 w 6408712"/>
              <a:gd name="connsiteY142" fmla="*/ 8002855 h 9505057"/>
              <a:gd name="connsiteX143" fmla="*/ 4816729 w 6408712"/>
              <a:gd name="connsiteY143" fmla="*/ 9505057 h 9505057"/>
              <a:gd name="connsiteX144" fmla="*/ 1440873 w 6408712"/>
              <a:gd name="connsiteY144" fmla="*/ 9505057 h 9505057"/>
              <a:gd name="connsiteX145" fmla="*/ 2443977 w 6408712"/>
              <a:gd name="connsiteY145" fmla="*/ 7990971 h 9505057"/>
              <a:gd name="connsiteX146" fmla="*/ 2303268 w 6408712"/>
              <a:gd name="connsiteY146"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82096 w 6408712"/>
              <a:gd name="connsiteY46" fmla="*/ 2890230 h 9505057"/>
              <a:gd name="connsiteX47" fmla="*/ 2431466 w 6408712"/>
              <a:gd name="connsiteY47" fmla="*/ 2481733 h 9505057"/>
              <a:gd name="connsiteX48" fmla="*/ 2336616 w 6408712"/>
              <a:gd name="connsiteY48" fmla="*/ 1517683 h 9505057"/>
              <a:gd name="connsiteX49" fmla="*/ 2289193 w 6408712"/>
              <a:gd name="connsiteY49" fmla="*/ 603614 h 9505057"/>
              <a:gd name="connsiteX50" fmla="*/ 2289193 w 6408712"/>
              <a:gd name="connsiteY50" fmla="*/ 240291 h 9505057"/>
              <a:gd name="connsiteX51" fmla="*/ 2311623 w 6408712"/>
              <a:gd name="connsiteY51" fmla="*/ 0 h 9505057"/>
              <a:gd name="connsiteX52" fmla="*/ 2456459 w 6408712"/>
              <a:gd name="connsiteY52" fmla="*/ 1397538 h 9505057"/>
              <a:gd name="connsiteX53" fmla="*/ 2601939 w 6408712"/>
              <a:gd name="connsiteY53" fmla="*/ 2481733 h 9505057"/>
              <a:gd name="connsiteX54" fmla="*/ 2674997 w 6408712"/>
              <a:gd name="connsiteY54" fmla="*/ 2915221 h 9505057"/>
              <a:gd name="connsiteX55" fmla="*/ 2722422 w 6408712"/>
              <a:gd name="connsiteY55" fmla="*/ 3228561 h 9505057"/>
              <a:gd name="connsiteX56" fmla="*/ 2987742 w 6408712"/>
              <a:gd name="connsiteY56" fmla="*/ 4287767 h 9505057"/>
              <a:gd name="connsiteX57" fmla="*/ 3082592 w 6408712"/>
              <a:gd name="connsiteY57" fmla="*/ 4745283 h 9505057"/>
              <a:gd name="connsiteX58" fmla="*/ 3250499 w 6408712"/>
              <a:gd name="connsiteY58" fmla="*/ 5226826 h 9505057"/>
              <a:gd name="connsiteX59" fmla="*/ 3395976 w 6408712"/>
              <a:gd name="connsiteY59" fmla="*/ 5058623 h 9505057"/>
              <a:gd name="connsiteX60" fmla="*/ 3515819 w 6408712"/>
              <a:gd name="connsiteY60" fmla="*/ 4771233 h 9505057"/>
              <a:gd name="connsiteX61" fmla="*/ 3588879 w 6408712"/>
              <a:gd name="connsiteY61" fmla="*/ 4600146 h 9505057"/>
              <a:gd name="connsiteX62" fmla="*/ 3661299 w 6408712"/>
              <a:gd name="connsiteY62" fmla="*/ 4432902 h 9505057"/>
              <a:gd name="connsiteX63" fmla="*/ 3854199 w 6408712"/>
              <a:gd name="connsiteY63" fmla="*/ 4119562 h 9505057"/>
              <a:gd name="connsiteX64" fmla="*/ 4047102 w 6408712"/>
              <a:gd name="connsiteY64" fmla="*/ 3806222 h 9505057"/>
              <a:gd name="connsiteX65" fmla="*/ 4240005 w 6408712"/>
              <a:gd name="connsiteY65" fmla="*/ 3468852 h 9505057"/>
              <a:gd name="connsiteX66" fmla="*/ 4312422 w 6408712"/>
              <a:gd name="connsiteY66" fmla="*/ 3275657 h 9505057"/>
              <a:gd name="connsiteX67" fmla="*/ 4359848 w 6408712"/>
              <a:gd name="connsiteY67" fmla="*/ 3082463 h 9505057"/>
              <a:gd name="connsiteX68" fmla="*/ 4407272 w 6408712"/>
              <a:gd name="connsiteY68" fmla="*/ 2890230 h 9505057"/>
              <a:gd name="connsiteX69" fmla="*/ 4407272 w 6408712"/>
              <a:gd name="connsiteY69" fmla="*/ 2697035 h 9505057"/>
              <a:gd name="connsiteX70" fmla="*/ 4385483 w 6408712"/>
              <a:gd name="connsiteY70" fmla="*/ 2456744 h 9505057"/>
              <a:gd name="connsiteX71" fmla="*/ 4334853 w 6408712"/>
              <a:gd name="connsiteY71" fmla="*/ 2241442 h 9505057"/>
              <a:gd name="connsiteX72" fmla="*/ 4240005 w 6408712"/>
              <a:gd name="connsiteY72" fmla="*/ 1976160 h 9505057"/>
              <a:gd name="connsiteX73" fmla="*/ 4119522 w 6408712"/>
              <a:gd name="connsiteY73" fmla="*/ 1710878 h 9505057"/>
              <a:gd name="connsiteX74" fmla="*/ 4192579 w 6408712"/>
              <a:gd name="connsiteY74" fmla="*/ 1807957 h 9505057"/>
              <a:gd name="connsiteX75" fmla="*/ 4287429 w 6408712"/>
              <a:gd name="connsiteY75" fmla="*/ 1928102 h 9505057"/>
              <a:gd name="connsiteX76" fmla="*/ 4359848 w 6408712"/>
              <a:gd name="connsiteY76" fmla="*/ 2071316 h 9505057"/>
              <a:gd name="connsiteX77" fmla="*/ 4432906 w 6408712"/>
              <a:gd name="connsiteY77" fmla="*/ 2263550 h 9505057"/>
              <a:gd name="connsiteX78" fmla="*/ 4480332 w 6408712"/>
              <a:gd name="connsiteY78" fmla="*/ 2503841 h 9505057"/>
              <a:gd name="connsiteX79" fmla="*/ 4505325 w 6408712"/>
              <a:gd name="connsiteY79" fmla="*/ 2795075 h 9505057"/>
              <a:gd name="connsiteX80" fmla="*/ 4480332 w 6408712"/>
              <a:gd name="connsiteY80" fmla="*/ 2962317 h 9505057"/>
              <a:gd name="connsiteX81" fmla="*/ 4455336 w 6408712"/>
              <a:gd name="connsiteY81" fmla="*/ 3133404 h 9505057"/>
              <a:gd name="connsiteX82" fmla="*/ 4648239 w 6408712"/>
              <a:gd name="connsiteY82" fmla="*/ 2987309 h 9505057"/>
              <a:gd name="connsiteX83" fmla="*/ 4866136 w 6408712"/>
              <a:gd name="connsiteY83" fmla="*/ 2842172 h 9505057"/>
              <a:gd name="connsiteX84" fmla="*/ 5131456 w 6408712"/>
              <a:gd name="connsiteY84" fmla="*/ 2697035 h 9505057"/>
              <a:gd name="connsiteX85" fmla="*/ 5444202 w 6408712"/>
              <a:gd name="connsiteY85" fmla="*/ 2529793 h 9505057"/>
              <a:gd name="connsiteX86" fmla="*/ 5782582 w 6408712"/>
              <a:gd name="connsiteY86" fmla="*/ 2409645 h 9505057"/>
              <a:gd name="connsiteX87" fmla="*/ 5925496 w 6408712"/>
              <a:gd name="connsiteY87" fmla="*/ 2383695 h 9505057"/>
              <a:gd name="connsiteX88" fmla="*/ 6095968 w 6408712"/>
              <a:gd name="connsiteY88" fmla="*/ 2361588 h 9505057"/>
              <a:gd name="connsiteX89" fmla="*/ 6263235 w 6408712"/>
              <a:gd name="connsiteY89" fmla="*/ 2336599 h 9505057"/>
              <a:gd name="connsiteX90" fmla="*/ 6408712 w 6408712"/>
              <a:gd name="connsiteY90" fmla="*/ 2361588 h 9505057"/>
              <a:gd name="connsiteX91" fmla="*/ 6190816 w 6408712"/>
              <a:gd name="connsiteY91" fmla="*/ 2409645 h 9505057"/>
              <a:gd name="connsiteX92" fmla="*/ 5950489 w 6408712"/>
              <a:gd name="connsiteY92" fmla="*/ 2456744 h 9505057"/>
              <a:gd name="connsiteX93" fmla="*/ 5659535 w 6408712"/>
              <a:gd name="connsiteY93" fmla="*/ 2554782 h 9505057"/>
              <a:gd name="connsiteX94" fmla="*/ 5324359 w 6408712"/>
              <a:gd name="connsiteY94" fmla="*/ 2697035 h 9505057"/>
              <a:gd name="connsiteX95" fmla="*/ 5153886 w 6408712"/>
              <a:gd name="connsiteY95" fmla="*/ 2795075 h 9505057"/>
              <a:gd name="connsiteX96" fmla="*/ 4985979 w 6408712"/>
              <a:gd name="connsiteY96" fmla="*/ 2915221 h 9505057"/>
              <a:gd name="connsiteX97" fmla="*/ 4818712 w 6408712"/>
              <a:gd name="connsiteY97" fmla="*/ 3035366 h 9505057"/>
              <a:gd name="connsiteX98" fmla="*/ 4673233 w 6408712"/>
              <a:gd name="connsiteY98" fmla="*/ 3180503 h 9505057"/>
              <a:gd name="connsiteX99" fmla="*/ 4527756 w 6408712"/>
              <a:gd name="connsiteY99" fmla="*/ 3348706 h 9505057"/>
              <a:gd name="connsiteX100" fmla="*/ 4385483 w 6408712"/>
              <a:gd name="connsiteY100" fmla="*/ 3540939 h 9505057"/>
              <a:gd name="connsiteX101" fmla="*/ 4141952 w 6408712"/>
              <a:gd name="connsiteY101" fmla="*/ 3926367 h 9505057"/>
              <a:gd name="connsiteX102" fmla="*/ 3999679 w 6408712"/>
              <a:gd name="connsiteY102" fmla="*/ 4214718 h 9505057"/>
              <a:gd name="connsiteX103" fmla="*/ 3901625 w 6408712"/>
              <a:gd name="connsiteY103" fmla="*/ 4480001 h 9505057"/>
              <a:gd name="connsiteX104" fmla="*/ 3829206 w 6408712"/>
              <a:gd name="connsiteY104" fmla="*/ 4793340 h 9505057"/>
              <a:gd name="connsiteX105" fmla="*/ 3854199 w 6408712"/>
              <a:gd name="connsiteY105" fmla="*/ 4891378 h 9505057"/>
              <a:gd name="connsiteX106" fmla="*/ 3901625 w 6408712"/>
              <a:gd name="connsiteY106" fmla="*/ 4963466 h 9505057"/>
              <a:gd name="connsiteX107" fmla="*/ 3974042 w 6408712"/>
              <a:gd name="connsiteY107" fmla="*/ 5011526 h 9505057"/>
              <a:gd name="connsiteX108" fmla="*/ 4119522 w 6408712"/>
              <a:gd name="connsiteY108" fmla="*/ 5011526 h 9505057"/>
              <a:gd name="connsiteX109" fmla="*/ 4334853 w 6408712"/>
              <a:gd name="connsiteY109" fmla="*/ 4986535 h 9505057"/>
              <a:gd name="connsiteX110" fmla="*/ 4648239 w 6408712"/>
              <a:gd name="connsiteY110" fmla="*/ 4938477 h 9505057"/>
              <a:gd name="connsiteX111" fmla="*/ 4960985 w 6408712"/>
              <a:gd name="connsiteY111" fmla="*/ 4843321 h 9505057"/>
              <a:gd name="connsiteX112" fmla="*/ 5299365 w 6408712"/>
              <a:gd name="connsiteY112" fmla="*/ 4698184 h 9505057"/>
              <a:gd name="connsiteX113" fmla="*/ 5612109 w 6408712"/>
              <a:gd name="connsiteY113" fmla="*/ 4530942 h 9505057"/>
              <a:gd name="connsiteX114" fmla="*/ 5757588 w 6408712"/>
              <a:gd name="connsiteY114" fmla="*/ 4432902 h 9505057"/>
              <a:gd name="connsiteX115" fmla="*/ 5877431 w 6408712"/>
              <a:gd name="connsiteY115" fmla="*/ 4312756 h 9505057"/>
              <a:gd name="connsiteX116" fmla="*/ 5975483 w 6408712"/>
              <a:gd name="connsiteY116" fmla="*/ 4214718 h 9505057"/>
              <a:gd name="connsiteX117" fmla="*/ 6045339 w 6408712"/>
              <a:gd name="connsiteY117" fmla="*/ 4072465 h 9505057"/>
              <a:gd name="connsiteX118" fmla="*/ 6045339 w 6408712"/>
              <a:gd name="connsiteY118" fmla="*/ 4167622 h 9505057"/>
              <a:gd name="connsiteX119" fmla="*/ 5997915 w 6408712"/>
              <a:gd name="connsiteY119" fmla="*/ 4264698 h 9505057"/>
              <a:gd name="connsiteX120" fmla="*/ 5925496 w 6408712"/>
              <a:gd name="connsiteY120" fmla="*/ 4384844 h 9505057"/>
              <a:gd name="connsiteX121" fmla="*/ 5830005 w 6408712"/>
              <a:gd name="connsiteY121" fmla="*/ 4504989 h 9505057"/>
              <a:gd name="connsiteX122" fmla="*/ 5659535 w 6408712"/>
              <a:gd name="connsiteY122" fmla="*/ 4651087 h 9505057"/>
              <a:gd name="connsiteX123" fmla="*/ 5419208 w 6408712"/>
              <a:gd name="connsiteY123" fmla="*/ 4818332 h 9505057"/>
              <a:gd name="connsiteX124" fmla="*/ 5106462 w 6408712"/>
              <a:gd name="connsiteY124" fmla="*/ 4963466 h 9505057"/>
              <a:gd name="connsiteX125" fmla="*/ 5153886 w 6408712"/>
              <a:gd name="connsiteY125" fmla="*/ 4986535 h 9505057"/>
              <a:gd name="connsiteX126" fmla="*/ 5276933 w 6408712"/>
              <a:gd name="connsiteY126" fmla="*/ 5106680 h 9505057"/>
              <a:gd name="connsiteX127" fmla="*/ 5346789 w 6408712"/>
              <a:gd name="connsiteY127" fmla="*/ 5203759 h 9505057"/>
              <a:gd name="connsiteX128" fmla="*/ 5419208 w 6408712"/>
              <a:gd name="connsiteY128" fmla="*/ 5323905 h 9505057"/>
              <a:gd name="connsiteX129" fmla="*/ 5492266 w 6408712"/>
              <a:gd name="connsiteY129" fmla="*/ 5470003 h 9505057"/>
              <a:gd name="connsiteX130" fmla="*/ 5564685 w 6408712"/>
              <a:gd name="connsiteY130" fmla="*/ 5662236 h 9505057"/>
              <a:gd name="connsiteX131" fmla="*/ 5492266 w 6408712"/>
              <a:gd name="connsiteY131" fmla="*/ 5542088 h 9505057"/>
              <a:gd name="connsiteX132" fmla="*/ 5419208 w 6408712"/>
              <a:gd name="connsiteY132" fmla="*/ 5444050 h 9505057"/>
              <a:gd name="connsiteX133" fmla="*/ 5324359 w 6408712"/>
              <a:gd name="connsiteY133" fmla="*/ 5323905 h 9505057"/>
              <a:gd name="connsiteX134" fmla="*/ 5203875 w 6408712"/>
              <a:gd name="connsiteY134" fmla="*/ 5203759 h 9505057"/>
              <a:gd name="connsiteX135" fmla="*/ 5059039 w 6408712"/>
              <a:gd name="connsiteY135" fmla="*/ 5106680 h 9505057"/>
              <a:gd name="connsiteX136" fmla="*/ 4913559 w 6408712"/>
              <a:gd name="connsiteY136" fmla="*/ 5036515 h 9505057"/>
              <a:gd name="connsiteX137" fmla="*/ 4818712 w 6408712"/>
              <a:gd name="connsiteY137" fmla="*/ 5036515 h 9505057"/>
              <a:gd name="connsiteX138" fmla="*/ 4720659 w 6408712"/>
              <a:gd name="connsiteY138" fmla="*/ 5036515 h 9505057"/>
              <a:gd name="connsiteX139" fmla="*/ 4432906 w 6408712"/>
              <a:gd name="connsiteY139" fmla="*/ 5131672 h 9505057"/>
              <a:gd name="connsiteX140" fmla="*/ 4333202 w 6408712"/>
              <a:gd name="connsiteY140" fmla="*/ 5186649 h 9505057"/>
              <a:gd name="connsiteX141" fmla="*/ 4182186 w 6408712"/>
              <a:gd name="connsiteY141" fmla="*/ 5226330 h 9505057"/>
              <a:gd name="connsiteX142" fmla="*/ 3788758 w 6408712"/>
              <a:gd name="connsiteY142" fmla="*/ 8002855 h 9505057"/>
              <a:gd name="connsiteX143" fmla="*/ 4816729 w 6408712"/>
              <a:gd name="connsiteY143" fmla="*/ 9505057 h 9505057"/>
              <a:gd name="connsiteX144" fmla="*/ 1440873 w 6408712"/>
              <a:gd name="connsiteY144" fmla="*/ 9505057 h 9505057"/>
              <a:gd name="connsiteX145" fmla="*/ 2443977 w 6408712"/>
              <a:gd name="connsiteY145" fmla="*/ 7990971 h 9505057"/>
              <a:gd name="connsiteX146" fmla="*/ 2303268 w 6408712"/>
              <a:gd name="connsiteY146"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31466 w 6408712"/>
              <a:gd name="connsiteY46" fmla="*/ 2481733 h 9505057"/>
              <a:gd name="connsiteX47" fmla="*/ 2336616 w 6408712"/>
              <a:gd name="connsiteY47" fmla="*/ 1517683 h 9505057"/>
              <a:gd name="connsiteX48" fmla="*/ 2289193 w 6408712"/>
              <a:gd name="connsiteY48" fmla="*/ 603614 h 9505057"/>
              <a:gd name="connsiteX49" fmla="*/ 2289193 w 6408712"/>
              <a:gd name="connsiteY49" fmla="*/ 240291 h 9505057"/>
              <a:gd name="connsiteX50" fmla="*/ 2311623 w 6408712"/>
              <a:gd name="connsiteY50" fmla="*/ 0 h 9505057"/>
              <a:gd name="connsiteX51" fmla="*/ 2456459 w 6408712"/>
              <a:gd name="connsiteY51" fmla="*/ 1397538 h 9505057"/>
              <a:gd name="connsiteX52" fmla="*/ 2601939 w 6408712"/>
              <a:gd name="connsiteY52" fmla="*/ 2481733 h 9505057"/>
              <a:gd name="connsiteX53" fmla="*/ 2674997 w 6408712"/>
              <a:gd name="connsiteY53" fmla="*/ 2915221 h 9505057"/>
              <a:gd name="connsiteX54" fmla="*/ 2722422 w 6408712"/>
              <a:gd name="connsiteY54" fmla="*/ 3228561 h 9505057"/>
              <a:gd name="connsiteX55" fmla="*/ 2987742 w 6408712"/>
              <a:gd name="connsiteY55" fmla="*/ 4287767 h 9505057"/>
              <a:gd name="connsiteX56" fmla="*/ 3082592 w 6408712"/>
              <a:gd name="connsiteY56" fmla="*/ 4745283 h 9505057"/>
              <a:gd name="connsiteX57" fmla="*/ 3250499 w 6408712"/>
              <a:gd name="connsiteY57" fmla="*/ 5226826 h 9505057"/>
              <a:gd name="connsiteX58" fmla="*/ 3395976 w 6408712"/>
              <a:gd name="connsiteY58" fmla="*/ 5058623 h 9505057"/>
              <a:gd name="connsiteX59" fmla="*/ 3515819 w 6408712"/>
              <a:gd name="connsiteY59" fmla="*/ 4771233 h 9505057"/>
              <a:gd name="connsiteX60" fmla="*/ 3588879 w 6408712"/>
              <a:gd name="connsiteY60" fmla="*/ 4600146 h 9505057"/>
              <a:gd name="connsiteX61" fmla="*/ 3661299 w 6408712"/>
              <a:gd name="connsiteY61" fmla="*/ 4432902 h 9505057"/>
              <a:gd name="connsiteX62" fmla="*/ 3854199 w 6408712"/>
              <a:gd name="connsiteY62" fmla="*/ 4119562 h 9505057"/>
              <a:gd name="connsiteX63" fmla="*/ 4047102 w 6408712"/>
              <a:gd name="connsiteY63" fmla="*/ 3806222 h 9505057"/>
              <a:gd name="connsiteX64" fmla="*/ 4240005 w 6408712"/>
              <a:gd name="connsiteY64" fmla="*/ 3468852 h 9505057"/>
              <a:gd name="connsiteX65" fmla="*/ 4312422 w 6408712"/>
              <a:gd name="connsiteY65" fmla="*/ 3275657 h 9505057"/>
              <a:gd name="connsiteX66" fmla="*/ 4359848 w 6408712"/>
              <a:gd name="connsiteY66" fmla="*/ 3082463 h 9505057"/>
              <a:gd name="connsiteX67" fmla="*/ 4407272 w 6408712"/>
              <a:gd name="connsiteY67" fmla="*/ 2890230 h 9505057"/>
              <a:gd name="connsiteX68" fmla="*/ 4407272 w 6408712"/>
              <a:gd name="connsiteY68" fmla="*/ 2697035 h 9505057"/>
              <a:gd name="connsiteX69" fmla="*/ 4385483 w 6408712"/>
              <a:gd name="connsiteY69" fmla="*/ 2456744 h 9505057"/>
              <a:gd name="connsiteX70" fmla="*/ 4334853 w 6408712"/>
              <a:gd name="connsiteY70" fmla="*/ 2241442 h 9505057"/>
              <a:gd name="connsiteX71" fmla="*/ 4240005 w 6408712"/>
              <a:gd name="connsiteY71" fmla="*/ 1976160 h 9505057"/>
              <a:gd name="connsiteX72" fmla="*/ 4119522 w 6408712"/>
              <a:gd name="connsiteY72" fmla="*/ 1710878 h 9505057"/>
              <a:gd name="connsiteX73" fmla="*/ 4192579 w 6408712"/>
              <a:gd name="connsiteY73" fmla="*/ 1807957 h 9505057"/>
              <a:gd name="connsiteX74" fmla="*/ 4287429 w 6408712"/>
              <a:gd name="connsiteY74" fmla="*/ 1928102 h 9505057"/>
              <a:gd name="connsiteX75" fmla="*/ 4359848 w 6408712"/>
              <a:gd name="connsiteY75" fmla="*/ 2071316 h 9505057"/>
              <a:gd name="connsiteX76" fmla="*/ 4432906 w 6408712"/>
              <a:gd name="connsiteY76" fmla="*/ 2263550 h 9505057"/>
              <a:gd name="connsiteX77" fmla="*/ 4480332 w 6408712"/>
              <a:gd name="connsiteY77" fmla="*/ 2503841 h 9505057"/>
              <a:gd name="connsiteX78" fmla="*/ 4505325 w 6408712"/>
              <a:gd name="connsiteY78" fmla="*/ 2795075 h 9505057"/>
              <a:gd name="connsiteX79" fmla="*/ 4480332 w 6408712"/>
              <a:gd name="connsiteY79" fmla="*/ 2962317 h 9505057"/>
              <a:gd name="connsiteX80" fmla="*/ 4455336 w 6408712"/>
              <a:gd name="connsiteY80" fmla="*/ 3133404 h 9505057"/>
              <a:gd name="connsiteX81" fmla="*/ 4648239 w 6408712"/>
              <a:gd name="connsiteY81" fmla="*/ 2987309 h 9505057"/>
              <a:gd name="connsiteX82" fmla="*/ 4866136 w 6408712"/>
              <a:gd name="connsiteY82" fmla="*/ 2842172 h 9505057"/>
              <a:gd name="connsiteX83" fmla="*/ 5131456 w 6408712"/>
              <a:gd name="connsiteY83" fmla="*/ 2697035 h 9505057"/>
              <a:gd name="connsiteX84" fmla="*/ 5444202 w 6408712"/>
              <a:gd name="connsiteY84" fmla="*/ 2529793 h 9505057"/>
              <a:gd name="connsiteX85" fmla="*/ 5782582 w 6408712"/>
              <a:gd name="connsiteY85" fmla="*/ 2409645 h 9505057"/>
              <a:gd name="connsiteX86" fmla="*/ 5925496 w 6408712"/>
              <a:gd name="connsiteY86" fmla="*/ 2383695 h 9505057"/>
              <a:gd name="connsiteX87" fmla="*/ 6095968 w 6408712"/>
              <a:gd name="connsiteY87" fmla="*/ 2361588 h 9505057"/>
              <a:gd name="connsiteX88" fmla="*/ 6263235 w 6408712"/>
              <a:gd name="connsiteY88" fmla="*/ 2336599 h 9505057"/>
              <a:gd name="connsiteX89" fmla="*/ 6408712 w 6408712"/>
              <a:gd name="connsiteY89" fmla="*/ 2361588 h 9505057"/>
              <a:gd name="connsiteX90" fmla="*/ 6190816 w 6408712"/>
              <a:gd name="connsiteY90" fmla="*/ 2409645 h 9505057"/>
              <a:gd name="connsiteX91" fmla="*/ 5950489 w 6408712"/>
              <a:gd name="connsiteY91" fmla="*/ 2456744 h 9505057"/>
              <a:gd name="connsiteX92" fmla="*/ 5659535 w 6408712"/>
              <a:gd name="connsiteY92" fmla="*/ 2554782 h 9505057"/>
              <a:gd name="connsiteX93" fmla="*/ 5324359 w 6408712"/>
              <a:gd name="connsiteY93" fmla="*/ 2697035 h 9505057"/>
              <a:gd name="connsiteX94" fmla="*/ 5153886 w 6408712"/>
              <a:gd name="connsiteY94" fmla="*/ 2795075 h 9505057"/>
              <a:gd name="connsiteX95" fmla="*/ 4985979 w 6408712"/>
              <a:gd name="connsiteY95" fmla="*/ 2915221 h 9505057"/>
              <a:gd name="connsiteX96" fmla="*/ 4818712 w 6408712"/>
              <a:gd name="connsiteY96" fmla="*/ 3035366 h 9505057"/>
              <a:gd name="connsiteX97" fmla="*/ 4673233 w 6408712"/>
              <a:gd name="connsiteY97" fmla="*/ 3180503 h 9505057"/>
              <a:gd name="connsiteX98" fmla="*/ 4527756 w 6408712"/>
              <a:gd name="connsiteY98" fmla="*/ 3348706 h 9505057"/>
              <a:gd name="connsiteX99" fmla="*/ 4385483 w 6408712"/>
              <a:gd name="connsiteY99" fmla="*/ 3540939 h 9505057"/>
              <a:gd name="connsiteX100" fmla="*/ 4141952 w 6408712"/>
              <a:gd name="connsiteY100" fmla="*/ 3926367 h 9505057"/>
              <a:gd name="connsiteX101" fmla="*/ 3999679 w 6408712"/>
              <a:gd name="connsiteY101" fmla="*/ 4214718 h 9505057"/>
              <a:gd name="connsiteX102" fmla="*/ 3901625 w 6408712"/>
              <a:gd name="connsiteY102" fmla="*/ 4480001 h 9505057"/>
              <a:gd name="connsiteX103" fmla="*/ 3829206 w 6408712"/>
              <a:gd name="connsiteY103" fmla="*/ 4793340 h 9505057"/>
              <a:gd name="connsiteX104" fmla="*/ 3854199 w 6408712"/>
              <a:gd name="connsiteY104" fmla="*/ 4891378 h 9505057"/>
              <a:gd name="connsiteX105" fmla="*/ 3901625 w 6408712"/>
              <a:gd name="connsiteY105" fmla="*/ 4963466 h 9505057"/>
              <a:gd name="connsiteX106" fmla="*/ 3974042 w 6408712"/>
              <a:gd name="connsiteY106" fmla="*/ 5011526 h 9505057"/>
              <a:gd name="connsiteX107" fmla="*/ 4119522 w 6408712"/>
              <a:gd name="connsiteY107" fmla="*/ 5011526 h 9505057"/>
              <a:gd name="connsiteX108" fmla="*/ 4334853 w 6408712"/>
              <a:gd name="connsiteY108" fmla="*/ 4986535 h 9505057"/>
              <a:gd name="connsiteX109" fmla="*/ 4648239 w 6408712"/>
              <a:gd name="connsiteY109" fmla="*/ 4938477 h 9505057"/>
              <a:gd name="connsiteX110" fmla="*/ 4960985 w 6408712"/>
              <a:gd name="connsiteY110" fmla="*/ 4843321 h 9505057"/>
              <a:gd name="connsiteX111" fmla="*/ 5299365 w 6408712"/>
              <a:gd name="connsiteY111" fmla="*/ 4698184 h 9505057"/>
              <a:gd name="connsiteX112" fmla="*/ 5612109 w 6408712"/>
              <a:gd name="connsiteY112" fmla="*/ 4530942 h 9505057"/>
              <a:gd name="connsiteX113" fmla="*/ 5757588 w 6408712"/>
              <a:gd name="connsiteY113" fmla="*/ 4432902 h 9505057"/>
              <a:gd name="connsiteX114" fmla="*/ 5877431 w 6408712"/>
              <a:gd name="connsiteY114" fmla="*/ 4312756 h 9505057"/>
              <a:gd name="connsiteX115" fmla="*/ 5975483 w 6408712"/>
              <a:gd name="connsiteY115" fmla="*/ 4214718 h 9505057"/>
              <a:gd name="connsiteX116" fmla="*/ 6045339 w 6408712"/>
              <a:gd name="connsiteY116" fmla="*/ 4072465 h 9505057"/>
              <a:gd name="connsiteX117" fmla="*/ 6045339 w 6408712"/>
              <a:gd name="connsiteY117" fmla="*/ 4167622 h 9505057"/>
              <a:gd name="connsiteX118" fmla="*/ 5997915 w 6408712"/>
              <a:gd name="connsiteY118" fmla="*/ 4264698 h 9505057"/>
              <a:gd name="connsiteX119" fmla="*/ 5925496 w 6408712"/>
              <a:gd name="connsiteY119" fmla="*/ 4384844 h 9505057"/>
              <a:gd name="connsiteX120" fmla="*/ 5830005 w 6408712"/>
              <a:gd name="connsiteY120" fmla="*/ 4504989 h 9505057"/>
              <a:gd name="connsiteX121" fmla="*/ 5659535 w 6408712"/>
              <a:gd name="connsiteY121" fmla="*/ 4651087 h 9505057"/>
              <a:gd name="connsiteX122" fmla="*/ 5419208 w 6408712"/>
              <a:gd name="connsiteY122" fmla="*/ 4818332 h 9505057"/>
              <a:gd name="connsiteX123" fmla="*/ 5106462 w 6408712"/>
              <a:gd name="connsiteY123" fmla="*/ 4963466 h 9505057"/>
              <a:gd name="connsiteX124" fmla="*/ 5153886 w 6408712"/>
              <a:gd name="connsiteY124" fmla="*/ 4986535 h 9505057"/>
              <a:gd name="connsiteX125" fmla="*/ 5276933 w 6408712"/>
              <a:gd name="connsiteY125" fmla="*/ 5106680 h 9505057"/>
              <a:gd name="connsiteX126" fmla="*/ 5346789 w 6408712"/>
              <a:gd name="connsiteY126" fmla="*/ 5203759 h 9505057"/>
              <a:gd name="connsiteX127" fmla="*/ 5419208 w 6408712"/>
              <a:gd name="connsiteY127" fmla="*/ 5323905 h 9505057"/>
              <a:gd name="connsiteX128" fmla="*/ 5492266 w 6408712"/>
              <a:gd name="connsiteY128" fmla="*/ 5470003 h 9505057"/>
              <a:gd name="connsiteX129" fmla="*/ 5564685 w 6408712"/>
              <a:gd name="connsiteY129" fmla="*/ 5662236 h 9505057"/>
              <a:gd name="connsiteX130" fmla="*/ 5492266 w 6408712"/>
              <a:gd name="connsiteY130" fmla="*/ 5542088 h 9505057"/>
              <a:gd name="connsiteX131" fmla="*/ 5419208 w 6408712"/>
              <a:gd name="connsiteY131" fmla="*/ 5444050 h 9505057"/>
              <a:gd name="connsiteX132" fmla="*/ 5324359 w 6408712"/>
              <a:gd name="connsiteY132" fmla="*/ 5323905 h 9505057"/>
              <a:gd name="connsiteX133" fmla="*/ 5203875 w 6408712"/>
              <a:gd name="connsiteY133" fmla="*/ 5203759 h 9505057"/>
              <a:gd name="connsiteX134" fmla="*/ 5059039 w 6408712"/>
              <a:gd name="connsiteY134" fmla="*/ 5106680 h 9505057"/>
              <a:gd name="connsiteX135" fmla="*/ 4913559 w 6408712"/>
              <a:gd name="connsiteY135" fmla="*/ 5036515 h 9505057"/>
              <a:gd name="connsiteX136" fmla="*/ 4818712 w 6408712"/>
              <a:gd name="connsiteY136" fmla="*/ 5036515 h 9505057"/>
              <a:gd name="connsiteX137" fmla="*/ 4720659 w 6408712"/>
              <a:gd name="connsiteY137" fmla="*/ 5036515 h 9505057"/>
              <a:gd name="connsiteX138" fmla="*/ 4432906 w 6408712"/>
              <a:gd name="connsiteY138" fmla="*/ 5131672 h 9505057"/>
              <a:gd name="connsiteX139" fmla="*/ 4333202 w 6408712"/>
              <a:gd name="connsiteY139" fmla="*/ 5186649 h 9505057"/>
              <a:gd name="connsiteX140" fmla="*/ 4182186 w 6408712"/>
              <a:gd name="connsiteY140" fmla="*/ 5226330 h 9505057"/>
              <a:gd name="connsiteX141" fmla="*/ 3788758 w 6408712"/>
              <a:gd name="connsiteY141" fmla="*/ 8002855 h 9505057"/>
              <a:gd name="connsiteX142" fmla="*/ 4816729 w 6408712"/>
              <a:gd name="connsiteY142" fmla="*/ 9505057 h 9505057"/>
              <a:gd name="connsiteX143" fmla="*/ 1440873 w 6408712"/>
              <a:gd name="connsiteY143" fmla="*/ 9505057 h 9505057"/>
              <a:gd name="connsiteX144" fmla="*/ 2443977 w 6408712"/>
              <a:gd name="connsiteY144" fmla="*/ 7990971 h 9505057"/>
              <a:gd name="connsiteX145" fmla="*/ 2303268 w 6408712"/>
              <a:gd name="connsiteY145"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31466 w 6408712"/>
              <a:gd name="connsiteY46" fmla="*/ 2481733 h 9505057"/>
              <a:gd name="connsiteX47" fmla="*/ 2336616 w 6408712"/>
              <a:gd name="connsiteY47" fmla="*/ 1517683 h 9505057"/>
              <a:gd name="connsiteX48" fmla="*/ 2289193 w 6408712"/>
              <a:gd name="connsiteY48" fmla="*/ 603614 h 9505057"/>
              <a:gd name="connsiteX49" fmla="*/ 2289193 w 6408712"/>
              <a:gd name="connsiteY49" fmla="*/ 240291 h 9505057"/>
              <a:gd name="connsiteX50" fmla="*/ 2311623 w 6408712"/>
              <a:gd name="connsiteY50" fmla="*/ 0 h 9505057"/>
              <a:gd name="connsiteX51" fmla="*/ 2456459 w 6408712"/>
              <a:gd name="connsiteY51" fmla="*/ 1397538 h 9505057"/>
              <a:gd name="connsiteX52" fmla="*/ 2601939 w 6408712"/>
              <a:gd name="connsiteY52" fmla="*/ 2481733 h 9505057"/>
              <a:gd name="connsiteX53" fmla="*/ 2674997 w 6408712"/>
              <a:gd name="connsiteY53" fmla="*/ 2915221 h 9505057"/>
              <a:gd name="connsiteX54" fmla="*/ 2722422 w 6408712"/>
              <a:gd name="connsiteY54" fmla="*/ 3228561 h 9505057"/>
              <a:gd name="connsiteX55" fmla="*/ 2987742 w 6408712"/>
              <a:gd name="connsiteY55" fmla="*/ 4287767 h 9505057"/>
              <a:gd name="connsiteX56" fmla="*/ 3082592 w 6408712"/>
              <a:gd name="connsiteY56" fmla="*/ 4745283 h 9505057"/>
              <a:gd name="connsiteX57" fmla="*/ 3250499 w 6408712"/>
              <a:gd name="connsiteY57" fmla="*/ 5226826 h 9505057"/>
              <a:gd name="connsiteX58" fmla="*/ 3395976 w 6408712"/>
              <a:gd name="connsiteY58" fmla="*/ 5058623 h 9505057"/>
              <a:gd name="connsiteX59" fmla="*/ 3515819 w 6408712"/>
              <a:gd name="connsiteY59" fmla="*/ 4771233 h 9505057"/>
              <a:gd name="connsiteX60" fmla="*/ 3588879 w 6408712"/>
              <a:gd name="connsiteY60" fmla="*/ 4600146 h 9505057"/>
              <a:gd name="connsiteX61" fmla="*/ 3661299 w 6408712"/>
              <a:gd name="connsiteY61" fmla="*/ 4432902 h 9505057"/>
              <a:gd name="connsiteX62" fmla="*/ 3854199 w 6408712"/>
              <a:gd name="connsiteY62" fmla="*/ 4119562 h 9505057"/>
              <a:gd name="connsiteX63" fmla="*/ 4047102 w 6408712"/>
              <a:gd name="connsiteY63" fmla="*/ 3806222 h 9505057"/>
              <a:gd name="connsiteX64" fmla="*/ 4240005 w 6408712"/>
              <a:gd name="connsiteY64" fmla="*/ 3468852 h 9505057"/>
              <a:gd name="connsiteX65" fmla="*/ 4312422 w 6408712"/>
              <a:gd name="connsiteY65" fmla="*/ 3275657 h 9505057"/>
              <a:gd name="connsiteX66" fmla="*/ 4359848 w 6408712"/>
              <a:gd name="connsiteY66" fmla="*/ 3082463 h 9505057"/>
              <a:gd name="connsiteX67" fmla="*/ 4407272 w 6408712"/>
              <a:gd name="connsiteY67" fmla="*/ 2890230 h 9505057"/>
              <a:gd name="connsiteX68" fmla="*/ 4407272 w 6408712"/>
              <a:gd name="connsiteY68" fmla="*/ 2697035 h 9505057"/>
              <a:gd name="connsiteX69" fmla="*/ 4385483 w 6408712"/>
              <a:gd name="connsiteY69" fmla="*/ 2456744 h 9505057"/>
              <a:gd name="connsiteX70" fmla="*/ 4334853 w 6408712"/>
              <a:gd name="connsiteY70" fmla="*/ 2241442 h 9505057"/>
              <a:gd name="connsiteX71" fmla="*/ 4240005 w 6408712"/>
              <a:gd name="connsiteY71" fmla="*/ 1976160 h 9505057"/>
              <a:gd name="connsiteX72" fmla="*/ 4119522 w 6408712"/>
              <a:gd name="connsiteY72" fmla="*/ 1710878 h 9505057"/>
              <a:gd name="connsiteX73" fmla="*/ 4192579 w 6408712"/>
              <a:gd name="connsiteY73" fmla="*/ 1807957 h 9505057"/>
              <a:gd name="connsiteX74" fmla="*/ 4287429 w 6408712"/>
              <a:gd name="connsiteY74" fmla="*/ 1928102 h 9505057"/>
              <a:gd name="connsiteX75" fmla="*/ 4359848 w 6408712"/>
              <a:gd name="connsiteY75" fmla="*/ 2071316 h 9505057"/>
              <a:gd name="connsiteX76" fmla="*/ 4432906 w 6408712"/>
              <a:gd name="connsiteY76" fmla="*/ 2263550 h 9505057"/>
              <a:gd name="connsiteX77" fmla="*/ 4480332 w 6408712"/>
              <a:gd name="connsiteY77" fmla="*/ 2503841 h 9505057"/>
              <a:gd name="connsiteX78" fmla="*/ 4505325 w 6408712"/>
              <a:gd name="connsiteY78" fmla="*/ 2795075 h 9505057"/>
              <a:gd name="connsiteX79" fmla="*/ 4480332 w 6408712"/>
              <a:gd name="connsiteY79" fmla="*/ 2962317 h 9505057"/>
              <a:gd name="connsiteX80" fmla="*/ 4455336 w 6408712"/>
              <a:gd name="connsiteY80" fmla="*/ 3133404 h 9505057"/>
              <a:gd name="connsiteX81" fmla="*/ 4648239 w 6408712"/>
              <a:gd name="connsiteY81" fmla="*/ 2987309 h 9505057"/>
              <a:gd name="connsiteX82" fmla="*/ 4866136 w 6408712"/>
              <a:gd name="connsiteY82" fmla="*/ 2842172 h 9505057"/>
              <a:gd name="connsiteX83" fmla="*/ 5131456 w 6408712"/>
              <a:gd name="connsiteY83" fmla="*/ 2697035 h 9505057"/>
              <a:gd name="connsiteX84" fmla="*/ 5444202 w 6408712"/>
              <a:gd name="connsiteY84" fmla="*/ 2529793 h 9505057"/>
              <a:gd name="connsiteX85" fmla="*/ 5782582 w 6408712"/>
              <a:gd name="connsiteY85" fmla="*/ 2409645 h 9505057"/>
              <a:gd name="connsiteX86" fmla="*/ 5925496 w 6408712"/>
              <a:gd name="connsiteY86" fmla="*/ 2383695 h 9505057"/>
              <a:gd name="connsiteX87" fmla="*/ 6095968 w 6408712"/>
              <a:gd name="connsiteY87" fmla="*/ 2361588 h 9505057"/>
              <a:gd name="connsiteX88" fmla="*/ 6263235 w 6408712"/>
              <a:gd name="connsiteY88" fmla="*/ 2336599 h 9505057"/>
              <a:gd name="connsiteX89" fmla="*/ 6408712 w 6408712"/>
              <a:gd name="connsiteY89" fmla="*/ 2361588 h 9505057"/>
              <a:gd name="connsiteX90" fmla="*/ 6190816 w 6408712"/>
              <a:gd name="connsiteY90" fmla="*/ 2409645 h 9505057"/>
              <a:gd name="connsiteX91" fmla="*/ 5950489 w 6408712"/>
              <a:gd name="connsiteY91" fmla="*/ 2456744 h 9505057"/>
              <a:gd name="connsiteX92" fmla="*/ 5659535 w 6408712"/>
              <a:gd name="connsiteY92" fmla="*/ 2554782 h 9505057"/>
              <a:gd name="connsiteX93" fmla="*/ 5324359 w 6408712"/>
              <a:gd name="connsiteY93" fmla="*/ 2697035 h 9505057"/>
              <a:gd name="connsiteX94" fmla="*/ 5153886 w 6408712"/>
              <a:gd name="connsiteY94" fmla="*/ 2795075 h 9505057"/>
              <a:gd name="connsiteX95" fmla="*/ 4985979 w 6408712"/>
              <a:gd name="connsiteY95" fmla="*/ 2915221 h 9505057"/>
              <a:gd name="connsiteX96" fmla="*/ 4818712 w 6408712"/>
              <a:gd name="connsiteY96" fmla="*/ 3035366 h 9505057"/>
              <a:gd name="connsiteX97" fmla="*/ 4673233 w 6408712"/>
              <a:gd name="connsiteY97" fmla="*/ 3180503 h 9505057"/>
              <a:gd name="connsiteX98" fmla="*/ 4527756 w 6408712"/>
              <a:gd name="connsiteY98" fmla="*/ 3348706 h 9505057"/>
              <a:gd name="connsiteX99" fmla="*/ 4385483 w 6408712"/>
              <a:gd name="connsiteY99" fmla="*/ 3540939 h 9505057"/>
              <a:gd name="connsiteX100" fmla="*/ 4141952 w 6408712"/>
              <a:gd name="connsiteY100" fmla="*/ 3926367 h 9505057"/>
              <a:gd name="connsiteX101" fmla="*/ 3999679 w 6408712"/>
              <a:gd name="connsiteY101" fmla="*/ 4214718 h 9505057"/>
              <a:gd name="connsiteX102" fmla="*/ 3901625 w 6408712"/>
              <a:gd name="connsiteY102" fmla="*/ 4480001 h 9505057"/>
              <a:gd name="connsiteX103" fmla="*/ 3854199 w 6408712"/>
              <a:gd name="connsiteY103" fmla="*/ 4891378 h 9505057"/>
              <a:gd name="connsiteX104" fmla="*/ 3901625 w 6408712"/>
              <a:gd name="connsiteY104" fmla="*/ 4963466 h 9505057"/>
              <a:gd name="connsiteX105" fmla="*/ 3974042 w 6408712"/>
              <a:gd name="connsiteY105" fmla="*/ 5011526 h 9505057"/>
              <a:gd name="connsiteX106" fmla="*/ 4119522 w 6408712"/>
              <a:gd name="connsiteY106" fmla="*/ 5011526 h 9505057"/>
              <a:gd name="connsiteX107" fmla="*/ 4334853 w 6408712"/>
              <a:gd name="connsiteY107" fmla="*/ 4986535 h 9505057"/>
              <a:gd name="connsiteX108" fmla="*/ 4648239 w 6408712"/>
              <a:gd name="connsiteY108" fmla="*/ 4938477 h 9505057"/>
              <a:gd name="connsiteX109" fmla="*/ 4960985 w 6408712"/>
              <a:gd name="connsiteY109" fmla="*/ 4843321 h 9505057"/>
              <a:gd name="connsiteX110" fmla="*/ 5299365 w 6408712"/>
              <a:gd name="connsiteY110" fmla="*/ 4698184 h 9505057"/>
              <a:gd name="connsiteX111" fmla="*/ 5612109 w 6408712"/>
              <a:gd name="connsiteY111" fmla="*/ 4530942 h 9505057"/>
              <a:gd name="connsiteX112" fmla="*/ 5757588 w 6408712"/>
              <a:gd name="connsiteY112" fmla="*/ 4432902 h 9505057"/>
              <a:gd name="connsiteX113" fmla="*/ 5877431 w 6408712"/>
              <a:gd name="connsiteY113" fmla="*/ 4312756 h 9505057"/>
              <a:gd name="connsiteX114" fmla="*/ 5975483 w 6408712"/>
              <a:gd name="connsiteY114" fmla="*/ 4214718 h 9505057"/>
              <a:gd name="connsiteX115" fmla="*/ 6045339 w 6408712"/>
              <a:gd name="connsiteY115" fmla="*/ 4072465 h 9505057"/>
              <a:gd name="connsiteX116" fmla="*/ 6045339 w 6408712"/>
              <a:gd name="connsiteY116" fmla="*/ 4167622 h 9505057"/>
              <a:gd name="connsiteX117" fmla="*/ 5997915 w 6408712"/>
              <a:gd name="connsiteY117" fmla="*/ 4264698 h 9505057"/>
              <a:gd name="connsiteX118" fmla="*/ 5925496 w 6408712"/>
              <a:gd name="connsiteY118" fmla="*/ 4384844 h 9505057"/>
              <a:gd name="connsiteX119" fmla="*/ 5830005 w 6408712"/>
              <a:gd name="connsiteY119" fmla="*/ 4504989 h 9505057"/>
              <a:gd name="connsiteX120" fmla="*/ 5659535 w 6408712"/>
              <a:gd name="connsiteY120" fmla="*/ 4651087 h 9505057"/>
              <a:gd name="connsiteX121" fmla="*/ 5419208 w 6408712"/>
              <a:gd name="connsiteY121" fmla="*/ 4818332 h 9505057"/>
              <a:gd name="connsiteX122" fmla="*/ 5106462 w 6408712"/>
              <a:gd name="connsiteY122" fmla="*/ 4963466 h 9505057"/>
              <a:gd name="connsiteX123" fmla="*/ 5153886 w 6408712"/>
              <a:gd name="connsiteY123" fmla="*/ 4986535 h 9505057"/>
              <a:gd name="connsiteX124" fmla="*/ 5276933 w 6408712"/>
              <a:gd name="connsiteY124" fmla="*/ 5106680 h 9505057"/>
              <a:gd name="connsiteX125" fmla="*/ 5346789 w 6408712"/>
              <a:gd name="connsiteY125" fmla="*/ 5203759 h 9505057"/>
              <a:gd name="connsiteX126" fmla="*/ 5419208 w 6408712"/>
              <a:gd name="connsiteY126" fmla="*/ 5323905 h 9505057"/>
              <a:gd name="connsiteX127" fmla="*/ 5492266 w 6408712"/>
              <a:gd name="connsiteY127" fmla="*/ 5470003 h 9505057"/>
              <a:gd name="connsiteX128" fmla="*/ 5564685 w 6408712"/>
              <a:gd name="connsiteY128" fmla="*/ 5662236 h 9505057"/>
              <a:gd name="connsiteX129" fmla="*/ 5492266 w 6408712"/>
              <a:gd name="connsiteY129" fmla="*/ 5542088 h 9505057"/>
              <a:gd name="connsiteX130" fmla="*/ 5419208 w 6408712"/>
              <a:gd name="connsiteY130" fmla="*/ 5444050 h 9505057"/>
              <a:gd name="connsiteX131" fmla="*/ 5324359 w 6408712"/>
              <a:gd name="connsiteY131" fmla="*/ 5323905 h 9505057"/>
              <a:gd name="connsiteX132" fmla="*/ 5203875 w 6408712"/>
              <a:gd name="connsiteY132" fmla="*/ 5203759 h 9505057"/>
              <a:gd name="connsiteX133" fmla="*/ 5059039 w 6408712"/>
              <a:gd name="connsiteY133" fmla="*/ 5106680 h 9505057"/>
              <a:gd name="connsiteX134" fmla="*/ 4913559 w 6408712"/>
              <a:gd name="connsiteY134" fmla="*/ 5036515 h 9505057"/>
              <a:gd name="connsiteX135" fmla="*/ 4818712 w 6408712"/>
              <a:gd name="connsiteY135" fmla="*/ 5036515 h 9505057"/>
              <a:gd name="connsiteX136" fmla="*/ 4720659 w 6408712"/>
              <a:gd name="connsiteY136" fmla="*/ 5036515 h 9505057"/>
              <a:gd name="connsiteX137" fmla="*/ 4432906 w 6408712"/>
              <a:gd name="connsiteY137" fmla="*/ 5131672 h 9505057"/>
              <a:gd name="connsiteX138" fmla="*/ 4333202 w 6408712"/>
              <a:gd name="connsiteY138" fmla="*/ 5186649 h 9505057"/>
              <a:gd name="connsiteX139" fmla="*/ 4182186 w 6408712"/>
              <a:gd name="connsiteY139" fmla="*/ 5226330 h 9505057"/>
              <a:gd name="connsiteX140" fmla="*/ 3788758 w 6408712"/>
              <a:gd name="connsiteY140" fmla="*/ 8002855 h 9505057"/>
              <a:gd name="connsiteX141" fmla="*/ 4816729 w 6408712"/>
              <a:gd name="connsiteY141" fmla="*/ 9505057 h 9505057"/>
              <a:gd name="connsiteX142" fmla="*/ 1440873 w 6408712"/>
              <a:gd name="connsiteY142" fmla="*/ 9505057 h 9505057"/>
              <a:gd name="connsiteX143" fmla="*/ 2443977 w 6408712"/>
              <a:gd name="connsiteY143" fmla="*/ 7990971 h 9505057"/>
              <a:gd name="connsiteX144" fmla="*/ 2303268 w 6408712"/>
              <a:gd name="connsiteY144"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31466 w 6408712"/>
              <a:gd name="connsiteY46" fmla="*/ 2481733 h 9505057"/>
              <a:gd name="connsiteX47" fmla="*/ 2336616 w 6408712"/>
              <a:gd name="connsiteY47" fmla="*/ 1517683 h 9505057"/>
              <a:gd name="connsiteX48" fmla="*/ 2289193 w 6408712"/>
              <a:gd name="connsiteY48" fmla="*/ 603614 h 9505057"/>
              <a:gd name="connsiteX49" fmla="*/ 2289193 w 6408712"/>
              <a:gd name="connsiteY49" fmla="*/ 240291 h 9505057"/>
              <a:gd name="connsiteX50" fmla="*/ 2311623 w 6408712"/>
              <a:gd name="connsiteY50" fmla="*/ 0 h 9505057"/>
              <a:gd name="connsiteX51" fmla="*/ 2456459 w 6408712"/>
              <a:gd name="connsiteY51" fmla="*/ 1397538 h 9505057"/>
              <a:gd name="connsiteX52" fmla="*/ 2601939 w 6408712"/>
              <a:gd name="connsiteY52" fmla="*/ 2481733 h 9505057"/>
              <a:gd name="connsiteX53" fmla="*/ 2674997 w 6408712"/>
              <a:gd name="connsiteY53" fmla="*/ 2915221 h 9505057"/>
              <a:gd name="connsiteX54" fmla="*/ 2722422 w 6408712"/>
              <a:gd name="connsiteY54" fmla="*/ 3228561 h 9505057"/>
              <a:gd name="connsiteX55" fmla="*/ 2987742 w 6408712"/>
              <a:gd name="connsiteY55" fmla="*/ 4287767 h 9505057"/>
              <a:gd name="connsiteX56" fmla="*/ 3082592 w 6408712"/>
              <a:gd name="connsiteY56" fmla="*/ 4745283 h 9505057"/>
              <a:gd name="connsiteX57" fmla="*/ 3250499 w 6408712"/>
              <a:gd name="connsiteY57" fmla="*/ 5226826 h 9505057"/>
              <a:gd name="connsiteX58" fmla="*/ 3395976 w 6408712"/>
              <a:gd name="connsiteY58" fmla="*/ 5058623 h 9505057"/>
              <a:gd name="connsiteX59" fmla="*/ 3515819 w 6408712"/>
              <a:gd name="connsiteY59" fmla="*/ 4771233 h 9505057"/>
              <a:gd name="connsiteX60" fmla="*/ 3588879 w 6408712"/>
              <a:gd name="connsiteY60" fmla="*/ 4600146 h 9505057"/>
              <a:gd name="connsiteX61" fmla="*/ 3661299 w 6408712"/>
              <a:gd name="connsiteY61" fmla="*/ 4432902 h 9505057"/>
              <a:gd name="connsiteX62" fmla="*/ 3854199 w 6408712"/>
              <a:gd name="connsiteY62" fmla="*/ 4119562 h 9505057"/>
              <a:gd name="connsiteX63" fmla="*/ 4047102 w 6408712"/>
              <a:gd name="connsiteY63" fmla="*/ 3806222 h 9505057"/>
              <a:gd name="connsiteX64" fmla="*/ 4240005 w 6408712"/>
              <a:gd name="connsiteY64" fmla="*/ 3468852 h 9505057"/>
              <a:gd name="connsiteX65" fmla="*/ 4312422 w 6408712"/>
              <a:gd name="connsiteY65" fmla="*/ 3275657 h 9505057"/>
              <a:gd name="connsiteX66" fmla="*/ 4359848 w 6408712"/>
              <a:gd name="connsiteY66" fmla="*/ 3082463 h 9505057"/>
              <a:gd name="connsiteX67" fmla="*/ 4407272 w 6408712"/>
              <a:gd name="connsiteY67" fmla="*/ 2890230 h 9505057"/>
              <a:gd name="connsiteX68" fmla="*/ 4407272 w 6408712"/>
              <a:gd name="connsiteY68" fmla="*/ 2697035 h 9505057"/>
              <a:gd name="connsiteX69" fmla="*/ 4385483 w 6408712"/>
              <a:gd name="connsiteY69" fmla="*/ 2456744 h 9505057"/>
              <a:gd name="connsiteX70" fmla="*/ 4334853 w 6408712"/>
              <a:gd name="connsiteY70" fmla="*/ 2241442 h 9505057"/>
              <a:gd name="connsiteX71" fmla="*/ 4240005 w 6408712"/>
              <a:gd name="connsiteY71" fmla="*/ 1976160 h 9505057"/>
              <a:gd name="connsiteX72" fmla="*/ 4119522 w 6408712"/>
              <a:gd name="connsiteY72" fmla="*/ 1710878 h 9505057"/>
              <a:gd name="connsiteX73" fmla="*/ 4192579 w 6408712"/>
              <a:gd name="connsiteY73" fmla="*/ 1807957 h 9505057"/>
              <a:gd name="connsiteX74" fmla="*/ 4287429 w 6408712"/>
              <a:gd name="connsiteY74" fmla="*/ 1928102 h 9505057"/>
              <a:gd name="connsiteX75" fmla="*/ 4359848 w 6408712"/>
              <a:gd name="connsiteY75" fmla="*/ 2071316 h 9505057"/>
              <a:gd name="connsiteX76" fmla="*/ 4432906 w 6408712"/>
              <a:gd name="connsiteY76" fmla="*/ 2263550 h 9505057"/>
              <a:gd name="connsiteX77" fmla="*/ 4480332 w 6408712"/>
              <a:gd name="connsiteY77" fmla="*/ 2503841 h 9505057"/>
              <a:gd name="connsiteX78" fmla="*/ 4505325 w 6408712"/>
              <a:gd name="connsiteY78" fmla="*/ 2795075 h 9505057"/>
              <a:gd name="connsiteX79" fmla="*/ 4480332 w 6408712"/>
              <a:gd name="connsiteY79" fmla="*/ 2962317 h 9505057"/>
              <a:gd name="connsiteX80" fmla="*/ 4455336 w 6408712"/>
              <a:gd name="connsiteY80" fmla="*/ 3133404 h 9505057"/>
              <a:gd name="connsiteX81" fmla="*/ 4648239 w 6408712"/>
              <a:gd name="connsiteY81" fmla="*/ 2987309 h 9505057"/>
              <a:gd name="connsiteX82" fmla="*/ 4866136 w 6408712"/>
              <a:gd name="connsiteY82" fmla="*/ 2842172 h 9505057"/>
              <a:gd name="connsiteX83" fmla="*/ 5131456 w 6408712"/>
              <a:gd name="connsiteY83" fmla="*/ 2697035 h 9505057"/>
              <a:gd name="connsiteX84" fmla="*/ 5444202 w 6408712"/>
              <a:gd name="connsiteY84" fmla="*/ 2529793 h 9505057"/>
              <a:gd name="connsiteX85" fmla="*/ 5782582 w 6408712"/>
              <a:gd name="connsiteY85" fmla="*/ 2409645 h 9505057"/>
              <a:gd name="connsiteX86" fmla="*/ 5925496 w 6408712"/>
              <a:gd name="connsiteY86" fmla="*/ 2383695 h 9505057"/>
              <a:gd name="connsiteX87" fmla="*/ 6095968 w 6408712"/>
              <a:gd name="connsiteY87" fmla="*/ 2361588 h 9505057"/>
              <a:gd name="connsiteX88" fmla="*/ 6263235 w 6408712"/>
              <a:gd name="connsiteY88" fmla="*/ 2336599 h 9505057"/>
              <a:gd name="connsiteX89" fmla="*/ 6408712 w 6408712"/>
              <a:gd name="connsiteY89" fmla="*/ 2361588 h 9505057"/>
              <a:gd name="connsiteX90" fmla="*/ 6190816 w 6408712"/>
              <a:gd name="connsiteY90" fmla="*/ 2409645 h 9505057"/>
              <a:gd name="connsiteX91" fmla="*/ 5950489 w 6408712"/>
              <a:gd name="connsiteY91" fmla="*/ 2456744 h 9505057"/>
              <a:gd name="connsiteX92" fmla="*/ 5659535 w 6408712"/>
              <a:gd name="connsiteY92" fmla="*/ 2554782 h 9505057"/>
              <a:gd name="connsiteX93" fmla="*/ 5324359 w 6408712"/>
              <a:gd name="connsiteY93" fmla="*/ 2697035 h 9505057"/>
              <a:gd name="connsiteX94" fmla="*/ 5153886 w 6408712"/>
              <a:gd name="connsiteY94" fmla="*/ 2795075 h 9505057"/>
              <a:gd name="connsiteX95" fmla="*/ 4985979 w 6408712"/>
              <a:gd name="connsiteY95" fmla="*/ 2915221 h 9505057"/>
              <a:gd name="connsiteX96" fmla="*/ 4818712 w 6408712"/>
              <a:gd name="connsiteY96" fmla="*/ 3035366 h 9505057"/>
              <a:gd name="connsiteX97" fmla="*/ 4673233 w 6408712"/>
              <a:gd name="connsiteY97" fmla="*/ 3180503 h 9505057"/>
              <a:gd name="connsiteX98" fmla="*/ 4527756 w 6408712"/>
              <a:gd name="connsiteY98" fmla="*/ 3348706 h 9505057"/>
              <a:gd name="connsiteX99" fmla="*/ 4385483 w 6408712"/>
              <a:gd name="connsiteY99" fmla="*/ 3540939 h 9505057"/>
              <a:gd name="connsiteX100" fmla="*/ 4141952 w 6408712"/>
              <a:gd name="connsiteY100" fmla="*/ 3926367 h 9505057"/>
              <a:gd name="connsiteX101" fmla="*/ 3999679 w 6408712"/>
              <a:gd name="connsiteY101" fmla="*/ 4214718 h 9505057"/>
              <a:gd name="connsiteX102" fmla="*/ 3901625 w 6408712"/>
              <a:gd name="connsiteY102" fmla="*/ 4480001 h 9505057"/>
              <a:gd name="connsiteX103" fmla="*/ 3854199 w 6408712"/>
              <a:gd name="connsiteY103" fmla="*/ 4891378 h 9505057"/>
              <a:gd name="connsiteX104" fmla="*/ 3974042 w 6408712"/>
              <a:gd name="connsiteY104" fmla="*/ 5011526 h 9505057"/>
              <a:gd name="connsiteX105" fmla="*/ 4119522 w 6408712"/>
              <a:gd name="connsiteY105" fmla="*/ 5011526 h 9505057"/>
              <a:gd name="connsiteX106" fmla="*/ 4334853 w 6408712"/>
              <a:gd name="connsiteY106" fmla="*/ 4986535 h 9505057"/>
              <a:gd name="connsiteX107" fmla="*/ 4648239 w 6408712"/>
              <a:gd name="connsiteY107" fmla="*/ 4938477 h 9505057"/>
              <a:gd name="connsiteX108" fmla="*/ 4960985 w 6408712"/>
              <a:gd name="connsiteY108" fmla="*/ 4843321 h 9505057"/>
              <a:gd name="connsiteX109" fmla="*/ 5299365 w 6408712"/>
              <a:gd name="connsiteY109" fmla="*/ 4698184 h 9505057"/>
              <a:gd name="connsiteX110" fmla="*/ 5612109 w 6408712"/>
              <a:gd name="connsiteY110" fmla="*/ 4530942 h 9505057"/>
              <a:gd name="connsiteX111" fmla="*/ 5757588 w 6408712"/>
              <a:gd name="connsiteY111" fmla="*/ 4432902 h 9505057"/>
              <a:gd name="connsiteX112" fmla="*/ 5877431 w 6408712"/>
              <a:gd name="connsiteY112" fmla="*/ 4312756 h 9505057"/>
              <a:gd name="connsiteX113" fmla="*/ 5975483 w 6408712"/>
              <a:gd name="connsiteY113" fmla="*/ 4214718 h 9505057"/>
              <a:gd name="connsiteX114" fmla="*/ 6045339 w 6408712"/>
              <a:gd name="connsiteY114" fmla="*/ 4072465 h 9505057"/>
              <a:gd name="connsiteX115" fmla="*/ 6045339 w 6408712"/>
              <a:gd name="connsiteY115" fmla="*/ 4167622 h 9505057"/>
              <a:gd name="connsiteX116" fmla="*/ 5997915 w 6408712"/>
              <a:gd name="connsiteY116" fmla="*/ 4264698 h 9505057"/>
              <a:gd name="connsiteX117" fmla="*/ 5925496 w 6408712"/>
              <a:gd name="connsiteY117" fmla="*/ 4384844 h 9505057"/>
              <a:gd name="connsiteX118" fmla="*/ 5830005 w 6408712"/>
              <a:gd name="connsiteY118" fmla="*/ 4504989 h 9505057"/>
              <a:gd name="connsiteX119" fmla="*/ 5659535 w 6408712"/>
              <a:gd name="connsiteY119" fmla="*/ 4651087 h 9505057"/>
              <a:gd name="connsiteX120" fmla="*/ 5419208 w 6408712"/>
              <a:gd name="connsiteY120" fmla="*/ 4818332 h 9505057"/>
              <a:gd name="connsiteX121" fmla="*/ 5106462 w 6408712"/>
              <a:gd name="connsiteY121" fmla="*/ 4963466 h 9505057"/>
              <a:gd name="connsiteX122" fmla="*/ 5153886 w 6408712"/>
              <a:gd name="connsiteY122" fmla="*/ 4986535 h 9505057"/>
              <a:gd name="connsiteX123" fmla="*/ 5276933 w 6408712"/>
              <a:gd name="connsiteY123" fmla="*/ 5106680 h 9505057"/>
              <a:gd name="connsiteX124" fmla="*/ 5346789 w 6408712"/>
              <a:gd name="connsiteY124" fmla="*/ 5203759 h 9505057"/>
              <a:gd name="connsiteX125" fmla="*/ 5419208 w 6408712"/>
              <a:gd name="connsiteY125" fmla="*/ 5323905 h 9505057"/>
              <a:gd name="connsiteX126" fmla="*/ 5492266 w 6408712"/>
              <a:gd name="connsiteY126" fmla="*/ 5470003 h 9505057"/>
              <a:gd name="connsiteX127" fmla="*/ 5564685 w 6408712"/>
              <a:gd name="connsiteY127" fmla="*/ 5662236 h 9505057"/>
              <a:gd name="connsiteX128" fmla="*/ 5492266 w 6408712"/>
              <a:gd name="connsiteY128" fmla="*/ 5542088 h 9505057"/>
              <a:gd name="connsiteX129" fmla="*/ 5419208 w 6408712"/>
              <a:gd name="connsiteY129" fmla="*/ 5444050 h 9505057"/>
              <a:gd name="connsiteX130" fmla="*/ 5324359 w 6408712"/>
              <a:gd name="connsiteY130" fmla="*/ 5323905 h 9505057"/>
              <a:gd name="connsiteX131" fmla="*/ 5203875 w 6408712"/>
              <a:gd name="connsiteY131" fmla="*/ 5203759 h 9505057"/>
              <a:gd name="connsiteX132" fmla="*/ 5059039 w 6408712"/>
              <a:gd name="connsiteY132" fmla="*/ 5106680 h 9505057"/>
              <a:gd name="connsiteX133" fmla="*/ 4913559 w 6408712"/>
              <a:gd name="connsiteY133" fmla="*/ 5036515 h 9505057"/>
              <a:gd name="connsiteX134" fmla="*/ 4818712 w 6408712"/>
              <a:gd name="connsiteY134" fmla="*/ 5036515 h 9505057"/>
              <a:gd name="connsiteX135" fmla="*/ 4720659 w 6408712"/>
              <a:gd name="connsiteY135" fmla="*/ 5036515 h 9505057"/>
              <a:gd name="connsiteX136" fmla="*/ 4432906 w 6408712"/>
              <a:gd name="connsiteY136" fmla="*/ 5131672 h 9505057"/>
              <a:gd name="connsiteX137" fmla="*/ 4333202 w 6408712"/>
              <a:gd name="connsiteY137" fmla="*/ 5186649 h 9505057"/>
              <a:gd name="connsiteX138" fmla="*/ 4182186 w 6408712"/>
              <a:gd name="connsiteY138" fmla="*/ 5226330 h 9505057"/>
              <a:gd name="connsiteX139" fmla="*/ 3788758 w 6408712"/>
              <a:gd name="connsiteY139" fmla="*/ 8002855 h 9505057"/>
              <a:gd name="connsiteX140" fmla="*/ 4816729 w 6408712"/>
              <a:gd name="connsiteY140" fmla="*/ 9505057 h 9505057"/>
              <a:gd name="connsiteX141" fmla="*/ 1440873 w 6408712"/>
              <a:gd name="connsiteY141" fmla="*/ 9505057 h 9505057"/>
              <a:gd name="connsiteX142" fmla="*/ 2443977 w 6408712"/>
              <a:gd name="connsiteY142" fmla="*/ 7990971 h 9505057"/>
              <a:gd name="connsiteX143" fmla="*/ 2303268 w 6408712"/>
              <a:gd name="connsiteY143"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31466 w 6408712"/>
              <a:gd name="connsiteY46" fmla="*/ 2481733 h 9505057"/>
              <a:gd name="connsiteX47" fmla="*/ 2336616 w 6408712"/>
              <a:gd name="connsiteY47" fmla="*/ 1517683 h 9505057"/>
              <a:gd name="connsiteX48" fmla="*/ 2289193 w 6408712"/>
              <a:gd name="connsiteY48" fmla="*/ 603614 h 9505057"/>
              <a:gd name="connsiteX49" fmla="*/ 2289193 w 6408712"/>
              <a:gd name="connsiteY49" fmla="*/ 240291 h 9505057"/>
              <a:gd name="connsiteX50" fmla="*/ 2311623 w 6408712"/>
              <a:gd name="connsiteY50" fmla="*/ 0 h 9505057"/>
              <a:gd name="connsiteX51" fmla="*/ 2456459 w 6408712"/>
              <a:gd name="connsiteY51" fmla="*/ 1397538 h 9505057"/>
              <a:gd name="connsiteX52" fmla="*/ 2601939 w 6408712"/>
              <a:gd name="connsiteY52" fmla="*/ 2481733 h 9505057"/>
              <a:gd name="connsiteX53" fmla="*/ 2674997 w 6408712"/>
              <a:gd name="connsiteY53" fmla="*/ 2915221 h 9505057"/>
              <a:gd name="connsiteX54" fmla="*/ 2722422 w 6408712"/>
              <a:gd name="connsiteY54" fmla="*/ 3228561 h 9505057"/>
              <a:gd name="connsiteX55" fmla="*/ 2987742 w 6408712"/>
              <a:gd name="connsiteY55" fmla="*/ 4287767 h 9505057"/>
              <a:gd name="connsiteX56" fmla="*/ 3082592 w 6408712"/>
              <a:gd name="connsiteY56" fmla="*/ 4745283 h 9505057"/>
              <a:gd name="connsiteX57" fmla="*/ 3250499 w 6408712"/>
              <a:gd name="connsiteY57" fmla="*/ 5226826 h 9505057"/>
              <a:gd name="connsiteX58" fmla="*/ 3395976 w 6408712"/>
              <a:gd name="connsiteY58" fmla="*/ 5058623 h 9505057"/>
              <a:gd name="connsiteX59" fmla="*/ 3515819 w 6408712"/>
              <a:gd name="connsiteY59" fmla="*/ 4771233 h 9505057"/>
              <a:gd name="connsiteX60" fmla="*/ 3588879 w 6408712"/>
              <a:gd name="connsiteY60" fmla="*/ 4600146 h 9505057"/>
              <a:gd name="connsiteX61" fmla="*/ 3661299 w 6408712"/>
              <a:gd name="connsiteY61" fmla="*/ 4432902 h 9505057"/>
              <a:gd name="connsiteX62" fmla="*/ 3854199 w 6408712"/>
              <a:gd name="connsiteY62" fmla="*/ 4119562 h 9505057"/>
              <a:gd name="connsiteX63" fmla="*/ 4047102 w 6408712"/>
              <a:gd name="connsiteY63" fmla="*/ 3806222 h 9505057"/>
              <a:gd name="connsiteX64" fmla="*/ 4240005 w 6408712"/>
              <a:gd name="connsiteY64" fmla="*/ 3468852 h 9505057"/>
              <a:gd name="connsiteX65" fmla="*/ 4312422 w 6408712"/>
              <a:gd name="connsiteY65" fmla="*/ 3275657 h 9505057"/>
              <a:gd name="connsiteX66" fmla="*/ 4359848 w 6408712"/>
              <a:gd name="connsiteY66" fmla="*/ 3082463 h 9505057"/>
              <a:gd name="connsiteX67" fmla="*/ 4407272 w 6408712"/>
              <a:gd name="connsiteY67" fmla="*/ 2890230 h 9505057"/>
              <a:gd name="connsiteX68" fmla="*/ 4407272 w 6408712"/>
              <a:gd name="connsiteY68" fmla="*/ 2697035 h 9505057"/>
              <a:gd name="connsiteX69" fmla="*/ 4385483 w 6408712"/>
              <a:gd name="connsiteY69" fmla="*/ 2456744 h 9505057"/>
              <a:gd name="connsiteX70" fmla="*/ 4334853 w 6408712"/>
              <a:gd name="connsiteY70" fmla="*/ 2241442 h 9505057"/>
              <a:gd name="connsiteX71" fmla="*/ 4240005 w 6408712"/>
              <a:gd name="connsiteY71" fmla="*/ 1976160 h 9505057"/>
              <a:gd name="connsiteX72" fmla="*/ 4119522 w 6408712"/>
              <a:gd name="connsiteY72" fmla="*/ 1710878 h 9505057"/>
              <a:gd name="connsiteX73" fmla="*/ 4192579 w 6408712"/>
              <a:gd name="connsiteY73" fmla="*/ 1807957 h 9505057"/>
              <a:gd name="connsiteX74" fmla="*/ 4287429 w 6408712"/>
              <a:gd name="connsiteY74" fmla="*/ 1928102 h 9505057"/>
              <a:gd name="connsiteX75" fmla="*/ 4359848 w 6408712"/>
              <a:gd name="connsiteY75" fmla="*/ 2071316 h 9505057"/>
              <a:gd name="connsiteX76" fmla="*/ 4432906 w 6408712"/>
              <a:gd name="connsiteY76" fmla="*/ 2263550 h 9505057"/>
              <a:gd name="connsiteX77" fmla="*/ 4480332 w 6408712"/>
              <a:gd name="connsiteY77" fmla="*/ 2503841 h 9505057"/>
              <a:gd name="connsiteX78" fmla="*/ 4505325 w 6408712"/>
              <a:gd name="connsiteY78" fmla="*/ 2795075 h 9505057"/>
              <a:gd name="connsiteX79" fmla="*/ 4480332 w 6408712"/>
              <a:gd name="connsiteY79" fmla="*/ 2962317 h 9505057"/>
              <a:gd name="connsiteX80" fmla="*/ 4455336 w 6408712"/>
              <a:gd name="connsiteY80" fmla="*/ 3133404 h 9505057"/>
              <a:gd name="connsiteX81" fmla="*/ 4648239 w 6408712"/>
              <a:gd name="connsiteY81" fmla="*/ 2987309 h 9505057"/>
              <a:gd name="connsiteX82" fmla="*/ 4866136 w 6408712"/>
              <a:gd name="connsiteY82" fmla="*/ 2842172 h 9505057"/>
              <a:gd name="connsiteX83" fmla="*/ 5131456 w 6408712"/>
              <a:gd name="connsiteY83" fmla="*/ 2697035 h 9505057"/>
              <a:gd name="connsiteX84" fmla="*/ 5444202 w 6408712"/>
              <a:gd name="connsiteY84" fmla="*/ 2529793 h 9505057"/>
              <a:gd name="connsiteX85" fmla="*/ 5782582 w 6408712"/>
              <a:gd name="connsiteY85" fmla="*/ 2409645 h 9505057"/>
              <a:gd name="connsiteX86" fmla="*/ 5925496 w 6408712"/>
              <a:gd name="connsiteY86" fmla="*/ 2383695 h 9505057"/>
              <a:gd name="connsiteX87" fmla="*/ 6095968 w 6408712"/>
              <a:gd name="connsiteY87" fmla="*/ 2361588 h 9505057"/>
              <a:gd name="connsiteX88" fmla="*/ 6263235 w 6408712"/>
              <a:gd name="connsiteY88" fmla="*/ 2336599 h 9505057"/>
              <a:gd name="connsiteX89" fmla="*/ 6408712 w 6408712"/>
              <a:gd name="connsiteY89" fmla="*/ 2361588 h 9505057"/>
              <a:gd name="connsiteX90" fmla="*/ 6190816 w 6408712"/>
              <a:gd name="connsiteY90" fmla="*/ 2409645 h 9505057"/>
              <a:gd name="connsiteX91" fmla="*/ 5950489 w 6408712"/>
              <a:gd name="connsiteY91" fmla="*/ 2456744 h 9505057"/>
              <a:gd name="connsiteX92" fmla="*/ 5659535 w 6408712"/>
              <a:gd name="connsiteY92" fmla="*/ 2554782 h 9505057"/>
              <a:gd name="connsiteX93" fmla="*/ 5324359 w 6408712"/>
              <a:gd name="connsiteY93" fmla="*/ 2697035 h 9505057"/>
              <a:gd name="connsiteX94" fmla="*/ 5153886 w 6408712"/>
              <a:gd name="connsiteY94" fmla="*/ 2795075 h 9505057"/>
              <a:gd name="connsiteX95" fmla="*/ 4985979 w 6408712"/>
              <a:gd name="connsiteY95" fmla="*/ 2915221 h 9505057"/>
              <a:gd name="connsiteX96" fmla="*/ 4818712 w 6408712"/>
              <a:gd name="connsiteY96" fmla="*/ 3035366 h 9505057"/>
              <a:gd name="connsiteX97" fmla="*/ 4673233 w 6408712"/>
              <a:gd name="connsiteY97" fmla="*/ 3180503 h 9505057"/>
              <a:gd name="connsiteX98" fmla="*/ 4527756 w 6408712"/>
              <a:gd name="connsiteY98" fmla="*/ 3348706 h 9505057"/>
              <a:gd name="connsiteX99" fmla="*/ 4385483 w 6408712"/>
              <a:gd name="connsiteY99" fmla="*/ 3540939 h 9505057"/>
              <a:gd name="connsiteX100" fmla="*/ 4141952 w 6408712"/>
              <a:gd name="connsiteY100" fmla="*/ 3926367 h 9505057"/>
              <a:gd name="connsiteX101" fmla="*/ 3999679 w 6408712"/>
              <a:gd name="connsiteY101" fmla="*/ 4214718 h 9505057"/>
              <a:gd name="connsiteX102" fmla="*/ 3901625 w 6408712"/>
              <a:gd name="connsiteY102" fmla="*/ 4480001 h 9505057"/>
              <a:gd name="connsiteX103" fmla="*/ 3854199 w 6408712"/>
              <a:gd name="connsiteY103" fmla="*/ 4891378 h 9505057"/>
              <a:gd name="connsiteX104" fmla="*/ 4119522 w 6408712"/>
              <a:gd name="connsiteY104" fmla="*/ 5011526 h 9505057"/>
              <a:gd name="connsiteX105" fmla="*/ 4334853 w 6408712"/>
              <a:gd name="connsiteY105" fmla="*/ 4986535 h 9505057"/>
              <a:gd name="connsiteX106" fmla="*/ 4648239 w 6408712"/>
              <a:gd name="connsiteY106" fmla="*/ 4938477 h 9505057"/>
              <a:gd name="connsiteX107" fmla="*/ 4960985 w 6408712"/>
              <a:gd name="connsiteY107" fmla="*/ 4843321 h 9505057"/>
              <a:gd name="connsiteX108" fmla="*/ 5299365 w 6408712"/>
              <a:gd name="connsiteY108" fmla="*/ 4698184 h 9505057"/>
              <a:gd name="connsiteX109" fmla="*/ 5612109 w 6408712"/>
              <a:gd name="connsiteY109" fmla="*/ 4530942 h 9505057"/>
              <a:gd name="connsiteX110" fmla="*/ 5757588 w 6408712"/>
              <a:gd name="connsiteY110" fmla="*/ 4432902 h 9505057"/>
              <a:gd name="connsiteX111" fmla="*/ 5877431 w 6408712"/>
              <a:gd name="connsiteY111" fmla="*/ 4312756 h 9505057"/>
              <a:gd name="connsiteX112" fmla="*/ 5975483 w 6408712"/>
              <a:gd name="connsiteY112" fmla="*/ 4214718 h 9505057"/>
              <a:gd name="connsiteX113" fmla="*/ 6045339 w 6408712"/>
              <a:gd name="connsiteY113" fmla="*/ 4072465 h 9505057"/>
              <a:gd name="connsiteX114" fmla="*/ 6045339 w 6408712"/>
              <a:gd name="connsiteY114" fmla="*/ 4167622 h 9505057"/>
              <a:gd name="connsiteX115" fmla="*/ 5997915 w 6408712"/>
              <a:gd name="connsiteY115" fmla="*/ 4264698 h 9505057"/>
              <a:gd name="connsiteX116" fmla="*/ 5925496 w 6408712"/>
              <a:gd name="connsiteY116" fmla="*/ 4384844 h 9505057"/>
              <a:gd name="connsiteX117" fmla="*/ 5830005 w 6408712"/>
              <a:gd name="connsiteY117" fmla="*/ 4504989 h 9505057"/>
              <a:gd name="connsiteX118" fmla="*/ 5659535 w 6408712"/>
              <a:gd name="connsiteY118" fmla="*/ 4651087 h 9505057"/>
              <a:gd name="connsiteX119" fmla="*/ 5419208 w 6408712"/>
              <a:gd name="connsiteY119" fmla="*/ 4818332 h 9505057"/>
              <a:gd name="connsiteX120" fmla="*/ 5106462 w 6408712"/>
              <a:gd name="connsiteY120" fmla="*/ 4963466 h 9505057"/>
              <a:gd name="connsiteX121" fmla="*/ 5153886 w 6408712"/>
              <a:gd name="connsiteY121" fmla="*/ 4986535 h 9505057"/>
              <a:gd name="connsiteX122" fmla="*/ 5276933 w 6408712"/>
              <a:gd name="connsiteY122" fmla="*/ 5106680 h 9505057"/>
              <a:gd name="connsiteX123" fmla="*/ 5346789 w 6408712"/>
              <a:gd name="connsiteY123" fmla="*/ 5203759 h 9505057"/>
              <a:gd name="connsiteX124" fmla="*/ 5419208 w 6408712"/>
              <a:gd name="connsiteY124" fmla="*/ 5323905 h 9505057"/>
              <a:gd name="connsiteX125" fmla="*/ 5492266 w 6408712"/>
              <a:gd name="connsiteY125" fmla="*/ 5470003 h 9505057"/>
              <a:gd name="connsiteX126" fmla="*/ 5564685 w 6408712"/>
              <a:gd name="connsiteY126" fmla="*/ 5662236 h 9505057"/>
              <a:gd name="connsiteX127" fmla="*/ 5492266 w 6408712"/>
              <a:gd name="connsiteY127" fmla="*/ 5542088 h 9505057"/>
              <a:gd name="connsiteX128" fmla="*/ 5419208 w 6408712"/>
              <a:gd name="connsiteY128" fmla="*/ 5444050 h 9505057"/>
              <a:gd name="connsiteX129" fmla="*/ 5324359 w 6408712"/>
              <a:gd name="connsiteY129" fmla="*/ 5323905 h 9505057"/>
              <a:gd name="connsiteX130" fmla="*/ 5203875 w 6408712"/>
              <a:gd name="connsiteY130" fmla="*/ 5203759 h 9505057"/>
              <a:gd name="connsiteX131" fmla="*/ 5059039 w 6408712"/>
              <a:gd name="connsiteY131" fmla="*/ 5106680 h 9505057"/>
              <a:gd name="connsiteX132" fmla="*/ 4913559 w 6408712"/>
              <a:gd name="connsiteY132" fmla="*/ 5036515 h 9505057"/>
              <a:gd name="connsiteX133" fmla="*/ 4818712 w 6408712"/>
              <a:gd name="connsiteY133" fmla="*/ 5036515 h 9505057"/>
              <a:gd name="connsiteX134" fmla="*/ 4720659 w 6408712"/>
              <a:gd name="connsiteY134" fmla="*/ 5036515 h 9505057"/>
              <a:gd name="connsiteX135" fmla="*/ 4432906 w 6408712"/>
              <a:gd name="connsiteY135" fmla="*/ 5131672 h 9505057"/>
              <a:gd name="connsiteX136" fmla="*/ 4333202 w 6408712"/>
              <a:gd name="connsiteY136" fmla="*/ 5186649 h 9505057"/>
              <a:gd name="connsiteX137" fmla="*/ 4182186 w 6408712"/>
              <a:gd name="connsiteY137" fmla="*/ 5226330 h 9505057"/>
              <a:gd name="connsiteX138" fmla="*/ 3788758 w 6408712"/>
              <a:gd name="connsiteY138" fmla="*/ 8002855 h 9505057"/>
              <a:gd name="connsiteX139" fmla="*/ 4816729 w 6408712"/>
              <a:gd name="connsiteY139" fmla="*/ 9505057 h 9505057"/>
              <a:gd name="connsiteX140" fmla="*/ 1440873 w 6408712"/>
              <a:gd name="connsiteY140" fmla="*/ 9505057 h 9505057"/>
              <a:gd name="connsiteX141" fmla="*/ 2443977 w 6408712"/>
              <a:gd name="connsiteY141" fmla="*/ 7990971 h 9505057"/>
              <a:gd name="connsiteX142" fmla="*/ 2303268 w 6408712"/>
              <a:gd name="connsiteY142"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31466 w 6408712"/>
              <a:gd name="connsiteY46" fmla="*/ 2481733 h 9505057"/>
              <a:gd name="connsiteX47" fmla="*/ 2336616 w 6408712"/>
              <a:gd name="connsiteY47" fmla="*/ 1517683 h 9505057"/>
              <a:gd name="connsiteX48" fmla="*/ 2289193 w 6408712"/>
              <a:gd name="connsiteY48" fmla="*/ 603614 h 9505057"/>
              <a:gd name="connsiteX49" fmla="*/ 2289193 w 6408712"/>
              <a:gd name="connsiteY49" fmla="*/ 240291 h 9505057"/>
              <a:gd name="connsiteX50" fmla="*/ 2311623 w 6408712"/>
              <a:gd name="connsiteY50" fmla="*/ 0 h 9505057"/>
              <a:gd name="connsiteX51" fmla="*/ 2456459 w 6408712"/>
              <a:gd name="connsiteY51" fmla="*/ 1397538 h 9505057"/>
              <a:gd name="connsiteX52" fmla="*/ 2601939 w 6408712"/>
              <a:gd name="connsiteY52" fmla="*/ 2481733 h 9505057"/>
              <a:gd name="connsiteX53" fmla="*/ 2674997 w 6408712"/>
              <a:gd name="connsiteY53" fmla="*/ 2915221 h 9505057"/>
              <a:gd name="connsiteX54" fmla="*/ 2722422 w 6408712"/>
              <a:gd name="connsiteY54" fmla="*/ 3228561 h 9505057"/>
              <a:gd name="connsiteX55" fmla="*/ 2987742 w 6408712"/>
              <a:gd name="connsiteY55" fmla="*/ 4287767 h 9505057"/>
              <a:gd name="connsiteX56" fmla="*/ 3082592 w 6408712"/>
              <a:gd name="connsiteY56" fmla="*/ 4745283 h 9505057"/>
              <a:gd name="connsiteX57" fmla="*/ 3250499 w 6408712"/>
              <a:gd name="connsiteY57" fmla="*/ 5226826 h 9505057"/>
              <a:gd name="connsiteX58" fmla="*/ 3395976 w 6408712"/>
              <a:gd name="connsiteY58" fmla="*/ 5058623 h 9505057"/>
              <a:gd name="connsiteX59" fmla="*/ 3515819 w 6408712"/>
              <a:gd name="connsiteY59" fmla="*/ 4771233 h 9505057"/>
              <a:gd name="connsiteX60" fmla="*/ 3588879 w 6408712"/>
              <a:gd name="connsiteY60" fmla="*/ 4600146 h 9505057"/>
              <a:gd name="connsiteX61" fmla="*/ 3661299 w 6408712"/>
              <a:gd name="connsiteY61" fmla="*/ 4432902 h 9505057"/>
              <a:gd name="connsiteX62" fmla="*/ 3854199 w 6408712"/>
              <a:gd name="connsiteY62" fmla="*/ 4119562 h 9505057"/>
              <a:gd name="connsiteX63" fmla="*/ 4047102 w 6408712"/>
              <a:gd name="connsiteY63" fmla="*/ 3806222 h 9505057"/>
              <a:gd name="connsiteX64" fmla="*/ 4240005 w 6408712"/>
              <a:gd name="connsiteY64" fmla="*/ 3468852 h 9505057"/>
              <a:gd name="connsiteX65" fmla="*/ 4312422 w 6408712"/>
              <a:gd name="connsiteY65" fmla="*/ 3275657 h 9505057"/>
              <a:gd name="connsiteX66" fmla="*/ 4359848 w 6408712"/>
              <a:gd name="connsiteY66" fmla="*/ 3082463 h 9505057"/>
              <a:gd name="connsiteX67" fmla="*/ 4407272 w 6408712"/>
              <a:gd name="connsiteY67" fmla="*/ 2890230 h 9505057"/>
              <a:gd name="connsiteX68" fmla="*/ 4407272 w 6408712"/>
              <a:gd name="connsiteY68" fmla="*/ 2697035 h 9505057"/>
              <a:gd name="connsiteX69" fmla="*/ 4385483 w 6408712"/>
              <a:gd name="connsiteY69" fmla="*/ 2456744 h 9505057"/>
              <a:gd name="connsiteX70" fmla="*/ 4334853 w 6408712"/>
              <a:gd name="connsiteY70" fmla="*/ 2241442 h 9505057"/>
              <a:gd name="connsiteX71" fmla="*/ 4240005 w 6408712"/>
              <a:gd name="connsiteY71" fmla="*/ 1976160 h 9505057"/>
              <a:gd name="connsiteX72" fmla="*/ 4119522 w 6408712"/>
              <a:gd name="connsiteY72" fmla="*/ 1710878 h 9505057"/>
              <a:gd name="connsiteX73" fmla="*/ 4192579 w 6408712"/>
              <a:gd name="connsiteY73" fmla="*/ 1807957 h 9505057"/>
              <a:gd name="connsiteX74" fmla="*/ 4287429 w 6408712"/>
              <a:gd name="connsiteY74" fmla="*/ 1928102 h 9505057"/>
              <a:gd name="connsiteX75" fmla="*/ 4359848 w 6408712"/>
              <a:gd name="connsiteY75" fmla="*/ 2071316 h 9505057"/>
              <a:gd name="connsiteX76" fmla="*/ 4432906 w 6408712"/>
              <a:gd name="connsiteY76" fmla="*/ 2263550 h 9505057"/>
              <a:gd name="connsiteX77" fmla="*/ 4480332 w 6408712"/>
              <a:gd name="connsiteY77" fmla="*/ 2503841 h 9505057"/>
              <a:gd name="connsiteX78" fmla="*/ 4505325 w 6408712"/>
              <a:gd name="connsiteY78" fmla="*/ 2795075 h 9505057"/>
              <a:gd name="connsiteX79" fmla="*/ 4480332 w 6408712"/>
              <a:gd name="connsiteY79" fmla="*/ 2962317 h 9505057"/>
              <a:gd name="connsiteX80" fmla="*/ 4455336 w 6408712"/>
              <a:gd name="connsiteY80" fmla="*/ 3133404 h 9505057"/>
              <a:gd name="connsiteX81" fmla="*/ 4648239 w 6408712"/>
              <a:gd name="connsiteY81" fmla="*/ 2987309 h 9505057"/>
              <a:gd name="connsiteX82" fmla="*/ 4866136 w 6408712"/>
              <a:gd name="connsiteY82" fmla="*/ 2842172 h 9505057"/>
              <a:gd name="connsiteX83" fmla="*/ 5131456 w 6408712"/>
              <a:gd name="connsiteY83" fmla="*/ 2697035 h 9505057"/>
              <a:gd name="connsiteX84" fmla="*/ 5444202 w 6408712"/>
              <a:gd name="connsiteY84" fmla="*/ 2529793 h 9505057"/>
              <a:gd name="connsiteX85" fmla="*/ 5782582 w 6408712"/>
              <a:gd name="connsiteY85" fmla="*/ 2409645 h 9505057"/>
              <a:gd name="connsiteX86" fmla="*/ 5925496 w 6408712"/>
              <a:gd name="connsiteY86" fmla="*/ 2383695 h 9505057"/>
              <a:gd name="connsiteX87" fmla="*/ 6095968 w 6408712"/>
              <a:gd name="connsiteY87" fmla="*/ 2361588 h 9505057"/>
              <a:gd name="connsiteX88" fmla="*/ 6263235 w 6408712"/>
              <a:gd name="connsiteY88" fmla="*/ 2336599 h 9505057"/>
              <a:gd name="connsiteX89" fmla="*/ 6408712 w 6408712"/>
              <a:gd name="connsiteY89" fmla="*/ 2361588 h 9505057"/>
              <a:gd name="connsiteX90" fmla="*/ 6190816 w 6408712"/>
              <a:gd name="connsiteY90" fmla="*/ 2409645 h 9505057"/>
              <a:gd name="connsiteX91" fmla="*/ 5950489 w 6408712"/>
              <a:gd name="connsiteY91" fmla="*/ 2456744 h 9505057"/>
              <a:gd name="connsiteX92" fmla="*/ 5659535 w 6408712"/>
              <a:gd name="connsiteY92" fmla="*/ 2554782 h 9505057"/>
              <a:gd name="connsiteX93" fmla="*/ 5324359 w 6408712"/>
              <a:gd name="connsiteY93" fmla="*/ 2697035 h 9505057"/>
              <a:gd name="connsiteX94" fmla="*/ 5153886 w 6408712"/>
              <a:gd name="connsiteY94" fmla="*/ 2795075 h 9505057"/>
              <a:gd name="connsiteX95" fmla="*/ 4985979 w 6408712"/>
              <a:gd name="connsiteY95" fmla="*/ 2915221 h 9505057"/>
              <a:gd name="connsiteX96" fmla="*/ 4818712 w 6408712"/>
              <a:gd name="connsiteY96" fmla="*/ 3035366 h 9505057"/>
              <a:gd name="connsiteX97" fmla="*/ 4673233 w 6408712"/>
              <a:gd name="connsiteY97" fmla="*/ 3180503 h 9505057"/>
              <a:gd name="connsiteX98" fmla="*/ 4527756 w 6408712"/>
              <a:gd name="connsiteY98" fmla="*/ 3348706 h 9505057"/>
              <a:gd name="connsiteX99" fmla="*/ 4385483 w 6408712"/>
              <a:gd name="connsiteY99" fmla="*/ 3540939 h 9505057"/>
              <a:gd name="connsiteX100" fmla="*/ 4141952 w 6408712"/>
              <a:gd name="connsiteY100" fmla="*/ 3926367 h 9505057"/>
              <a:gd name="connsiteX101" fmla="*/ 3999679 w 6408712"/>
              <a:gd name="connsiteY101" fmla="*/ 4214718 h 9505057"/>
              <a:gd name="connsiteX102" fmla="*/ 3901625 w 6408712"/>
              <a:gd name="connsiteY102" fmla="*/ 4480001 h 9505057"/>
              <a:gd name="connsiteX103" fmla="*/ 3854199 w 6408712"/>
              <a:gd name="connsiteY103" fmla="*/ 4891378 h 9505057"/>
              <a:gd name="connsiteX104" fmla="*/ 4119522 w 6408712"/>
              <a:gd name="connsiteY104" fmla="*/ 5011526 h 9505057"/>
              <a:gd name="connsiteX105" fmla="*/ 4334853 w 6408712"/>
              <a:gd name="connsiteY105" fmla="*/ 4986535 h 9505057"/>
              <a:gd name="connsiteX106" fmla="*/ 4648239 w 6408712"/>
              <a:gd name="connsiteY106" fmla="*/ 4938477 h 9505057"/>
              <a:gd name="connsiteX107" fmla="*/ 4960985 w 6408712"/>
              <a:gd name="connsiteY107" fmla="*/ 4843321 h 9505057"/>
              <a:gd name="connsiteX108" fmla="*/ 5299365 w 6408712"/>
              <a:gd name="connsiteY108" fmla="*/ 4698184 h 9505057"/>
              <a:gd name="connsiteX109" fmla="*/ 5612109 w 6408712"/>
              <a:gd name="connsiteY109" fmla="*/ 4530942 h 9505057"/>
              <a:gd name="connsiteX110" fmla="*/ 5757588 w 6408712"/>
              <a:gd name="connsiteY110" fmla="*/ 4432902 h 9505057"/>
              <a:gd name="connsiteX111" fmla="*/ 5877431 w 6408712"/>
              <a:gd name="connsiteY111" fmla="*/ 4312756 h 9505057"/>
              <a:gd name="connsiteX112" fmla="*/ 5975483 w 6408712"/>
              <a:gd name="connsiteY112" fmla="*/ 4214718 h 9505057"/>
              <a:gd name="connsiteX113" fmla="*/ 6045339 w 6408712"/>
              <a:gd name="connsiteY113" fmla="*/ 4072465 h 9505057"/>
              <a:gd name="connsiteX114" fmla="*/ 6045339 w 6408712"/>
              <a:gd name="connsiteY114" fmla="*/ 4167622 h 9505057"/>
              <a:gd name="connsiteX115" fmla="*/ 5997915 w 6408712"/>
              <a:gd name="connsiteY115" fmla="*/ 4264698 h 9505057"/>
              <a:gd name="connsiteX116" fmla="*/ 5925496 w 6408712"/>
              <a:gd name="connsiteY116" fmla="*/ 4384844 h 9505057"/>
              <a:gd name="connsiteX117" fmla="*/ 5830005 w 6408712"/>
              <a:gd name="connsiteY117" fmla="*/ 4504989 h 9505057"/>
              <a:gd name="connsiteX118" fmla="*/ 5659535 w 6408712"/>
              <a:gd name="connsiteY118" fmla="*/ 4651087 h 9505057"/>
              <a:gd name="connsiteX119" fmla="*/ 5419208 w 6408712"/>
              <a:gd name="connsiteY119" fmla="*/ 4818332 h 9505057"/>
              <a:gd name="connsiteX120" fmla="*/ 5106462 w 6408712"/>
              <a:gd name="connsiteY120" fmla="*/ 4963466 h 9505057"/>
              <a:gd name="connsiteX121" fmla="*/ 5153886 w 6408712"/>
              <a:gd name="connsiteY121" fmla="*/ 4986535 h 9505057"/>
              <a:gd name="connsiteX122" fmla="*/ 5276933 w 6408712"/>
              <a:gd name="connsiteY122" fmla="*/ 5106680 h 9505057"/>
              <a:gd name="connsiteX123" fmla="*/ 5346789 w 6408712"/>
              <a:gd name="connsiteY123" fmla="*/ 5203759 h 9505057"/>
              <a:gd name="connsiteX124" fmla="*/ 5419208 w 6408712"/>
              <a:gd name="connsiteY124" fmla="*/ 5323905 h 9505057"/>
              <a:gd name="connsiteX125" fmla="*/ 5492266 w 6408712"/>
              <a:gd name="connsiteY125" fmla="*/ 5470003 h 9505057"/>
              <a:gd name="connsiteX126" fmla="*/ 5564685 w 6408712"/>
              <a:gd name="connsiteY126" fmla="*/ 5662236 h 9505057"/>
              <a:gd name="connsiteX127" fmla="*/ 5492266 w 6408712"/>
              <a:gd name="connsiteY127" fmla="*/ 5542088 h 9505057"/>
              <a:gd name="connsiteX128" fmla="*/ 5419208 w 6408712"/>
              <a:gd name="connsiteY128" fmla="*/ 5444050 h 9505057"/>
              <a:gd name="connsiteX129" fmla="*/ 5324359 w 6408712"/>
              <a:gd name="connsiteY129" fmla="*/ 5323905 h 9505057"/>
              <a:gd name="connsiteX130" fmla="*/ 5203875 w 6408712"/>
              <a:gd name="connsiteY130" fmla="*/ 5203759 h 9505057"/>
              <a:gd name="connsiteX131" fmla="*/ 5059039 w 6408712"/>
              <a:gd name="connsiteY131" fmla="*/ 5106680 h 9505057"/>
              <a:gd name="connsiteX132" fmla="*/ 4913559 w 6408712"/>
              <a:gd name="connsiteY132" fmla="*/ 5036515 h 9505057"/>
              <a:gd name="connsiteX133" fmla="*/ 4818712 w 6408712"/>
              <a:gd name="connsiteY133" fmla="*/ 5036515 h 9505057"/>
              <a:gd name="connsiteX134" fmla="*/ 4720659 w 6408712"/>
              <a:gd name="connsiteY134" fmla="*/ 5036515 h 9505057"/>
              <a:gd name="connsiteX135" fmla="*/ 4432906 w 6408712"/>
              <a:gd name="connsiteY135" fmla="*/ 5131672 h 9505057"/>
              <a:gd name="connsiteX136" fmla="*/ 4333202 w 6408712"/>
              <a:gd name="connsiteY136" fmla="*/ 5186649 h 9505057"/>
              <a:gd name="connsiteX137" fmla="*/ 4182186 w 6408712"/>
              <a:gd name="connsiteY137" fmla="*/ 5226330 h 9505057"/>
              <a:gd name="connsiteX138" fmla="*/ 3788758 w 6408712"/>
              <a:gd name="connsiteY138" fmla="*/ 8002855 h 9505057"/>
              <a:gd name="connsiteX139" fmla="*/ 4816729 w 6408712"/>
              <a:gd name="connsiteY139" fmla="*/ 9505057 h 9505057"/>
              <a:gd name="connsiteX140" fmla="*/ 1440873 w 6408712"/>
              <a:gd name="connsiteY140" fmla="*/ 9505057 h 9505057"/>
              <a:gd name="connsiteX141" fmla="*/ 2443977 w 6408712"/>
              <a:gd name="connsiteY141" fmla="*/ 7990971 h 9505057"/>
              <a:gd name="connsiteX142" fmla="*/ 2303268 w 6408712"/>
              <a:gd name="connsiteY142"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31466 w 6408712"/>
              <a:gd name="connsiteY46" fmla="*/ 2481733 h 9505057"/>
              <a:gd name="connsiteX47" fmla="*/ 2336616 w 6408712"/>
              <a:gd name="connsiteY47" fmla="*/ 1517683 h 9505057"/>
              <a:gd name="connsiteX48" fmla="*/ 2289193 w 6408712"/>
              <a:gd name="connsiteY48" fmla="*/ 603614 h 9505057"/>
              <a:gd name="connsiteX49" fmla="*/ 2289193 w 6408712"/>
              <a:gd name="connsiteY49" fmla="*/ 240291 h 9505057"/>
              <a:gd name="connsiteX50" fmla="*/ 2311623 w 6408712"/>
              <a:gd name="connsiteY50" fmla="*/ 0 h 9505057"/>
              <a:gd name="connsiteX51" fmla="*/ 2456459 w 6408712"/>
              <a:gd name="connsiteY51" fmla="*/ 1397538 h 9505057"/>
              <a:gd name="connsiteX52" fmla="*/ 2601939 w 6408712"/>
              <a:gd name="connsiteY52" fmla="*/ 2481733 h 9505057"/>
              <a:gd name="connsiteX53" fmla="*/ 2674997 w 6408712"/>
              <a:gd name="connsiteY53" fmla="*/ 2915221 h 9505057"/>
              <a:gd name="connsiteX54" fmla="*/ 2722422 w 6408712"/>
              <a:gd name="connsiteY54" fmla="*/ 3228561 h 9505057"/>
              <a:gd name="connsiteX55" fmla="*/ 2987742 w 6408712"/>
              <a:gd name="connsiteY55" fmla="*/ 4287767 h 9505057"/>
              <a:gd name="connsiteX56" fmla="*/ 3082592 w 6408712"/>
              <a:gd name="connsiteY56" fmla="*/ 4745283 h 9505057"/>
              <a:gd name="connsiteX57" fmla="*/ 3250499 w 6408712"/>
              <a:gd name="connsiteY57" fmla="*/ 5226826 h 9505057"/>
              <a:gd name="connsiteX58" fmla="*/ 3395976 w 6408712"/>
              <a:gd name="connsiteY58" fmla="*/ 5058623 h 9505057"/>
              <a:gd name="connsiteX59" fmla="*/ 3515819 w 6408712"/>
              <a:gd name="connsiteY59" fmla="*/ 4771233 h 9505057"/>
              <a:gd name="connsiteX60" fmla="*/ 3588879 w 6408712"/>
              <a:gd name="connsiteY60" fmla="*/ 4600146 h 9505057"/>
              <a:gd name="connsiteX61" fmla="*/ 3661299 w 6408712"/>
              <a:gd name="connsiteY61" fmla="*/ 4432902 h 9505057"/>
              <a:gd name="connsiteX62" fmla="*/ 3854199 w 6408712"/>
              <a:gd name="connsiteY62" fmla="*/ 4119562 h 9505057"/>
              <a:gd name="connsiteX63" fmla="*/ 4047102 w 6408712"/>
              <a:gd name="connsiteY63" fmla="*/ 3806222 h 9505057"/>
              <a:gd name="connsiteX64" fmla="*/ 4240005 w 6408712"/>
              <a:gd name="connsiteY64" fmla="*/ 3468852 h 9505057"/>
              <a:gd name="connsiteX65" fmla="*/ 4312422 w 6408712"/>
              <a:gd name="connsiteY65" fmla="*/ 3275657 h 9505057"/>
              <a:gd name="connsiteX66" fmla="*/ 4359848 w 6408712"/>
              <a:gd name="connsiteY66" fmla="*/ 3082463 h 9505057"/>
              <a:gd name="connsiteX67" fmla="*/ 4407272 w 6408712"/>
              <a:gd name="connsiteY67" fmla="*/ 2890230 h 9505057"/>
              <a:gd name="connsiteX68" fmla="*/ 4407272 w 6408712"/>
              <a:gd name="connsiteY68" fmla="*/ 2697035 h 9505057"/>
              <a:gd name="connsiteX69" fmla="*/ 4385483 w 6408712"/>
              <a:gd name="connsiteY69" fmla="*/ 2456744 h 9505057"/>
              <a:gd name="connsiteX70" fmla="*/ 4334853 w 6408712"/>
              <a:gd name="connsiteY70" fmla="*/ 2241442 h 9505057"/>
              <a:gd name="connsiteX71" fmla="*/ 4240005 w 6408712"/>
              <a:gd name="connsiteY71" fmla="*/ 1976160 h 9505057"/>
              <a:gd name="connsiteX72" fmla="*/ 4119522 w 6408712"/>
              <a:gd name="connsiteY72" fmla="*/ 1710878 h 9505057"/>
              <a:gd name="connsiteX73" fmla="*/ 4192579 w 6408712"/>
              <a:gd name="connsiteY73" fmla="*/ 1807957 h 9505057"/>
              <a:gd name="connsiteX74" fmla="*/ 4287429 w 6408712"/>
              <a:gd name="connsiteY74" fmla="*/ 1928102 h 9505057"/>
              <a:gd name="connsiteX75" fmla="*/ 4359848 w 6408712"/>
              <a:gd name="connsiteY75" fmla="*/ 2071316 h 9505057"/>
              <a:gd name="connsiteX76" fmla="*/ 4432906 w 6408712"/>
              <a:gd name="connsiteY76" fmla="*/ 2263550 h 9505057"/>
              <a:gd name="connsiteX77" fmla="*/ 4480332 w 6408712"/>
              <a:gd name="connsiteY77" fmla="*/ 2503841 h 9505057"/>
              <a:gd name="connsiteX78" fmla="*/ 4505325 w 6408712"/>
              <a:gd name="connsiteY78" fmla="*/ 2795075 h 9505057"/>
              <a:gd name="connsiteX79" fmla="*/ 4480332 w 6408712"/>
              <a:gd name="connsiteY79" fmla="*/ 2962317 h 9505057"/>
              <a:gd name="connsiteX80" fmla="*/ 4455336 w 6408712"/>
              <a:gd name="connsiteY80" fmla="*/ 3133404 h 9505057"/>
              <a:gd name="connsiteX81" fmla="*/ 4648239 w 6408712"/>
              <a:gd name="connsiteY81" fmla="*/ 2987309 h 9505057"/>
              <a:gd name="connsiteX82" fmla="*/ 4866136 w 6408712"/>
              <a:gd name="connsiteY82" fmla="*/ 2842172 h 9505057"/>
              <a:gd name="connsiteX83" fmla="*/ 5131456 w 6408712"/>
              <a:gd name="connsiteY83" fmla="*/ 2697035 h 9505057"/>
              <a:gd name="connsiteX84" fmla="*/ 5444202 w 6408712"/>
              <a:gd name="connsiteY84" fmla="*/ 2529793 h 9505057"/>
              <a:gd name="connsiteX85" fmla="*/ 5782582 w 6408712"/>
              <a:gd name="connsiteY85" fmla="*/ 2409645 h 9505057"/>
              <a:gd name="connsiteX86" fmla="*/ 5925496 w 6408712"/>
              <a:gd name="connsiteY86" fmla="*/ 2383695 h 9505057"/>
              <a:gd name="connsiteX87" fmla="*/ 6095968 w 6408712"/>
              <a:gd name="connsiteY87" fmla="*/ 2361588 h 9505057"/>
              <a:gd name="connsiteX88" fmla="*/ 6263235 w 6408712"/>
              <a:gd name="connsiteY88" fmla="*/ 2336599 h 9505057"/>
              <a:gd name="connsiteX89" fmla="*/ 6408712 w 6408712"/>
              <a:gd name="connsiteY89" fmla="*/ 2361588 h 9505057"/>
              <a:gd name="connsiteX90" fmla="*/ 6190816 w 6408712"/>
              <a:gd name="connsiteY90" fmla="*/ 2409645 h 9505057"/>
              <a:gd name="connsiteX91" fmla="*/ 5950489 w 6408712"/>
              <a:gd name="connsiteY91" fmla="*/ 2456744 h 9505057"/>
              <a:gd name="connsiteX92" fmla="*/ 5659535 w 6408712"/>
              <a:gd name="connsiteY92" fmla="*/ 2554782 h 9505057"/>
              <a:gd name="connsiteX93" fmla="*/ 5324359 w 6408712"/>
              <a:gd name="connsiteY93" fmla="*/ 2697035 h 9505057"/>
              <a:gd name="connsiteX94" fmla="*/ 5153886 w 6408712"/>
              <a:gd name="connsiteY94" fmla="*/ 2795075 h 9505057"/>
              <a:gd name="connsiteX95" fmla="*/ 4985979 w 6408712"/>
              <a:gd name="connsiteY95" fmla="*/ 2915221 h 9505057"/>
              <a:gd name="connsiteX96" fmla="*/ 4818712 w 6408712"/>
              <a:gd name="connsiteY96" fmla="*/ 3035366 h 9505057"/>
              <a:gd name="connsiteX97" fmla="*/ 4673233 w 6408712"/>
              <a:gd name="connsiteY97" fmla="*/ 3180503 h 9505057"/>
              <a:gd name="connsiteX98" fmla="*/ 4527756 w 6408712"/>
              <a:gd name="connsiteY98" fmla="*/ 3348706 h 9505057"/>
              <a:gd name="connsiteX99" fmla="*/ 4385483 w 6408712"/>
              <a:gd name="connsiteY99" fmla="*/ 3540939 h 9505057"/>
              <a:gd name="connsiteX100" fmla="*/ 4141952 w 6408712"/>
              <a:gd name="connsiteY100" fmla="*/ 3926367 h 9505057"/>
              <a:gd name="connsiteX101" fmla="*/ 3999679 w 6408712"/>
              <a:gd name="connsiteY101" fmla="*/ 4214718 h 9505057"/>
              <a:gd name="connsiteX102" fmla="*/ 3901625 w 6408712"/>
              <a:gd name="connsiteY102" fmla="*/ 4480001 h 9505057"/>
              <a:gd name="connsiteX103" fmla="*/ 3854199 w 6408712"/>
              <a:gd name="connsiteY103" fmla="*/ 4891378 h 9505057"/>
              <a:gd name="connsiteX104" fmla="*/ 4119522 w 6408712"/>
              <a:gd name="connsiteY104" fmla="*/ 5011526 h 9505057"/>
              <a:gd name="connsiteX105" fmla="*/ 4334853 w 6408712"/>
              <a:gd name="connsiteY105" fmla="*/ 4986535 h 9505057"/>
              <a:gd name="connsiteX106" fmla="*/ 4648239 w 6408712"/>
              <a:gd name="connsiteY106" fmla="*/ 4938477 h 9505057"/>
              <a:gd name="connsiteX107" fmla="*/ 4960985 w 6408712"/>
              <a:gd name="connsiteY107" fmla="*/ 4843321 h 9505057"/>
              <a:gd name="connsiteX108" fmla="*/ 5299365 w 6408712"/>
              <a:gd name="connsiteY108" fmla="*/ 4698184 h 9505057"/>
              <a:gd name="connsiteX109" fmla="*/ 5612109 w 6408712"/>
              <a:gd name="connsiteY109" fmla="*/ 4530942 h 9505057"/>
              <a:gd name="connsiteX110" fmla="*/ 5757588 w 6408712"/>
              <a:gd name="connsiteY110" fmla="*/ 4432902 h 9505057"/>
              <a:gd name="connsiteX111" fmla="*/ 5877431 w 6408712"/>
              <a:gd name="connsiteY111" fmla="*/ 4312756 h 9505057"/>
              <a:gd name="connsiteX112" fmla="*/ 5975483 w 6408712"/>
              <a:gd name="connsiteY112" fmla="*/ 4214718 h 9505057"/>
              <a:gd name="connsiteX113" fmla="*/ 6045339 w 6408712"/>
              <a:gd name="connsiteY113" fmla="*/ 4072465 h 9505057"/>
              <a:gd name="connsiteX114" fmla="*/ 6045339 w 6408712"/>
              <a:gd name="connsiteY114" fmla="*/ 4167622 h 9505057"/>
              <a:gd name="connsiteX115" fmla="*/ 5997915 w 6408712"/>
              <a:gd name="connsiteY115" fmla="*/ 4264698 h 9505057"/>
              <a:gd name="connsiteX116" fmla="*/ 5925496 w 6408712"/>
              <a:gd name="connsiteY116" fmla="*/ 4384844 h 9505057"/>
              <a:gd name="connsiteX117" fmla="*/ 5830005 w 6408712"/>
              <a:gd name="connsiteY117" fmla="*/ 4504989 h 9505057"/>
              <a:gd name="connsiteX118" fmla="*/ 5659535 w 6408712"/>
              <a:gd name="connsiteY118" fmla="*/ 4651087 h 9505057"/>
              <a:gd name="connsiteX119" fmla="*/ 5419208 w 6408712"/>
              <a:gd name="connsiteY119" fmla="*/ 4818332 h 9505057"/>
              <a:gd name="connsiteX120" fmla="*/ 5106462 w 6408712"/>
              <a:gd name="connsiteY120" fmla="*/ 4963466 h 9505057"/>
              <a:gd name="connsiteX121" fmla="*/ 5153886 w 6408712"/>
              <a:gd name="connsiteY121" fmla="*/ 4986535 h 9505057"/>
              <a:gd name="connsiteX122" fmla="*/ 5276933 w 6408712"/>
              <a:gd name="connsiteY122" fmla="*/ 5106680 h 9505057"/>
              <a:gd name="connsiteX123" fmla="*/ 5346789 w 6408712"/>
              <a:gd name="connsiteY123" fmla="*/ 5203759 h 9505057"/>
              <a:gd name="connsiteX124" fmla="*/ 5419208 w 6408712"/>
              <a:gd name="connsiteY124" fmla="*/ 5323905 h 9505057"/>
              <a:gd name="connsiteX125" fmla="*/ 5492266 w 6408712"/>
              <a:gd name="connsiteY125" fmla="*/ 5470003 h 9505057"/>
              <a:gd name="connsiteX126" fmla="*/ 5564685 w 6408712"/>
              <a:gd name="connsiteY126" fmla="*/ 5662236 h 9505057"/>
              <a:gd name="connsiteX127" fmla="*/ 5492266 w 6408712"/>
              <a:gd name="connsiteY127" fmla="*/ 5542088 h 9505057"/>
              <a:gd name="connsiteX128" fmla="*/ 5419208 w 6408712"/>
              <a:gd name="connsiteY128" fmla="*/ 5444050 h 9505057"/>
              <a:gd name="connsiteX129" fmla="*/ 5324359 w 6408712"/>
              <a:gd name="connsiteY129" fmla="*/ 5323905 h 9505057"/>
              <a:gd name="connsiteX130" fmla="*/ 5203875 w 6408712"/>
              <a:gd name="connsiteY130" fmla="*/ 5203759 h 9505057"/>
              <a:gd name="connsiteX131" fmla="*/ 5059039 w 6408712"/>
              <a:gd name="connsiteY131" fmla="*/ 5106680 h 9505057"/>
              <a:gd name="connsiteX132" fmla="*/ 4913559 w 6408712"/>
              <a:gd name="connsiteY132" fmla="*/ 5036515 h 9505057"/>
              <a:gd name="connsiteX133" fmla="*/ 4818712 w 6408712"/>
              <a:gd name="connsiteY133" fmla="*/ 5036515 h 9505057"/>
              <a:gd name="connsiteX134" fmla="*/ 4720659 w 6408712"/>
              <a:gd name="connsiteY134" fmla="*/ 5036515 h 9505057"/>
              <a:gd name="connsiteX135" fmla="*/ 4432906 w 6408712"/>
              <a:gd name="connsiteY135" fmla="*/ 5131672 h 9505057"/>
              <a:gd name="connsiteX136" fmla="*/ 4333202 w 6408712"/>
              <a:gd name="connsiteY136" fmla="*/ 5186649 h 9505057"/>
              <a:gd name="connsiteX137" fmla="*/ 4182186 w 6408712"/>
              <a:gd name="connsiteY137" fmla="*/ 5226330 h 9505057"/>
              <a:gd name="connsiteX138" fmla="*/ 3788758 w 6408712"/>
              <a:gd name="connsiteY138" fmla="*/ 8002855 h 9505057"/>
              <a:gd name="connsiteX139" fmla="*/ 4816729 w 6408712"/>
              <a:gd name="connsiteY139" fmla="*/ 9505057 h 9505057"/>
              <a:gd name="connsiteX140" fmla="*/ 1440873 w 6408712"/>
              <a:gd name="connsiteY140" fmla="*/ 9505057 h 9505057"/>
              <a:gd name="connsiteX141" fmla="*/ 2443977 w 6408712"/>
              <a:gd name="connsiteY141" fmla="*/ 7990971 h 9505057"/>
              <a:gd name="connsiteX142" fmla="*/ 2303268 w 6408712"/>
              <a:gd name="connsiteY142"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31466 w 6408712"/>
              <a:gd name="connsiteY46" fmla="*/ 2481733 h 9505057"/>
              <a:gd name="connsiteX47" fmla="*/ 2336616 w 6408712"/>
              <a:gd name="connsiteY47" fmla="*/ 1517683 h 9505057"/>
              <a:gd name="connsiteX48" fmla="*/ 2289193 w 6408712"/>
              <a:gd name="connsiteY48" fmla="*/ 603614 h 9505057"/>
              <a:gd name="connsiteX49" fmla="*/ 2289193 w 6408712"/>
              <a:gd name="connsiteY49" fmla="*/ 240291 h 9505057"/>
              <a:gd name="connsiteX50" fmla="*/ 2311623 w 6408712"/>
              <a:gd name="connsiteY50" fmla="*/ 0 h 9505057"/>
              <a:gd name="connsiteX51" fmla="*/ 2456459 w 6408712"/>
              <a:gd name="connsiteY51" fmla="*/ 1397538 h 9505057"/>
              <a:gd name="connsiteX52" fmla="*/ 2601939 w 6408712"/>
              <a:gd name="connsiteY52" fmla="*/ 2481733 h 9505057"/>
              <a:gd name="connsiteX53" fmla="*/ 2674997 w 6408712"/>
              <a:gd name="connsiteY53" fmla="*/ 2915221 h 9505057"/>
              <a:gd name="connsiteX54" fmla="*/ 2722422 w 6408712"/>
              <a:gd name="connsiteY54" fmla="*/ 3228561 h 9505057"/>
              <a:gd name="connsiteX55" fmla="*/ 2987742 w 6408712"/>
              <a:gd name="connsiteY55" fmla="*/ 4287767 h 9505057"/>
              <a:gd name="connsiteX56" fmla="*/ 3082592 w 6408712"/>
              <a:gd name="connsiteY56" fmla="*/ 4745283 h 9505057"/>
              <a:gd name="connsiteX57" fmla="*/ 3250499 w 6408712"/>
              <a:gd name="connsiteY57" fmla="*/ 5226826 h 9505057"/>
              <a:gd name="connsiteX58" fmla="*/ 3395976 w 6408712"/>
              <a:gd name="connsiteY58" fmla="*/ 5058623 h 9505057"/>
              <a:gd name="connsiteX59" fmla="*/ 3515819 w 6408712"/>
              <a:gd name="connsiteY59" fmla="*/ 4771233 h 9505057"/>
              <a:gd name="connsiteX60" fmla="*/ 3588879 w 6408712"/>
              <a:gd name="connsiteY60" fmla="*/ 4600146 h 9505057"/>
              <a:gd name="connsiteX61" fmla="*/ 3661299 w 6408712"/>
              <a:gd name="connsiteY61" fmla="*/ 4432902 h 9505057"/>
              <a:gd name="connsiteX62" fmla="*/ 3854199 w 6408712"/>
              <a:gd name="connsiteY62" fmla="*/ 4119562 h 9505057"/>
              <a:gd name="connsiteX63" fmla="*/ 4047102 w 6408712"/>
              <a:gd name="connsiteY63" fmla="*/ 3806222 h 9505057"/>
              <a:gd name="connsiteX64" fmla="*/ 4240005 w 6408712"/>
              <a:gd name="connsiteY64" fmla="*/ 3468852 h 9505057"/>
              <a:gd name="connsiteX65" fmla="*/ 4312422 w 6408712"/>
              <a:gd name="connsiteY65" fmla="*/ 3275657 h 9505057"/>
              <a:gd name="connsiteX66" fmla="*/ 4359848 w 6408712"/>
              <a:gd name="connsiteY66" fmla="*/ 3082463 h 9505057"/>
              <a:gd name="connsiteX67" fmla="*/ 4407272 w 6408712"/>
              <a:gd name="connsiteY67" fmla="*/ 2890230 h 9505057"/>
              <a:gd name="connsiteX68" fmla="*/ 4407272 w 6408712"/>
              <a:gd name="connsiteY68" fmla="*/ 2697035 h 9505057"/>
              <a:gd name="connsiteX69" fmla="*/ 4385483 w 6408712"/>
              <a:gd name="connsiteY69" fmla="*/ 2456744 h 9505057"/>
              <a:gd name="connsiteX70" fmla="*/ 4334853 w 6408712"/>
              <a:gd name="connsiteY70" fmla="*/ 2241442 h 9505057"/>
              <a:gd name="connsiteX71" fmla="*/ 4240005 w 6408712"/>
              <a:gd name="connsiteY71" fmla="*/ 1976160 h 9505057"/>
              <a:gd name="connsiteX72" fmla="*/ 4119522 w 6408712"/>
              <a:gd name="connsiteY72" fmla="*/ 1710878 h 9505057"/>
              <a:gd name="connsiteX73" fmla="*/ 4192579 w 6408712"/>
              <a:gd name="connsiteY73" fmla="*/ 1807957 h 9505057"/>
              <a:gd name="connsiteX74" fmla="*/ 4287429 w 6408712"/>
              <a:gd name="connsiteY74" fmla="*/ 1928102 h 9505057"/>
              <a:gd name="connsiteX75" fmla="*/ 4359848 w 6408712"/>
              <a:gd name="connsiteY75" fmla="*/ 2071316 h 9505057"/>
              <a:gd name="connsiteX76" fmla="*/ 4432906 w 6408712"/>
              <a:gd name="connsiteY76" fmla="*/ 2263550 h 9505057"/>
              <a:gd name="connsiteX77" fmla="*/ 4480332 w 6408712"/>
              <a:gd name="connsiteY77" fmla="*/ 2503841 h 9505057"/>
              <a:gd name="connsiteX78" fmla="*/ 4505325 w 6408712"/>
              <a:gd name="connsiteY78" fmla="*/ 2795075 h 9505057"/>
              <a:gd name="connsiteX79" fmla="*/ 4480332 w 6408712"/>
              <a:gd name="connsiteY79" fmla="*/ 2962317 h 9505057"/>
              <a:gd name="connsiteX80" fmla="*/ 4455336 w 6408712"/>
              <a:gd name="connsiteY80" fmla="*/ 3133404 h 9505057"/>
              <a:gd name="connsiteX81" fmla="*/ 4648239 w 6408712"/>
              <a:gd name="connsiteY81" fmla="*/ 2987309 h 9505057"/>
              <a:gd name="connsiteX82" fmla="*/ 4866136 w 6408712"/>
              <a:gd name="connsiteY82" fmla="*/ 2842172 h 9505057"/>
              <a:gd name="connsiteX83" fmla="*/ 5131456 w 6408712"/>
              <a:gd name="connsiteY83" fmla="*/ 2697035 h 9505057"/>
              <a:gd name="connsiteX84" fmla="*/ 5444202 w 6408712"/>
              <a:gd name="connsiteY84" fmla="*/ 2529793 h 9505057"/>
              <a:gd name="connsiteX85" fmla="*/ 5782582 w 6408712"/>
              <a:gd name="connsiteY85" fmla="*/ 2409645 h 9505057"/>
              <a:gd name="connsiteX86" fmla="*/ 5925496 w 6408712"/>
              <a:gd name="connsiteY86" fmla="*/ 2383695 h 9505057"/>
              <a:gd name="connsiteX87" fmla="*/ 6095968 w 6408712"/>
              <a:gd name="connsiteY87" fmla="*/ 2361588 h 9505057"/>
              <a:gd name="connsiteX88" fmla="*/ 6263235 w 6408712"/>
              <a:gd name="connsiteY88" fmla="*/ 2336599 h 9505057"/>
              <a:gd name="connsiteX89" fmla="*/ 6408712 w 6408712"/>
              <a:gd name="connsiteY89" fmla="*/ 2361588 h 9505057"/>
              <a:gd name="connsiteX90" fmla="*/ 6190816 w 6408712"/>
              <a:gd name="connsiteY90" fmla="*/ 2409645 h 9505057"/>
              <a:gd name="connsiteX91" fmla="*/ 5950489 w 6408712"/>
              <a:gd name="connsiteY91" fmla="*/ 2456744 h 9505057"/>
              <a:gd name="connsiteX92" fmla="*/ 5659535 w 6408712"/>
              <a:gd name="connsiteY92" fmla="*/ 2554782 h 9505057"/>
              <a:gd name="connsiteX93" fmla="*/ 5324359 w 6408712"/>
              <a:gd name="connsiteY93" fmla="*/ 2697035 h 9505057"/>
              <a:gd name="connsiteX94" fmla="*/ 5153886 w 6408712"/>
              <a:gd name="connsiteY94" fmla="*/ 2795075 h 9505057"/>
              <a:gd name="connsiteX95" fmla="*/ 4985979 w 6408712"/>
              <a:gd name="connsiteY95" fmla="*/ 2915221 h 9505057"/>
              <a:gd name="connsiteX96" fmla="*/ 4818712 w 6408712"/>
              <a:gd name="connsiteY96" fmla="*/ 3035366 h 9505057"/>
              <a:gd name="connsiteX97" fmla="*/ 4673233 w 6408712"/>
              <a:gd name="connsiteY97" fmla="*/ 3180503 h 9505057"/>
              <a:gd name="connsiteX98" fmla="*/ 4527756 w 6408712"/>
              <a:gd name="connsiteY98" fmla="*/ 3348706 h 9505057"/>
              <a:gd name="connsiteX99" fmla="*/ 4385483 w 6408712"/>
              <a:gd name="connsiteY99" fmla="*/ 3540939 h 9505057"/>
              <a:gd name="connsiteX100" fmla="*/ 4141952 w 6408712"/>
              <a:gd name="connsiteY100" fmla="*/ 3926367 h 9505057"/>
              <a:gd name="connsiteX101" fmla="*/ 3999679 w 6408712"/>
              <a:gd name="connsiteY101" fmla="*/ 4214718 h 9505057"/>
              <a:gd name="connsiteX102" fmla="*/ 3901625 w 6408712"/>
              <a:gd name="connsiteY102" fmla="*/ 4480001 h 9505057"/>
              <a:gd name="connsiteX103" fmla="*/ 3854199 w 6408712"/>
              <a:gd name="connsiteY103" fmla="*/ 4891378 h 9505057"/>
              <a:gd name="connsiteX104" fmla="*/ 4119522 w 6408712"/>
              <a:gd name="connsiteY104" fmla="*/ 5011526 h 9505057"/>
              <a:gd name="connsiteX105" fmla="*/ 4334853 w 6408712"/>
              <a:gd name="connsiteY105" fmla="*/ 4986535 h 9505057"/>
              <a:gd name="connsiteX106" fmla="*/ 4648239 w 6408712"/>
              <a:gd name="connsiteY106" fmla="*/ 4938477 h 9505057"/>
              <a:gd name="connsiteX107" fmla="*/ 4960985 w 6408712"/>
              <a:gd name="connsiteY107" fmla="*/ 4843321 h 9505057"/>
              <a:gd name="connsiteX108" fmla="*/ 5299365 w 6408712"/>
              <a:gd name="connsiteY108" fmla="*/ 4698184 h 9505057"/>
              <a:gd name="connsiteX109" fmla="*/ 5612109 w 6408712"/>
              <a:gd name="connsiteY109" fmla="*/ 4530942 h 9505057"/>
              <a:gd name="connsiteX110" fmla="*/ 5757588 w 6408712"/>
              <a:gd name="connsiteY110" fmla="*/ 4432902 h 9505057"/>
              <a:gd name="connsiteX111" fmla="*/ 5877431 w 6408712"/>
              <a:gd name="connsiteY111" fmla="*/ 4312756 h 9505057"/>
              <a:gd name="connsiteX112" fmla="*/ 5975483 w 6408712"/>
              <a:gd name="connsiteY112" fmla="*/ 4214718 h 9505057"/>
              <a:gd name="connsiteX113" fmla="*/ 6045339 w 6408712"/>
              <a:gd name="connsiteY113" fmla="*/ 4072465 h 9505057"/>
              <a:gd name="connsiteX114" fmla="*/ 6045339 w 6408712"/>
              <a:gd name="connsiteY114" fmla="*/ 4167622 h 9505057"/>
              <a:gd name="connsiteX115" fmla="*/ 5997915 w 6408712"/>
              <a:gd name="connsiteY115" fmla="*/ 4264698 h 9505057"/>
              <a:gd name="connsiteX116" fmla="*/ 5925496 w 6408712"/>
              <a:gd name="connsiteY116" fmla="*/ 4384844 h 9505057"/>
              <a:gd name="connsiteX117" fmla="*/ 5830005 w 6408712"/>
              <a:gd name="connsiteY117" fmla="*/ 4504989 h 9505057"/>
              <a:gd name="connsiteX118" fmla="*/ 5659535 w 6408712"/>
              <a:gd name="connsiteY118" fmla="*/ 4651087 h 9505057"/>
              <a:gd name="connsiteX119" fmla="*/ 5419208 w 6408712"/>
              <a:gd name="connsiteY119" fmla="*/ 4818332 h 9505057"/>
              <a:gd name="connsiteX120" fmla="*/ 5106462 w 6408712"/>
              <a:gd name="connsiteY120" fmla="*/ 4963466 h 9505057"/>
              <a:gd name="connsiteX121" fmla="*/ 5153886 w 6408712"/>
              <a:gd name="connsiteY121" fmla="*/ 4986535 h 9505057"/>
              <a:gd name="connsiteX122" fmla="*/ 5276933 w 6408712"/>
              <a:gd name="connsiteY122" fmla="*/ 5106680 h 9505057"/>
              <a:gd name="connsiteX123" fmla="*/ 5346789 w 6408712"/>
              <a:gd name="connsiteY123" fmla="*/ 5203759 h 9505057"/>
              <a:gd name="connsiteX124" fmla="*/ 5419208 w 6408712"/>
              <a:gd name="connsiteY124" fmla="*/ 5323905 h 9505057"/>
              <a:gd name="connsiteX125" fmla="*/ 5492266 w 6408712"/>
              <a:gd name="connsiteY125" fmla="*/ 5470003 h 9505057"/>
              <a:gd name="connsiteX126" fmla="*/ 5564685 w 6408712"/>
              <a:gd name="connsiteY126" fmla="*/ 5662236 h 9505057"/>
              <a:gd name="connsiteX127" fmla="*/ 5492266 w 6408712"/>
              <a:gd name="connsiteY127" fmla="*/ 5542088 h 9505057"/>
              <a:gd name="connsiteX128" fmla="*/ 5419208 w 6408712"/>
              <a:gd name="connsiteY128" fmla="*/ 5444050 h 9505057"/>
              <a:gd name="connsiteX129" fmla="*/ 5324359 w 6408712"/>
              <a:gd name="connsiteY129" fmla="*/ 5323905 h 9505057"/>
              <a:gd name="connsiteX130" fmla="*/ 5203875 w 6408712"/>
              <a:gd name="connsiteY130" fmla="*/ 5203759 h 9505057"/>
              <a:gd name="connsiteX131" fmla="*/ 5059039 w 6408712"/>
              <a:gd name="connsiteY131" fmla="*/ 5106680 h 9505057"/>
              <a:gd name="connsiteX132" fmla="*/ 4913559 w 6408712"/>
              <a:gd name="connsiteY132" fmla="*/ 5036515 h 9505057"/>
              <a:gd name="connsiteX133" fmla="*/ 4818712 w 6408712"/>
              <a:gd name="connsiteY133" fmla="*/ 5036515 h 9505057"/>
              <a:gd name="connsiteX134" fmla="*/ 4720659 w 6408712"/>
              <a:gd name="connsiteY134" fmla="*/ 5036515 h 9505057"/>
              <a:gd name="connsiteX135" fmla="*/ 4432906 w 6408712"/>
              <a:gd name="connsiteY135" fmla="*/ 5131672 h 9505057"/>
              <a:gd name="connsiteX136" fmla="*/ 4182186 w 6408712"/>
              <a:gd name="connsiteY136" fmla="*/ 5226330 h 9505057"/>
              <a:gd name="connsiteX137" fmla="*/ 3788758 w 6408712"/>
              <a:gd name="connsiteY137" fmla="*/ 8002855 h 9505057"/>
              <a:gd name="connsiteX138" fmla="*/ 4816729 w 6408712"/>
              <a:gd name="connsiteY138" fmla="*/ 9505057 h 9505057"/>
              <a:gd name="connsiteX139" fmla="*/ 1440873 w 6408712"/>
              <a:gd name="connsiteY139" fmla="*/ 9505057 h 9505057"/>
              <a:gd name="connsiteX140" fmla="*/ 2443977 w 6408712"/>
              <a:gd name="connsiteY140" fmla="*/ 7990971 h 9505057"/>
              <a:gd name="connsiteX141" fmla="*/ 2303268 w 6408712"/>
              <a:gd name="connsiteY141"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31466 w 6408712"/>
              <a:gd name="connsiteY46" fmla="*/ 2481733 h 9505057"/>
              <a:gd name="connsiteX47" fmla="*/ 2336616 w 6408712"/>
              <a:gd name="connsiteY47" fmla="*/ 1517683 h 9505057"/>
              <a:gd name="connsiteX48" fmla="*/ 2289193 w 6408712"/>
              <a:gd name="connsiteY48" fmla="*/ 603614 h 9505057"/>
              <a:gd name="connsiteX49" fmla="*/ 2289193 w 6408712"/>
              <a:gd name="connsiteY49" fmla="*/ 240291 h 9505057"/>
              <a:gd name="connsiteX50" fmla="*/ 2311623 w 6408712"/>
              <a:gd name="connsiteY50" fmla="*/ 0 h 9505057"/>
              <a:gd name="connsiteX51" fmla="*/ 2456459 w 6408712"/>
              <a:gd name="connsiteY51" fmla="*/ 1397538 h 9505057"/>
              <a:gd name="connsiteX52" fmla="*/ 2601939 w 6408712"/>
              <a:gd name="connsiteY52" fmla="*/ 2481733 h 9505057"/>
              <a:gd name="connsiteX53" fmla="*/ 2674997 w 6408712"/>
              <a:gd name="connsiteY53" fmla="*/ 2915221 h 9505057"/>
              <a:gd name="connsiteX54" fmla="*/ 2722422 w 6408712"/>
              <a:gd name="connsiteY54" fmla="*/ 3228561 h 9505057"/>
              <a:gd name="connsiteX55" fmla="*/ 2987742 w 6408712"/>
              <a:gd name="connsiteY55" fmla="*/ 4287767 h 9505057"/>
              <a:gd name="connsiteX56" fmla="*/ 3082592 w 6408712"/>
              <a:gd name="connsiteY56" fmla="*/ 4745283 h 9505057"/>
              <a:gd name="connsiteX57" fmla="*/ 3250499 w 6408712"/>
              <a:gd name="connsiteY57" fmla="*/ 5226826 h 9505057"/>
              <a:gd name="connsiteX58" fmla="*/ 3395976 w 6408712"/>
              <a:gd name="connsiteY58" fmla="*/ 5058623 h 9505057"/>
              <a:gd name="connsiteX59" fmla="*/ 3515819 w 6408712"/>
              <a:gd name="connsiteY59" fmla="*/ 4771233 h 9505057"/>
              <a:gd name="connsiteX60" fmla="*/ 3588879 w 6408712"/>
              <a:gd name="connsiteY60" fmla="*/ 4600146 h 9505057"/>
              <a:gd name="connsiteX61" fmla="*/ 3661299 w 6408712"/>
              <a:gd name="connsiteY61" fmla="*/ 4432902 h 9505057"/>
              <a:gd name="connsiteX62" fmla="*/ 3854199 w 6408712"/>
              <a:gd name="connsiteY62" fmla="*/ 4119562 h 9505057"/>
              <a:gd name="connsiteX63" fmla="*/ 4047102 w 6408712"/>
              <a:gd name="connsiteY63" fmla="*/ 3806222 h 9505057"/>
              <a:gd name="connsiteX64" fmla="*/ 4240005 w 6408712"/>
              <a:gd name="connsiteY64" fmla="*/ 3468852 h 9505057"/>
              <a:gd name="connsiteX65" fmla="*/ 4312422 w 6408712"/>
              <a:gd name="connsiteY65" fmla="*/ 3275657 h 9505057"/>
              <a:gd name="connsiteX66" fmla="*/ 4359848 w 6408712"/>
              <a:gd name="connsiteY66" fmla="*/ 3082463 h 9505057"/>
              <a:gd name="connsiteX67" fmla="*/ 4407272 w 6408712"/>
              <a:gd name="connsiteY67" fmla="*/ 2890230 h 9505057"/>
              <a:gd name="connsiteX68" fmla="*/ 4407272 w 6408712"/>
              <a:gd name="connsiteY68" fmla="*/ 2697035 h 9505057"/>
              <a:gd name="connsiteX69" fmla="*/ 4385483 w 6408712"/>
              <a:gd name="connsiteY69" fmla="*/ 2456744 h 9505057"/>
              <a:gd name="connsiteX70" fmla="*/ 4334853 w 6408712"/>
              <a:gd name="connsiteY70" fmla="*/ 2241442 h 9505057"/>
              <a:gd name="connsiteX71" fmla="*/ 4240005 w 6408712"/>
              <a:gd name="connsiteY71" fmla="*/ 1976160 h 9505057"/>
              <a:gd name="connsiteX72" fmla="*/ 4119522 w 6408712"/>
              <a:gd name="connsiteY72" fmla="*/ 1710878 h 9505057"/>
              <a:gd name="connsiteX73" fmla="*/ 4192579 w 6408712"/>
              <a:gd name="connsiteY73" fmla="*/ 1807957 h 9505057"/>
              <a:gd name="connsiteX74" fmla="*/ 4287429 w 6408712"/>
              <a:gd name="connsiteY74" fmla="*/ 1928102 h 9505057"/>
              <a:gd name="connsiteX75" fmla="*/ 4359848 w 6408712"/>
              <a:gd name="connsiteY75" fmla="*/ 2071316 h 9505057"/>
              <a:gd name="connsiteX76" fmla="*/ 4432906 w 6408712"/>
              <a:gd name="connsiteY76" fmla="*/ 2263550 h 9505057"/>
              <a:gd name="connsiteX77" fmla="*/ 4480332 w 6408712"/>
              <a:gd name="connsiteY77" fmla="*/ 2503841 h 9505057"/>
              <a:gd name="connsiteX78" fmla="*/ 4505325 w 6408712"/>
              <a:gd name="connsiteY78" fmla="*/ 2795075 h 9505057"/>
              <a:gd name="connsiteX79" fmla="*/ 4480332 w 6408712"/>
              <a:gd name="connsiteY79" fmla="*/ 2962317 h 9505057"/>
              <a:gd name="connsiteX80" fmla="*/ 4455336 w 6408712"/>
              <a:gd name="connsiteY80" fmla="*/ 3133404 h 9505057"/>
              <a:gd name="connsiteX81" fmla="*/ 4648239 w 6408712"/>
              <a:gd name="connsiteY81" fmla="*/ 2987309 h 9505057"/>
              <a:gd name="connsiteX82" fmla="*/ 4866136 w 6408712"/>
              <a:gd name="connsiteY82" fmla="*/ 2842172 h 9505057"/>
              <a:gd name="connsiteX83" fmla="*/ 5131456 w 6408712"/>
              <a:gd name="connsiteY83" fmla="*/ 2697035 h 9505057"/>
              <a:gd name="connsiteX84" fmla="*/ 5444202 w 6408712"/>
              <a:gd name="connsiteY84" fmla="*/ 2529793 h 9505057"/>
              <a:gd name="connsiteX85" fmla="*/ 5782582 w 6408712"/>
              <a:gd name="connsiteY85" fmla="*/ 2409645 h 9505057"/>
              <a:gd name="connsiteX86" fmla="*/ 5925496 w 6408712"/>
              <a:gd name="connsiteY86" fmla="*/ 2383695 h 9505057"/>
              <a:gd name="connsiteX87" fmla="*/ 6095968 w 6408712"/>
              <a:gd name="connsiteY87" fmla="*/ 2361588 h 9505057"/>
              <a:gd name="connsiteX88" fmla="*/ 6263235 w 6408712"/>
              <a:gd name="connsiteY88" fmla="*/ 2336599 h 9505057"/>
              <a:gd name="connsiteX89" fmla="*/ 6408712 w 6408712"/>
              <a:gd name="connsiteY89" fmla="*/ 2361588 h 9505057"/>
              <a:gd name="connsiteX90" fmla="*/ 6190816 w 6408712"/>
              <a:gd name="connsiteY90" fmla="*/ 2409645 h 9505057"/>
              <a:gd name="connsiteX91" fmla="*/ 5950489 w 6408712"/>
              <a:gd name="connsiteY91" fmla="*/ 2456744 h 9505057"/>
              <a:gd name="connsiteX92" fmla="*/ 5659535 w 6408712"/>
              <a:gd name="connsiteY92" fmla="*/ 2554782 h 9505057"/>
              <a:gd name="connsiteX93" fmla="*/ 5324359 w 6408712"/>
              <a:gd name="connsiteY93" fmla="*/ 2697035 h 9505057"/>
              <a:gd name="connsiteX94" fmla="*/ 5153886 w 6408712"/>
              <a:gd name="connsiteY94" fmla="*/ 2795075 h 9505057"/>
              <a:gd name="connsiteX95" fmla="*/ 4985979 w 6408712"/>
              <a:gd name="connsiteY95" fmla="*/ 2915221 h 9505057"/>
              <a:gd name="connsiteX96" fmla="*/ 4818712 w 6408712"/>
              <a:gd name="connsiteY96" fmla="*/ 3035366 h 9505057"/>
              <a:gd name="connsiteX97" fmla="*/ 4673233 w 6408712"/>
              <a:gd name="connsiteY97" fmla="*/ 3180503 h 9505057"/>
              <a:gd name="connsiteX98" fmla="*/ 4527756 w 6408712"/>
              <a:gd name="connsiteY98" fmla="*/ 3348706 h 9505057"/>
              <a:gd name="connsiteX99" fmla="*/ 4385483 w 6408712"/>
              <a:gd name="connsiteY99" fmla="*/ 3540939 h 9505057"/>
              <a:gd name="connsiteX100" fmla="*/ 4141952 w 6408712"/>
              <a:gd name="connsiteY100" fmla="*/ 3926367 h 9505057"/>
              <a:gd name="connsiteX101" fmla="*/ 3999679 w 6408712"/>
              <a:gd name="connsiteY101" fmla="*/ 4214718 h 9505057"/>
              <a:gd name="connsiteX102" fmla="*/ 3901625 w 6408712"/>
              <a:gd name="connsiteY102" fmla="*/ 4480001 h 9505057"/>
              <a:gd name="connsiteX103" fmla="*/ 3854199 w 6408712"/>
              <a:gd name="connsiteY103" fmla="*/ 4891378 h 9505057"/>
              <a:gd name="connsiteX104" fmla="*/ 4119522 w 6408712"/>
              <a:gd name="connsiteY104" fmla="*/ 5011526 h 9505057"/>
              <a:gd name="connsiteX105" fmla="*/ 4648239 w 6408712"/>
              <a:gd name="connsiteY105" fmla="*/ 4938477 h 9505057"/>
              <a:gd name="connsiteX106" fmla="*/ 4960985 w 6408712"/>
              <a:gd name="connsiteY106" fmla="*/ 4843321 h 9505057"/>
              <a:gd name="connsiteX107" fmla="*/ 5299365 w 6408712"/>
              <a:gd name="connsiteY107" fmla="*/ 4698184 h 9505057"/>
              <a:gd name="connsiteX108" fmla="*/ 5612109 w 6408712"/>
              <a:gd name="connsiteY108" fmla="*/ 4530942 h 9505057"/>
              <a:gd name="connsiteX109" fmla="*/ 5757588 w 6408712"/>
              <a:gd name="connsiteY109" fmla="*/ 4432902 h 9505057"/>
              <a:gd name="connsiteX110" fmla="*/ 5877431 w 6408712"/>
              <a:gd name="connsiteY110" fmla="*/ 4312756 h 9505057"/>
              <a:gd name="connsiteX111" fmla="*/ 5975483 w 6408712"/>
              <a:gd name="connsiteY111" fmla="*/ 4214718 h 9505057"/>
              <a:gd name="connsiteX112" fmla="*/ 6045339 w 6408712"/>
              <a:gd name="connsiteY112" fmla="*/ 4072465 h 9505057"/>
              <a:gd name="connsiteX113" fmla="*/ 6045339 w 6408712"/>
              <a:gd name="connsiteY113" fmla="*/ 4167622 h 9505057"/>
              <a:gd name="connsiteX114" fmla="*/ 5997915 w 6408712"/>
              <a:gd name="connsiteY114" fmla="*/ 4264698 h 9505057"/>
              <a:gd name="connsiteX115" fmla="*/ 5925496 w 6408712"/>
              <a:gd name="connsiteY115" fmla="*/ 4384844 h 9505057"/>
              <a:gd name="connsiteX116" fmla="*/ 5830005 w 6408712"/>
              <a:gd name="connsiteY116" fmla="*/ 4504989 h 9505057"/>
              <a:gd name="connsiteX117" fmla="*/ 5659535 w 6408712"/>
              <a:gd name="connsiteY117" fmla="*/ 4651087 h 9505057"/>
              <a:gd name="connsiteX118" fmla="*/ 5419208 w 6408712"/>
              <a:gd name="connsiteY118" fmla="*/ 4818332 h 9505057"/>
              <a:gd name="connsiteX119" fmla="*/ 5106462 w 6408712"/>
              <a:gd name="connsiteY119" fmla="*/ 4963466 h 9505057"/>
              <a:gd name="connsiteX120" fmla="*/ 5153886 w 6408712"/>
              <a:gd name="connsiteY120" fmla="*/ 4986535 h 9505057"/>
              <a:gd name="connsiteX121" fmla="*/ 5276933 w 6408712"/>
              <a:gd name="connsiteY121" fmla="*/ 5106680 h 9505057"/>
              <a:gd name="connsiteX122" fmla="*/ 5346789 w 6408712"/>
              <a:gd name="connsiteY122" fmla="*/ 5203759 h 9505057"/>
              <a:gd name="connsiteX123" fmla="*/ 5419208 w 6408712"/>
              <a:gd name="connsiteY123" fmla="*/ 5323905 h 9505057"/>
              <a:gd name="connsiteX124" fmla="*/ 5492266 w 6408712"/>
              <a:gd name="connsiteY124" fmla="*/ 5470003 h 9505057"/>
              <a:gd name="connsiteX125" fmla="*/ 5564685 w 6408712"/>
              <a:gd name="connsiteY125" fmla="*/ 5662236 h 9505057"/>
              <a:gd name="connsiteX126" fmla="*/ 5492266 w 6408712"/>
              <a:gd name="connsiteY126" fmla="*/ 5542088 h 9505057"/>
              <a:gd name="connsiteX127" fmla="*/ 5419208 w 6408712"/>
              <a:gd name="connsiteY127" fmla="*/ 5444050 h 9505057"/>
              <a:gd name="connsiteX128" fmla="*/ 5324359 w 6408712"/>
              <a:gd name="connsiteY128" fmla="*/ 5323905 h 9505057"/>
              <a:gd name="connsiteX129" fmla="*/ 5203875 w 6408712"/>
              <a:gd name="connsiteY129" fmla="*/ 5203759 h 9505057"/>
              <a:gd name="connsiteX130" fmla="*/ 5059039 w 6408712"/>
              <a:gd name="connsiteY130" fmla="*/ 5106680 h 9505057"/>
              <a:gd name="connsiteX131" fmla="*/ 4913559 w 6408712"/>
              <a:gd name="connsiteY131" fmla="*/ 5036515 h 9505057"/>
              <a:gd name="connsiteX132" fmla="*/ 4818712 w 6408712"/>
              <a:gd name="connsiteY132" fmla="*/ 5036515 h 9505057"/>
              <a:gd name="connsiteX133" fmla="*/ 4720659 w 6408712"/>
              <a:gd name="connsiteY133" fmla="*/ 5036515 h 9505057"/>
              <a:gd name="connsiteX134" fmla="*/ 4432906 w 6408712"/>
              <a:gd name="connsiteY134" fmla="*/ 5131672 h 9505057"/>
              <a:gd name="connsiteX135" fmla="*/ 4182186 w 6408712"/>
              <a:gd name="connsiteY135" fmla="*/ 5226330 h 9505057"/>
              <a:gd name="connsiteX136" fmla="*/ 3788758 w 6408712"/>
              <a:gd name="connsiteY136" fmla="*/ 8002855 h 9505057"/>
              <a:gd name="connsiteX137" fmla="*/ 4816729 w 6408712"/>
              <a:gd name="connsiteY137" fmla="*/ 9505057 h 9505057"/>
              <a:gd name="connsiteX138" fmla="*/ 1440873 w 6408712"/>
              <a:gd name="connsiteY138" fmla="*/ 9505057 h 9505057"/>
              <a:gd name="connsiteX139" fmla="*/ 2443977 w 6408712"/>
              <a:gd name="connsiteY139" fmla="*/ 7990971 h 9505057"/>
              <a:gd name="connsiteX140" fmla="*/ 2303268 w 6408712"/>
              <a:gd name="connsiteY140"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31466 w 6408712"/>
              <a:gd name="connsiteY46" fmla="*/ 2481733 h 9505057"/>
              <a:gd name="connsiteX47" fmla="*/ 2336616 w 6408712"/>
              <a:gd name="connsiteY47" fmla="*/ 1517683 h 9505057"/>
              <a:gd name="connsiteX48" fmla="*/ 2289193 w 6408712"/>
              <a:gd name="connsiteY48" fmla="*/ 603614 h 9505057"/>
              <a:gd name="connsiteX49" fmla="*/ 2289193 w 6408712"/>
              <a:gd name="connsiteY49" fmla="*/ 240291 h 9505057"/>
              <a:gd name="connsiteX50" fmla="*/ 2311623 w 6408712"/>
              <a:gd name="connsiteY50" fmla="*/ 0 h 9505057"/>
              <a:gd name="connsiteX51" fmla="*/ 2456459 w 6408712"/>
              <a:gd name="connsiteY51" fmla="*/ 1397538 h 9505057"/>
              <a:gd name="connsiteX52" fmla="*/ 2601939 w 6408712"/>
              <a:gd name="connsiteY52" fmla="*/ 2481733 h 9505057"/>
              <a:gd name="connsiteX53" fmla="*/ 2674997 w 6408712"/>
              <a:gd name="connsiteY53" fmla="*/ 2915221 h 9505057"/>
              <a:gd name="connsiteX54" fmla="*/ 2722422 w 6408712"/>
              <a:gd name="connsiteY54" fmla="*/ 3228561 h 9505057"/>
              <a:gd name="connsiteX55" fmla="*/ 2987742 w 6408712"/>
              <a:gd name="connsiteY55" fmla="*/ 4287767 h 9505057"/>
              <a:gd name="connsiteX56" fmla="*/ 3082592 w 6408712"/>
              <a:gd name="connsiteY56" fmla="*/ 4745283 h 9505057"/>
              <a:gd name="connsiteX57" fmla="*/ 3250499 w 6408712"/>
              <a:gd name="connsiteY57" fmla="*/ 5226826 h 9505057"/>
              <a:gd name="connsiteX58" fmla="*/ 3395976 w 6408712"/>
              <a:gd name="connsiteY58" fmla="*/ 5058623 h 9505057"/>
              <a:gd name="connsiteX59" fmla="*/ 3515819 w 6408712"/>
              <a:gd name="connsiteY59" fmla="*/ 4771233 h 9505057"/>
              <a:gd name="connsiteX60" fmla="*/ 3588879 w 6408712"/>
              <a:gd name="connsiteY60" fmla="*/ 4600146 h 9505057"/>
              <a:gd name="connsiteX61" fmla="*/ 3661299 w 6408712"/>
              <a:gd name="connsiteY61" fmla="*/ 4432902 h 9505057"/>
              <a:gd name="connsiteX62" fmla="*/ 3854199 w 6408712"/>
              <a:gd name="connsiteY62" fmla="*/ 4119562 h 9505057"/>
              <a:gd name="connsiteX63" fmla="*/ 4047102 w 6408712"/>
              <a:gd name="connsiteY63" fmla="*/ 3806222 h 9505057"/>
              <a:gd name="connsiteX64" fmla="*/ 4240005 w 6408712"/>
              <a:gd name="connsiteY64" fmla="*/ 3468852 h 9505057"/>
              <a:gd name="connsiteX65" fmla="*/ 4312422 w 6408712"/>
              <a:gd name="connsiteY65" fmla="*/ 3275657 h 9505057"/>
              <a:gd name="connsiteX66" fmla="*/ 4359848 w 6408712"/>
              <a:gd name="connsiteY66" fmla="*/ 3082463 h 9505057"/>
              <a:gd name="connsiteX67" fmla="*/ 4407272 w 6408712"/>
              <a:gd name="connsiteY67" fmla="*/ 2890230 h 9505057"/>
              <a:gd name="connsiteX68" fmla="*/ 4407272 w 6408712"/>
              <a:gd name="connsiteY68" fmla="*/ 2697035 h 9505057"/>
              <a:gd name="connsiteX69" fmla="*/ 4385483 w 6408712"/>
              <a:gd name="connsiteY69" fmla="*/ 2456744 h 9505057"/>
              <a:gd name="connsiteX70" fmla="*/ 4334853 w 6408712"/>
              <a:gd name="connsiteY70" fmla="*/ 2241442 h 9505057"/>
              <a:gd name="connsiteX71" fmla="*/ 4240005 w 6408712"/>
              <a:gd name="connsiteY71" fmla="*/ 1976160 h 9505057"/>
              <a:gd name="connsiteX72" fmla="*/ 4119522 w 6408712"/>
              <a:gd name="connsiteY72" fmla="*/ 1710878 h 9505057"/>
              <a:gd name="connsiteX73" fmla="*/ 4192579 w 6408712"/>
              <a:gd name="connsiteY73" fmla="*/ 1807957 h 9505057"/>
              <a:gd name="connsiteX74" fmla="*/ 4287429 w 6408712"/>
              <a:gd name="connsiteY74" fmla="*/ 1928102 h 9505057"/>
              <a:gd name="connsiteX75" fmla="*/ 4359848 w 6408712"/>
              <a:gd name="connsiteY75" fmla="*/ 2071316 h 9505057"/>
              <a:gd name="connsiteX76" fmla="*/ 4432906 w 6408712"/>
              <a:gd name="connsiteY76" fmla="*/ 2263550 h 9505057"/>
              <a:gd name="connsiteX77" fmla="*/ 4480332 w 6408712"/>
              <a:gd name="connsiteY77" fmla="*/ 2503841 h 9505057"/>
              <a:gd name="connsiteX78" fmla="*/ 4505325 w 6408712"/>
              <a:gd name="connsiteY78" fmla="*/ 2795075 h 9505057"/>
              <a:gd name="connsiteX79" fmla="*/ 4480332 w 6408712"/>
              <a:gd name="connsiteY79" fmla="*/ 2962317 h 9505057"/>
              <a:gd name="connsiteX80" fmla="*/ 4455336 w 6408712"/>
              <a:gd name="connsiteY80" fmla="*/ 3133404 h 9505057"/>
              <a:gd name="connsiteX81" fmla="*/ 4648239 w 6408712"/>
              <a:gd name="connsiteY81" fmla="*/ 2987309 h 9505057"/>
              <a:gd name="connsiteX82" fmla="*/ 4866136 w 6408712"/>
              <a:gd name="connsiteY82" fmla="*/ 2842172 h 9505057"/>
              <a:gd name="connsiteX83" fmla="*/ 5131456 w 6408712"/>
              <a:gd name="connsiteY83" fmla="*/ 2697035 h 9505057"/>
              <a:gd name="connsiteX84" fmla="*/ 5444202 w 6408712"/>
              <a:gd name="connsiteY84" fmla="*/ 2529793 h 9505057"/>
              <a:gd name="connsiteX85" fmla="*/ 5782582 w 6408712"/>
              <a:gd name="connsiteY85" fmla="*/ 2409645 h 9505057"/>
              <a:gd name="connsiteX86" fmla="*/ 5925496 w 6408712"/>
              <a:gd name="connsiteY86" fmla="*/ 2383695 h 9505057"/>
              <a:gd name="connsiteX87" fmla="*/ 6095968 w 6408712"/>
              <a:gd name="connsiteY87" fmla="*/ 2361588 h 9505057"/>
              <a:gd name="connsiteX88" fmla="*/ 6263235 w 6408712"/>
              <a:gd name="connsiteY88" fmla="*/ 2336599 h 9505057"/>
              <a:gd name="connsiteX89" fmla="*/ 6408712 w 6408712"/>
              <a:gd name="connsiteY89" fmla="*/ 2361588 h 9505057"/>
              <a:gd name="connsiteX90" fmla="*/ 6190816 w 6408712"/>
              <a:gd name="connsiteY90" fmla="*/ 2409645 h 9505057"/>
              <a:gd name="connsiteX91" fmla="*/ 5950489 w 6408712"/>
              <a:gd name="connsiteY91" fmla="*/ 2456744 h 9505057"/>
              <a:gd name="connsiteX92" fmla="*/ 5659535 w 6408712"/>
              <a:gd name="connsiteY92" fmla="*/ 2554782 h 9505057"/>
              <a:gd name="connsiteX93" fmla="*/ 5324359 w 6408712"/>
              <a:gd name="connsiteY93" fmla="*/ 2697035 h 9505057"/>
              <a:gd name="connsiteX94" fmla="*/ 5153886 w 6408712"/>
              <a:gd name="connsiteY94" fmla="*/ 2795075 h 9505057"/>
              <a:gd name="connsiteX95" fmla="*/ 4985979 w 6408712"/>
              <a:gd name="connsiteY95" fmla="*/ 2915221 h 9505057"/>
              <a:gd name="connsiteX96" fmla="*/ 4818712 w 6408712"/>
              <a:gd name="connsiteY96" fmla="*/ 3035366 h 9505057"/>
              <a:gd name="connsiteX97" fmla="*/ 4673233 w 6408712"/>
              <a:gd name="connsiteY97" fmla="*/ 3180503 h 9505057"/>
              <a:gd name="connsiteX98" fmla="*/ 4527756 w 6408712"/>
              <a:gd name="connsiteY98" fmla="*/ 3348706 h 9505057"/>
              <a:gd name="connsiteX99" fmla="*/ 4385483 w 6408712"/>
              <a:gd name="connsiteY99" fmla="*/ 3540939 h 9505057"/>
              <a:gd name="connsiteX100" fmla="*/ 4141952 w 6408712"/>
              <a:gd name="connsiteY100" fmla="*/ 3926367 h 9505057"/>
              <a:gd name="connsiteX101" fmla="*/ 3999679 w 6408712"/>
              <a:gd name="connsiteY101" fmla="*/ 4214718 h 9505057"/>
              <a:gd name="connsiteX102" fmla="*/ 3901625 w 6408712"/>
              <a:gd name="connsiteY102" fmla="*/ 4480001 h 9505057"/>
              <a:gd name="connsiteX103" fmla="*/ 3854199 w 6408712"/>
              <a:gd name="connsiteY103" fmla="*/ 4891378 h 9505057"/>
              <a:gd name="connsiteX104" fmla="*/ 4119522 w 6408712"/>
              <a:gd name="connsiteY104" fmla="*/ 5011526 h 9505057"/>
              <a:gd name="connsiteX105" fmla="*/ 4648239 w 6408712"/>
              <a:gd name="connsiteY105" fmla="*/ 4938477 h 9505057"/>
              <a:gd name="connsiteX106" fmla="*/ 4960985 w 6408712"/>
              <a:gd name="connsiteY106" fmla="*/ 4843321 h 9505057"/>
              <a:gd name="connsiteX107" fmla="*/ 5299365 w 6408712"/>
              <a:gd name="connsiteY107" fmla="*/ 4698184 h 9505057"/>
              <a:gd name="connsiteX108" fmla="*/ 5612109 w 6408712"/>
              <a:gd name="connsiteY108" fmla="*/ 4530942 h 9505057"/>
              <a:gd name="connsiteX109" fmla="*/ 5757588 w 6408712"/>
              <a:gd name="connsiteY109" fmla="*/ 4432902 h 9505057"/>
              <a:gd name="connsiteX110" fmla="*/ 5877431 w 6408712"/>
              <a:gd name="connsiteY110" fmla="*/ 4312756 h 9505057"/>
              <a:gd name="connsiteX111" fmla="*/ 5975483 w 6408712"/>
              <a:gd name="connsiteY111" fmla="*/ 4214718 h 9505057"/>
              <a:gd name="connsiteX112" fmla="*/ 6045339 w 6408712"/>
              <a:gd name="connsiteY112" fmla="*/ 4072465 h 9505057"/>
              <a:gd name="connsiteX113" fmla="*/ 6045339 w 6408712"/>
              <a:gd name="connsiteY113" fmla="*/ 4167622 h 9505057"/>
              <a:gd name="connsiteX114" fmla="*/ 5997915 w 6408712"/>
              <a:gd name="connsiteY114" fmla="*/ 4264698 h 9505057"/>
              <a:gd name="connsiteX115" fmla="*/ 5925496 w 6408712"/>
              <a:gd name="connsiteY115" fmla="*/ 4384844 h 9505057"/>
              <a:gd name="connsiteX116" fmla="*/ 5830005 w 6408712"/>
              <a:gd name="connsiteY116" fmla="*/ 4504989 h 9505057"/>
              <a:gd name="connsiteX117" fmla="*/ 5659535 w 6408712"/>
              <a:gd name="connsiteY117" fmla="*/ 4651087 h 9505057"/>
              <a:gd name="connsiteX118" fmla="*/ 5419208 w 6408712"/>
              <a:gd name="connsiteY118" fmla="*/ 4818332 h 9505057"/>
              <a:gd name="connsiteX119" fmla="*/ 5106462 w 6408712"/>
              <a:gd name="connsiteY119" fmla="*/ 4963466 h 9505057"/>
              <a:gd name="connsiteX120" fmla="*/ 5153886 w 6408712"/>
              <a:gd name="connsiteY120" fmla="*/ 4986535 h 9505057"/>
              <a:gd name="connsiteX121" fmla="*/ 5276933 w 6408712"/>
              <a:gd name="connsiteY121" fmla="*/ 5106680 h 9505057"/>
              <a:gd name="connsiteX122" fmla="*/ 5346789 w 6408712"/>
              <a:gd name="connsiteY122" fmla="*/ 5203759 h 9505057"/>
              <a:gd name="connsiteX123" fmla="*/ 5419208 w 6408712"/>
              <a:gd name="connsiteY123" fmla="*/ 5323905 h 9505057"/>
              <a:gd name="connsiteX124" fmla="*/ 5492266 w 6408712"/>
              <a:gd name="connsiteY124" fmla="*/ 5470003 h 9505057"/>
              <a:gd name="connsiteX125" fmla="*/ 5564685 w 6408712"/>
              <a:gd name="connsiteY125" fmla="*/ 5662236 h 9505057"/>
              <a:gd name="connsiteX126" fmla="*/ 5492266 w 6408712"/>
              <a:gd name="connsiteY126" fmla="*/ 5542088 h 9505057"/>
              <a:gd name="connsiteX127" fmla="*/ 5419208 w 6408712"/>
              <a:gd name="connsiteY127" fmla="*/ 5444050 h 9505057"/>
              <a:gd name="connsiteX128" fmla="*/ 5324359 w 6408712"/>
              <a:gd name="connsiteY128" fmla="*/ 5323905 h 9505057"/>
              <a:gd name="connsiteX129" fmla="*/ 5203875 w 6408712"/>
              <a:gd name="connsiteY129" fmla="*/ 5203759 h 9505057"/>
              <a:gd name="connsiteX130" fmla="*/ 5059039 w 6408712"/>
              <a:gd name="connsiteY130" fmla="*/ 5106680 h 9505057"/>
              <a:gd name="connsiteX131" fmla="*/ 4913559 w 6408712"/>
              <a:gd name="connsiteY131" fmla="*/ 5036515 h 9505057"/>
              <a:gd name="connsiteX132" fmla="*/ 4818712 w 6408712"/>
              <a:gd name="connsiteY132" fmla="*/ 5036515 h 9505057"/>
              <a:gd name="connsiteX133" fmla="*/ 4432906 w 6408712"/>
              <a:gd name="connsiteY133" fmla="*/ 5131672 h 9505057"/>
              <a:gd name="connsiteX134" fmla="*/ 4182186 w 6408712"/>
              <a:gd name="connsiteY134" fmla="*/ 5226330 h 9505057"/>
              <a:gd name="connsiteX135" fmla="*/ 3788758 w 6408712"/>
              <a:gd name="connsiteY135" fmla="*/ 8002855 h 9505057"/>
              <a:gd name="connsiteX136" fmla="*/ 4816729 w 6408712"/>
              <a:gd name="connsiteY136" fmla="*/ 9505057 h 9505057"/>
              <a:gd name="connsiteX137" fmla="*/ 1440873 w 6408712"/>
              <a:gd name="connsiteY137" fmla="*/ 9505057 h 9505057"/>
              <a:gd name="connsiteX138" fmla="*/ 2443977 w 6408712"/>
              <a:gd name="connsiteY138" fmla="*/ 7990971 h 9505057"/>
              <a:gd name="connsiteX139" fmla="*/ 2303268 w 6408712"/>
              <a:gd name="connsiteY139" fmla="*/ 5266751 h 9505057"/>
              <a:gd name="connsiteX0" fmla="*/ 2071296 w 6408712"/>
              <a:gd name="connsiteY0" fmla="*/ 5083612 h 9505057"/>
              <a:gd name="connsiteX1" fmla="*/ 1878393 w 6408712"/>
              <a:gd name="connsiteY1" fmla="*/ 4986535 h 9505057"/>
              <a:gd name="connsiteX2" fmla="*/ 1685493 w 6408712"/>
              <a:gd name="connsiteY2" fmla="*/ 4913486 h 9505057"/>
              <a:gd name="connsiteX3" fmla="*/ 1470160 w 6408712"/>
              <a:gd name="connsiteY3" fmla="*/ 4843321 h 9505057"/>
              <a:gd name="connsiteX4" fmla="*/ 1277257 w 6408712"/>
              <a:gd name="connsiteY4" fmla="*/ 4818332 h 9505057"/>
              <a:gd name="connsiteX5" fmla="*/ 1084354 w 6408712"/>
              <a:gd name="connsiteY5" fmla="*/ 4793340 h 9505057"/>
              <a:gd name="connsiteX6" fmla="*/ 720980 w 6408712"/>
              <a:gd name="connsiteY6" fmla="*/ 4771233 h 9505057"/>
              <a:gd name="connsiteX7" fmla="*/ 433230 w 6408712"/>
              <a:gd name="connsiteY7" fmla="*/ 4793340 h 9505057"/>
              <a:gd name="connsiteX8" fmla="*/ 167910 w 6408712"/>
              <a:gd name="connsiteY8" fmla="*/ 4818332 h 9505057"/>
              <a:gd name="connsiteX9" fmla="*/ 360810 w 6408712"/>
              <a:gd name="connsiteY9" fmla="*/ 4771233 h 9505057"/>
              <a:gd name="connsiteX10" fmla="*/ 528079 w 6408712"/>
              <a:gd name="connsiteY10" fmla="*/ 4745283 h 9505057"/>
              <a:gd name="connsiteX11" fmla="*/ 913883 w 6408712"/>
              <a:gd name="connsiteY11" fmla="*/ 4720292 h 9505057"/>
              <a:gd name="connsiteX12" fmla="*/ 1277257 w 6408712"/>
              <a:gd name="connsiteY12" fmla="*/ 4745283 h 9505057"/>
              <a:gd name="connsiteX13" fmla="*/ 1638067 w 6408712"/>
              <a:gd name="connsiteY13" fmla="*/ 4818332 h 9505057"/>
              <a:gd name="connsiteX14" fmla="*/ 1950813 w 6408712"/>
              <a:gd name="connsiteY14" fmla="*/ 4913486 h 9505057"/>
              <a:gd name="connsiteX15" fmla="*/ 2238563 w 6408712"/>
              <a:gd name="connsiteY15" fmla="*/ 5036515 h 9505057"/>
              <a:gd name="connsiteX16" fmla="*/ 2456459 w 6408712"/>
              <a:gd name="connsiteY16" fmla="*/ 5156661 h 9505057"/>
              <a:gd name="connsiteX17" fmla="*/ 2624369 w 6408712"/>
              <a:gd name="connsiteY17" fmla="*/ 5276808 h 9505057"/>
              <a:gd name="connsiteX18" fmla="*/ 2651256 w 6408712"/>
              <a:gd name="connsiteY18" fmla="*/ 5295594 h 9505057"/>
              <a:gd name="connsiteX19" fmla="*/ 2656331 w 6408712"/>
              <a:gd name="connsiteY19" fmla="*/ 5296631 h 9505057"/>
              <a:gd name="connsiteX20" fmla="*/ 2649362 w 6408712"/>
              <a:gd name="connsiteY20" fmla="*/ 5203759 h 9505057"/>
              <a:gd name="connsiteX21" fmla="*/ 2601939 w 6408712"/>
              <a:gd name="connsiteY21" fmla="*/ 4891378 h 9505057"/>
              <a:gd name="connsiteX22" fmla="*/ 2311623 w 6408712"/>
              <a:gd name="connsiteY22" fmla="*/ 4047474 h 9505057"/>
              <a:gd name="connsiteX23" fmla="*/ 2191139 w 6408712"/>
              <a:gd name="connsiteY23" fmla="*/ 3806222 h 9505057"/>
              <a:gd name="connsiteX24" fmla="*/ 2045662 w 6408712"/>
              <a:gd name="connsiteY24" fmla="*/ 3540939 h 9505057"/>
              <a:gd name="connsiteX25" fmla="*/ 1855963 w 6408712"/>
              <a:gd name="connsiteY25" fmla="*/ 3275657 h 9505057"/>
              <a:gd name="connsiteX26" fmla="*/ 1638067 w 6408712"/>
              <a:gd name="connsiteY26" fmla="*/ 3010375 h 9505057"/>
              <a:gd name="connsiteX27" fmla="*/ 1397740 w 6408712"/>
              <a:gd name="connsiteY27" fmla="*/ 2747015 h 9505057"/>
              <a:gd name="connsiteX28" fmla="*/ 1106786 w 6408712"/>
              <a:gd name="connsiteY28" fmla="*/ 2456744 h 9505057"/>
              <a:gd name="connsiteX29" fmla="*/ 794040 w 6408712"/>
              <a:gd name="connsiteY29" fmla="*/ 2191462 h 9505057"/>
              <a:gd name="connsiteX30" fmla="*/ 408236 w 6408712"/>
              <a:gd name="connsiteY30" fmla="*/ 1951169 h 9505057"/>
              <a:gd name="connsiteX31" fmla="*/ 0 w 6408712"/>
              <a:gd name="connsiteY31" fmla="*/ 1710878 h 9505057"/>
              <a:gd name="connsiteX32" fmla="*/ 192903 w 6408712"/>
              <a:gd name="connsiteY32" fmla="*/ 1782965 h 9505057"/>
              <a:gd name="connsiteX33" fmla="*/ 408236 w 6408712"/>
              <a:gd name="connsiteY33" fmla="*/ 1878120 h 9505057"/>
              <a:gd name="connsiteX34" fmla="*/ 698550 w 6408712"/>
              <a:gd name="connsiteY34" fmla="*/ 2023256 h 9505057"/>
              <a:gd name="connsiteX35" fmla="*/ 1011936 w 6408712"/>
              <a:gd name="connsiteY35" fmla="*/ 2241442 h 9505057"/>
              <a:gd name="connsiteX36" fmla="*/ 1397740 w 6408712"/>
              <a:gd name="connsiteY36" fmla="*/ 2529793 h 9505057"/>
              <a:gd name="connsiteX37" fmla="*/ 1590002 w 6408712"/>
              <a:gd name="connsiteY37" fmla="*/ 2722026 h 9505057"/>
              <a:gd name="connsiteX38" fmla="*/ 1782903 w 6408712"/>
              <a:gd name="connsiteY38" fmla="*/ 2915221 h 9505057"/>
              <a:gd name="connsiteX39" fmla="*/ 1975806 w 6408712"/>
              <a:gd name="connsiteY39" fmla="*/ 3155512 h 9505057"/>
              <a:gd name="connsiteX40" fmla="*/ 2168709 w 6408712"/>
              <a:gd name="connsiteY40" fmla="*/ 3395803 h 9505057"/>
              <a:gd name="connsiteX41" fmla="*/ 2289193 w 6408712"/>
              <a:gd name="connsiteY41" fmla="*/ 3565931 h 9505057"/>
              <a:gd name="connsiteX42" fmla="*/ 2529519 w 6408712"/>
              <a:gd name="connsiteY42" fmla="*/ 3734134 h 9505057"/>
              <a:gd name="connsiteX43" fmla="*/ 2576943 w 6408712"/>
              <a:gd name="connsiteY43" fmla="*/ 3613988 h 9505057"/>
              <a:gd name="connsiteX44" fmla="*/ 2576943 w 6408712"/>
              <a:gd name="connsiteY44" fmla="*/ 3445785 h 9505057"/>
              <a:gd name="connsiteX45" fmla="*/ 2554513 w 6408712"/>
              <a:gd name="connsiteY45" fmla="*/ 3228561 h 9505057"/>
              <a:gd name="connsiteX46" fmla="*/ 2431466 w 6408712"/>
              <a:gd name="connsiteY46" fmla="*/ 2481733 h 9505057"/>
              <a:gd name="connsiteX47" fmla="*/ 2336616 w 6408712"/>
              <a:gd name="connsiteY47" fmla="*/ 1517683 h 9505057"/>
              <a:gd name="connsiteX48" fmla="*/ 2289193 w 6408712"/>
              <a:gd name="connsiteY48" fmla="*/ 603614 h 9505057"/>
              <a:gd name="connsiteX49" fmla="*/ 2289193 w 6408712"/>
              <a:gd name="connsiteY49" fmla="*/ 240291 h 9505057"/>
              <a:gd name="connsiteX50" fmla="*/ 2311623 w 6408712"/>
              <a:gd name="connsiteY50" fmla="*/ 0 h 9505057"/>
              <a:gd name="connsiteX51" fmla="*/ 2456459 w 6408712"/>
              <a:gd name="connsiteY51" fmla="*/ 1397538 h 9505057"/>
              <a:gd name="connsiteX52" fmla="*/ 2601939 w 6408712"/>
              <a:gd name="connsiteY52" fmla="*/ 2481733 h 9505057"/>
              <a:gd name="connsiteX53" fmla="*/ 2674997 w 6408712"/>
              <a:gd name="connsiteY53" fmla="*/ 2915221 h 9505057"/>
              <a:gd name="connsiteX54" fmla="*/ 2722422 w 6408712"/>
              <a:gd name="connsiteY54" fmla="*/ 3228561 h 9505057"/>
              <a:gd name="connsiteX55" fmla="*/ 2987742 w 6408712"/>
              <a:gd name="connsiteY55" fmla="*/ 4287767 h 9505057"/>
              <a:gd name="connsiteX56" fmla="*/ 3082592 w 6408712"/>
              <a:gd name="connsiteY56" fmla="*/ 4745283 h 9505057"/>
              <a:gd name="connsiteX57" fmla="*/ 3250499 w 6408712"/>
              <a:gd name="connsiteY57" fmla="*/ 5226826 h 9505057"/>
              <a:gd name="connsiteX58" fmla="*/ 3395976 w 6408712"/>
              <a:gd name="connsiteY58" fmla="*/ 5058623 h 9505057"/>
              <a:gd name="connsiteX59" fmla="*/ 3515819 w 6408712"/>
              <a:gd name="connsiteY59" fmla="*/ 4771233 h 9505057"/>
              <a:gd name="connsiteX60" fmla="*/ 3588879 w 6408712"/>
              <a:gd name="connsiteY60" fmla="*/ 4600146 h 9505057"/>
              <a:gd name="connsiteX61" fmla="*/ 3661299 w 6408712"/>
              <a:gd name="connsiteY61" fmla="*/ 4432902 h 9505057"/>
              <a:gd name="connsiteX62" fmla="*/ 3854199 w 6408712"/>
              <a:gd name="connsiteY62" fmla="*/ 4119562 h 9505057"/>
              <a:gd name="connsiteX63" fmla="*/ 4047102 w 6408712"/>
              <a:gd name="connsiteY63" fmla="*/ 3806222 h 9505057"/>
              <a:gd name="connsiteX64" fmla="*/ 4240005 w 6408712"/>
              <a:gd name="connsiteY64" fmla="*/ 3468852 h 9505057"/>
              <a:gd name="connsiteX65" fmla="*/ 4312422 w 6408712"/>
              <a:gd name="connsiteY65" fmla="*/ 3275657 h 9505057"/>
              <a:gd name="connsiteX66" fmla="*/ 4359848 w 6408712"/>
              <a:gd name="connsiteY66" fmla="*/ 3082463 h 9505057"/>
              <a:gd name="connsiteX67" fmla="*/ 4407272 w 6408712"/>
              <a:gd name="connsiteY67" fmla="*/ 2890230 h 9505057"/>
              <a:gd name="connsiteX68" fmla="*/ 4407272 w 6408712"/>
              <a:gd name="connsiteY68" fmla="*/ 2697035 h 9505057"/>
              <a:gd name="connsiteX69" fmla="*/ 4385483 w 6408712"/>
              <a:gd name="connsiteY69" fmla="*/ 2456744 h 9505057"/>
              <a:gd name="connsiteX70" fmla="*/ 4334853 w 6408712"/>
              <a:gd name="connsiteY70" fmla="*/ 2241442 h 9505057"/>
              <a:gd name="connsiteX71" fmla="*/ 4240005 w 6408712"/>
              <a:gd name="connsiteY71" fmla="*/ 1976160 h 9505057"/>
              <a:gd name="connsiteX72" fmla="*/ 4119522 w 6408712"/>
              <a:gd name="connsiteY72" fmla="*/ 1710878 h 9505057"/>
              <a:gd name="connsiteX73" fmla="*/ 4192579 w 6408712"/>
              <a:gd name="connsiteY73" fmla="*/ 1807957 h 9505057"/>
              <a:gd name="connsiteX74" fmla="*/ 4287429 w 6408712"/>
              <a:gd name="connsiteY74" fmla="*/ 1928102 h 9505057"/>
              <a:gd name="connsiteX75" fmla="*/ 4359848 w 6408712"/>
              <a:gd name="connsiteY75" fmla="*/ 2071316 h 9505057"/>
              <a:gd name="connsiteX76" fmla="*/ 4432906 w 6408712"/>
              <a:gd name="connsiteY76" fmla="*/ 2263550 h 9505057"/>
              <a:gd name="connsiteX77" fmla="*/ 4480332 w 6408712"/>
              <a:gd name="connsiteY77" fmla="*/ 2503841 h 9505057"/>
              <a:gd name="connsiteX78" fmla="*/ 4505325 w 6408712"/>
              <a:gd name="connsiteY78" fmla="*/ 2795075 h 9505057"/>
              <a:gd name="connsiteX79" fmla="*/ 4480332 w 6408712"/>
              <a:gd name="connsiteY79" fmla="*/ 2962317 h 9505057"/>
              <a:gd name="connsiteX80" fmla="*/ 4455336 w 6408712"/>
              <a:gd name="connsiteY80" fmla="*/ 3133404 h 9505057"/>
              <a:gd name="connsiteX81" fmla="*/ 4648239 w 6408712"/>
              <a:gd name="connsiteY81" fmla="*/ 2987309 h 9505057"/>
              <a:gd name="connsiteX82" fmla="*/ 4866136 w 6408712"/>
              <a:gd name="connsiteY82" fmla="*/ 2842172 h 9505057"/>
              <a:gd name="connsiteX83" fmla="*/ 5131456 w 6408712"/>
              <a:gd name="connsiteY83" fmla="*/ 2697035 h 9505057"/>
              <a:gd name="connsiteX84" fmla="*/ 5444202 w 6408712"/>
              <a:gd name="connsiteY84" fmla="*/ 2529793 h 9505057"/>
              <a:gd name="connsiteX85" fmla="*/ 5782582 w 6408712"/>
              <a:gd name="connsiteY85" fmla="*/ 2409645 h 9505057"/>
              <a:gd name="connsiteX86" fmla="*/ 5925496 w 6408712"/>
              <a:gd name="connsiteY86" fmla="*/ 2383695 h 9505057"/>
              <a:gd name="connsiteX87" fmla="*/ 6095968 w 6408712"/>
              <a:gd name="connsiteY87" fmla="*/ 2361588 h 9505057"/>
              <a:gd name="connsiteX88" fmla="*/ 6263235 w 6408712"/>
              <a:gd name="connsiteY88" fmla="*/ 2336599 h 9505057"/>
              <a:gd name="connsiteX89" fmla="*/ 6408712 w 6408712"/>
              <a:gd name="connsiteY89" fmla="*/ 2361588 h 9505057"/>
              <a:gd name="connsiteX90" fmla="*/ 6190816 w 6408712"/>
              <a:gd name="connsiteY90" fmla="*/ 2409645 h 9505057"/>
              <a:gd name="connsiteX91" fmla="*/ 5950489 w 6408712"/>
              <a:gd name="connsiteY91" fmla="*/ 2456744 h 9505057"/>
              <a:gd name="connsiteX92" fmla="*/ 5659535 w 6408712"/>
              <a:gd name="connsiteY92" fmla="*/ 2554782 h 9505057"/>
              <a:gd name="connsiteX93" fmla="*/ 5324359 w 6408712"/>
              <a:gd name="connsiteY93" fmla="*/ 2697035 h 9505057"/>
              <a:gd name="connsiteX94" fmla="*/ 5153886 w 6408712"/>
              <a:gd name="connsiteY94" fmla="*/ 2795075 h 9505057"/>
              <a:gd name="connsiteX95" fmla="*/ 4985979 w 6408712"/>
              <a:gd name="connsiteY95" fmla="*/ 2915221 h 9505057"/>
              <a:gd name="connsiteX96" fmla="*/ 4818712 w 6408712"/>
              <a:gd name="connsiteY96" fmla="*/ 3035366 h 9505057"/>
              <a:gd name="connsiteX97" fmla="*/ 4673233 w 6408712"/>
              <a:gd name="connsiteY97" fmla="*/ 3180503 h 9505057"/>
              <a:gd name="connsiteX98" fmla="*/ 4527756 w 6408712"/>
              <a:gd name="connsiteY98" fmla="*/ 3348706 h 9505057"/>
              <a:gd name="connsiteX99" fmla="*/ 4385483 w 6408712"/>
              <a:gd name="connsiteY99" fmla="*/ 3540939 h 9505057"/>
              <a:gd name="connsiteX100" fmla="*/ 4141952 w 6408712"/>
              <a:gd name="connsiteY100" fmla="*/ 3926367 h 9505057"/>
              <a:gd name="connsiteX101" fmla="*/ 3999679 w 6408712"/>
              <a:gd name="connsiteY101" fmla="*/ 4214718 h 9505057"/>
              <a:gd name="connsiteX102" fmla="*/ 3901625 w 6408712"/>
              <a:gd name="connsiteY102" fmla="*/ 4480001 h 9505057"/>
              <a:gd name="connsiteX103" fmla="*/ 3854199 w 6408712"/>
              <a:gd name="connsiteY103" fmla="*/ 4891378 h 9505057"/>
              <a:gd name="connsiteX104" fmla="*/ 4119522 w 6408712"/>
              <a:gd name="connsiteY104" fmla="*/ 5011526 h 9505057"/>
              <a:gd name="connsiteX105" fmla="*/ 4648239 w 6408712"/>
              <a:gd name="connsiteY105" fmla="*/ 4938477 h 9505057"/>
              <a:gd name="connsiteX106" fmla="*/ 4960985 w 6408712"/>
              <a:gd name="connsiteY106" fmla="*/ 4843321 h 9505057"/>
              <a:gd name="connsiteX107" fmla="*/ 5299365 w 6408712"/>
              <a:gd name="connsiteY107" fmla="*/ 4698184 h 9505057"/>
              <a:gd name="connsiteX108" fmla="*/ 5612109 w 6408712"/>
              <a:gd name="connsiteY108" fmla="*/ 4530942 h 9505057"/>
              <a:gd name="connsiteX109" fmla="*/ 5757588 w 6408712"/>
              <a:gd name="connsiteY109" fmla="*/ 4432902 h 9505057"/>
              <a:gd name="connsiteX110" fmla="*/ 5877431 w 6408712"/>
              <a:gd name="connsiteY110" fmla="*/ 4312756 h 9505057"/>
              <a:gd name="connsiteX111" fmla="*/ 5975483 w 6408712"/>
              <a:gd name="connsiteY111" fmla="*/ 4214718 h 9505057"/>
              <a:gd name="connsiteX112" fmla="*/ 6045339 w 6408712"/>
              <a:gd name="connsiteY112" fmla="*/ 4072465 h 9505057"/>
              <a:gd name="connsiteX113" fmla="*/ 6045339 w 6408712"/>
              <a:gd name="connsiteY113" fmla="*/ 4167622 h 9505057"/>
              <a:gd name="connsiteX114" fmla="*/ 5997915 w 6408712"/>
              <a:gd name="connsiteY114" fmla="*/ 4264698 h 9505057"/>
              <a:gd name="connsiteX115" fmla="*/ 5925496 w 6408712"/>
              <a:gd name="connsiteY115" fmla="*/ 4384844 h 9505057"/>
              <a:gd name="connsiteX116" fmla="*/ 5830005 w 6408712"/>
              <a:gd name="connsiteY116" fmla="*/ 4504989 h 9505057"/>
              <a:gd name="connsiteX117" fmla="*/ 5659535 w 6408712"/>
              <a:gd name="connsiteY117" fmla="*/ 4651087 h 9505057"/>
              <a:gd name="connsiteX118" fmla="*/ 5419208 w 6408712"/>
              <a:gd name="connsiteY118" fmla="*/ 4818332 h 9505057"/>
              <a:gd name="connsiteX119" fmla="*/ 5106462 w 6408712"/>
              <a:gd name="connsiteY119" fmla="*/ 4963466 h 9505057"/>
              <a:gd name="connsiteX120" fmla="*/ 5153886 w 6408712"/>
              <a:gd name="connsiteY120" fmla="*/ 4986535 h 9505057"/>
              <a:gd name="connsiteX121" fmla="*/ 5276933 w 6408712"/>
              <a:gd name="connsiteY121" fmla="*/ 5106680 h 9505057"/>
              <a:gd name="connsiteX122" fmla="*/ 5346789 w 6408712"/>
              <a:gd name="connsiteY122" fmla="*/ 5203759 h 9505057"/>
              <a:gd name="connsiteX123" fmla="*/ 5419208 w 6408712"/>
              <a:gd name="connsiteY123" fmla="*/ 5323905 h 9505057"/>
              <a:gd name="connsiteX124" fmla="*/ 5492266 w 6408712"/>
              <a:gd name="connsiteY124" fmla="*/ 5470003 h 9505057"/>
              <a:gd name="connsiteX125" fmla="*/ 5564685 w 6408712"/>
              <a:gd name="connsiteY125" fmla="*/ 5662236 h 9505057"/>
              <a:gd name="connsiteX126" fmla="*/ 5492266 w 6408712"/>
              <a:gd name="connsiteY126" fmla="*/ 5542088 h 9505057"/>
              <a:gd name="connsiteX127" fmla="*/ 5419208 w 6408712"/>
              <a:gd name="connsiteY127" fmla="*/ 5444050 h 9505057"/>
              <a:gd name="connsiteX128" fmla="*/ 5324359 w 6408712"/>
              <a:gd name="connsiteY128" fmla="*/ 5323905 h 9505057"/>
              <a:gd name="connsiteX129" fmla="*/ 5203875 w 6408712"/>
              <a:gd name="connsiteY129" fmla="*/ 5203759 h 9505057"/>
              <a:gd name="connsiteX130" fmla="*/ 5059039 w 6408712"/>
              <a:gd name="connsiteY130" fmla="*/ 5106680 h 9505057"/>
              <a:gd name="connsiteX131" fmla="*/ 4913559 w 6408712"/>
              <a:gd name="connsiteY131" fmla="*/ 5036515 h 9505057"/>
              <a:gd name="connsiteX132" fmla="*/ 4818712 w 6408712"/>
              <a:gd name="connsiteY132" fmla="*/ 5036515 h 9505057"/>
              <a:gd name="connsiteX133" fmla="*/ 4432906 w 6408712"/>
              <a:gd name="connsiteY133" fmla="*/ 5131672 h 9505057"/>
              <a:gd name="connsiteX134" fmla="*/ 4182186 w 6408712"/>
              <a:gd name="connsiteY134" fmla="*/ 5226330 h 9505057"/>
              <a:gd name="connsiteX135" fmla="*/ 3788758 w 6408712"/>
              <a:gd name="connsiteY135" fmla="*/ 8002855 h 9505057"/>
              <a:gd name="connsiteX136" fmla="*/ 4816729 w 6408712"/>
              <a:gd name="connsiteY136" fmla="*/ 9505057 h 9505057"/>
              <a:gd name="connsiteX137" fmla="*/ 1440873 w 6408712"/>
              <a:gd name="connsiteY137" fmla="*/ 9505057 h 9505057"/>
              <a:gd name="connsiteX138" fmla="*/ 2443977 w 6408712"/>
              <a:gd name="connsiteY138" fmla="*/ 7990971 h 9505057"/>
              <a:gd name="connsiteX139" fmla="*/ 2303268 w 6408712"/>
              <a:gd name="connsiteY139" fmla="*/ 5266751 h 9505057"/>
              <a:gd name="connsiteX0" fmla="*/ 2504293 w 6841709"/>
              <a:gd name="connsiteY0" fmla="*/ 5083612 h 9505057"/>
              <a:gd name="connsiteX1" fmla="*/ 2311390 w 6841709"/>
              <a:gd name="connsiteY1" fmla="*/ 4986535 h 9505057"/>
              <a:gd name="connsiteX2" fmla="*/ 2118490 w 6841709"/>
              <a:gd name="connsiteY2" fmla="*/ 4913486 h 9505057"/>
              <a:gd name="connsiteX3" fmla="*/ 1903157 w 6841709"/>
              <a:gd name="connsiteY3" fmla="*/ 4843321 h 9505057"/>
              <a:gd name="connsiteX4" fmla="*/ 1710254 w 6841709"/>
              <a:gd name="connsiteY4" fmla="*/ 4818332 h 9505057"/>
              <a:gd name="connsiteX5" fmla="*/ 1517351 w 6841709"/>
              <a:gd name="connsiteY5" fmla="*/ 4793340 h 9505057"/>
              <a:gd name="connsiteX6" fmla="*/ 1153977 w 6841709"/>
              <a:gd name="connsiteY6" fmla="*/ 4771233 h 9505057"/>
              <a:gd name="connsiteX7" fmla="*/ 866227 w 6841709"/>
              <a:gd name="connsiteY7" fmla="*/ 4793340 h 9505057"/>
              <a:gd name="connsiteX8" fmla="*/ 0 w 6841709"/>
              <a:gd name="connsiteY8" fmla="*/ 4818332 h 9505057"/>
              <a:gd name="connsiteX9" fmla="*/ 793807 w 6841709"/>
              <a:gd name="connsiteY9" fmla="*/ 4771233 h 9505057"/>
              <a:gd name="connsiteX10" fmla="*/ 961076 w 6841709"/>
              <a:gd name="connsiteY10" fmla="*/ 4745283 h 9505057"/>
              <a:gd name="connsiteX11" fmla="*/ 1346880 w 6841709"/>
              <a:gd name="connsiteY11" fmla="*/ 4720292 h 9505057"/>
              <a:gd name="connsiteX12" fmla="*/ 1710254 w 6841709"/>
              <a:gd name="connsiteY12" fmla="*/ 4745283 h 9505057"/>
              <a:gd name="connsiteX13" fmla="*/ 2071064 w 6841709"/>
              <a:gd name="connsiteY13" fmla="*/ 4818332 h 9505057"/>
              <a:gd name="connsiteX14" fmla="*/ 2383810 w 6841709"/>
              <a:gd name="connsiteY14" fmla="*/ 4913486 h 9505057"/>
              <a:gd name="connsiteX15" fmla="*/ 2671560 w 6841709"/>
              <a:gd name="connsiteY15" fmla="*/ 5036515 h 9505057"/>
              <a:gd name="connsiteX16" fmla="*/ 2889456 w 6841709"/>
              <a:gd name="connsiteY16" fmla="*/ 5156661 h 9505057"/>
              <a:gd name="connsiteX17" fmla="*/ 3057366 w 6841709"/>
              <a:gd name="connsiteY17" fmla="*/ 5276808 h 9505057"/>
              <a:gd name="connsiteX18" fmla="*/ 3084253 w 6841709"/>
              <a:gd name="connsiteY18" fmla="*/ 5295594 h 9505057"/>
              <a:gd name="connsiteX19" fmla="*/ 3089328 w 6841709"/>
              <a:gd name="connsiteY19" fmla="*/ 5296631 h 9505057"/>
              <a:gd name="connsiteX20" fmla="*/ 3082359 w 6841709"/>
              <a:gd name="connsiteY20" fmla="*/ 5203759 h 9505057"/>
              <a:gd name="connsiteX21" fmla="*/ 3034936 w 6841709"/>
              <a:gd name="connsiteY21" fmla="*/ 4891378 h 9505057"/>
              <a:gd name="connsiteX22" fmla="*/ 2744620 w 6841709"/>
              <a:gd name="connsiteY22" fmla="*/ 4047474 h 9505057"/>
              <a:gd name="connsiteX23" fmla="*/ 2624136 w 6841709"/>
              <a:gd name="connsiteY23" fmla="*/ 3806222 h 9505057"/>
              <a:gd name="connsiteX24" fmla="*/ 2478659 w 6841709"/>
              <a:gd name="connsiteY24" fmla="*/ 3540939 h 9505057"/>
              <a:gd name="connsiteX25" fmla="*/ 2288960 w 6841709"/>
              <a:gd name="connsiteY25" fmla="*/ 3275657 h 9505057"/>
              <a:gd name="connsiteX26" fmla="*/ 2071064 w 6841709"/>
              <a:gd name="connsiteY26" fmla="*/ 3010375 h 9505057"/>
              <a:gd name="connsiteX27" fmla="*/ 1830737 w 6841709"/>
              <a:gd name="connsiteY27" fmla="*/ 2747015 h 9505057"/>
              <a:gd name="connsiteX28" fmla="*/ 1539783 w 6841709"/>
              <a:gd name="connsiteY28" fmla="*/ 2456744 h 9505057"/>
              <a:gd name="connsiteX29" fmla="*/ 1227037 w 6841709"/>
              <a:gd name="connsiteY29" fmla="*/ 2191462 h 9505057"/>
              <a:gd name="connsiteX30" fmla="*/ 841233 w 6841709"/>
              <a:gd name="connsiteY30" fmla="*/ 1951169 h 9505057"/>
              <a:gd name="connsiteX31" fmla="*/ 432997 w 6841709"/>
              <a:gd name="connsiteY31" fmla="*/ 1710878 h 9505057"/>
              <a:gd name="connsiteX32" fmla="*/ 625900 w 6841709"/>
              <a:gd name="connsiteY32" fmla="*/ 1782965 h 9505057"/>
              <a:gd name="connsiteX33" fmla="*/ 841233 w 6841709"/>
              <a:gd name="connsiteY33" fmla="*/ 1878120 h 9505057"/>
              <a:gd name="connsiteX34" fmla="*/ 1131547 w 6841709"/>
              <a:gd name="connsiteY34" fmla="*/ 2023256 h 9505057"/>
              <a:gd name="connsiteX35" fmla="*/ 1444933 w 6841709"/>
              <a:gd name="connsiteY35" fmla="*/ 2241442 h 9505057"/>
              <a:gd name="connsiteX36" fmla="*/ 1830737 w 6841709"/>
              <a:gd name="connsiteY36" fmla="*/ 2529793 h 9505057"/>
              <a:gd name="connsiteX37" fmla="*/ 2022999 w 6841709"/>
              <a:gd name="connsiteY37" fmla="*/ 2722026 h 9505057"/>
              <a:gd name="connsiteX38" fmla="*/ 2215900 w 6841709"/>
              <a:gd name="connsiteY38" fmla="*/ 2915221 h 9505057"/>
              <a:gd name="connsiteX39" fmla="*/ 2408803 w 6841709"/>
              <a:gd name="connsiteY39" fmla="*/ 3155512 h 9505057"/>
              <a:gd name="connsiteX40" fmla="*/ 2601706 w 6841709"/>
              <a:gd name="connsiteY40" fmla="*/ 3395803 h 9505057"/>
              <a:gd name="connsiteX41" fmla="*/ 2722190 w 6841709"/>
              <a:gd name="connsiteY41" fmla="*/ 3565931 h 9505057"/>
              <a:gd name="connsiteX42" fmla="*/ 2962516 w 6841709"/>
              <a:gd name="connsiteY42" fmla="*/ 3734134 h 9505057"/>
              <a:gd name="connsiteX43" fmla="*/ 3009940 w 6841709"/>
              <a:gd name="connsiteY43" fmla="*/ 3613988 h 9505057"/>
              <a:gd name="connsiteX44" fmla="*/ 3009940 w 6841709"/>
              <a:gd name="connsiteY44" fmla="*/ 3445785 h 9505057"/>
              <a:gd name="connsiteX45" fmla="*/ 2987510 w 6841709"/>
              <a:gd name="connsiteY45" fmla="*/ 3228561 h 9505057"/>
              <a:gd name="connsiteX46" fmla="*/ 2864463 w 6841709"/>
              <a:gd name="connsiteY46" fmla="*/ 2481733 h 9505057"/>
              <a:gd name="connsiteX47" fmla="*/ 2769613 w 6841709"/>
              <a:gd name="connsiteY47" fmla="*/ 1517683 h 9505057"/>
              <a:gd name="connsiteX48" fmla="*/ 2722190 w 6841709"/>
              <a:gd name="connsiteY48" fmla="*/ 603614 h 9505057"/>
              <a:gd name="connsiteX49" fmla="*/ 2722190 w 6841709"/>
              <a:gd name="connsiteY49" fmla="*/ 240291 h 9505057"/>
              <a:gd name="connsiteX50" fmla="*/ 2744620 w 6841709"/>
              <a:gd name="connsiteY50" fmla="*/ 0 h 9505057"/>
              <a:gd name="connsiteX51" fmla="*/ 2889456 w 6841709"/>
              <a:gd name="connsiteY51" fmla="*/ 1397538 h 9505057"/>
              <a:gd name="connsiteX52" fmla="*/ 3034936 w 6841709"/>
              <a:gd name="connsiteY52" fmla="*/ 2481733 h 9505057"/>
              <a:gd name="connsiteX53" fmla="*/ 3107994 w 6841709"/>
              <a:gd name="connsiteY53" fmla="*/ 2915221 h 9505057"/>
              <a:gd name="connsiteX54" fmla="*/ 3155419 w 6841709"/>
              <a:gd name="connsiteY54" fmla="*/ 3228561 h 9505057"/>
              <a:gd name="connsiteX55" fmla="*/ 3420739 w 6841709"/>
              <a:gd name="connsiteY55" fmla="*/ 4287767 h 9505057"/>
              <a:gd name="connsiteX56" fmla="*/ 3515589 w 6841709"/>
              <a:gd name="connsiteY56" fmla="*/ 4745283 h 9505057"/>
              <a:gd name="connsiteX57" fmla="*/ 3683496 w 6841709"/>
              <a:gd name="connsiteY57" fmla="*/ 5226826 h 9505057"/>
              <a:gd name="connsiteX58" fmla="*/ 3828973 w 6841709"/>
              <a:gd name="connsiteY58" fmla="*/ 5058623 h 9505057"/>
              <a:gd name="connsiteX59" fmla="*/ 3948816 w 6841709"/>
              <a:gd name="connsiteY59" fmla="*/ 4771233 h 9505057"/>
              <a:gd name="connsiteX60" fmla="*/ 4021876 w 6841709"/>
              <a:gd name="connsiteY60" fmla="*/ 4600146 h 9505057"/>
              <a:gd name="connsiteX61" fmla="*/ 4094296 w 6841709"/>
              <a:gd name="connsiteY61" fmla="*/ 4432902 h 9505057"/>
              <a:gd name="connsiteX62" fmla="*/ 4287196 w 6841709"/>
              <a:gd name="connsiteY62" fmla="*/ 4119562 h 9505057"/>
              <a:gd name="connsiteX63" fmla="*/ 4480099 w 6841709"/>
              <a:gd name="connsiteY63" fmla="*/ 3806222 h 9505057"/>
              <a:gd name="connsiteX64" fmla="*/ 4673002 w 6841709"/>
              <a:gd name="connsiteY64" fmla="*/ 3468852 h 9505057"/>
              <a:gd name="connsiteX65" fmla="*/ 4745419 w 6841709"/>
              <a:gd name="connsiteY65" fmla="*/ 3275657 h 9505057"/>
              <a:gd name="connsiteX66" fmla="*/ 4792845 w 6841709"/>
              <a:gd name="connsiteY66" fmla="*/ 3082463 h 9505057"/>
              <a:gd name="connsiteX67" fmla="*/ 4840269 w 6841709"/>
              <a:gd name="connsiteY67" fmla="*/ 2890230 h 9505057"/>
              <a:gd name="connsiteX68" fmla="*/ 4840269 w 6841709"/>
              <a:gd name="connsiteY68" fmla="*/ 2697035 h 9505057"/>
              <a:gd name="connsiteX69" fmla="*/ 4818480 w 6841709"/>
              <a:gd name="connsiteY69" fmla="*/ 2456744 h 9505057"/>
              <a:gd name="connsiteX70" fmla="*/ 4767850 w 6841709"/>
              <a:gd name="connsiteY70" fmla="*/ 2241442 h 9505057"/>
              <a:gd name="connsiteX71" fmla="*/ 4673002 w 6841709"/>
              <a:gd name="connsiteY71" fmla="*/ 1976160 h 9505057"/>
              <a:gd name="connsiteX72" fmla="*/ 4552519 w 6841709"/>
              <a:gd name="connsiteY72" fmla="*/ 1710878 h 9505057"/>
              <a:gd name="connsiteX73" fmla="*/ 4625576 w 6841709"/>
              <a:gd name="connsiteY73" fmla="*/ 1807957 h 9505057"/>
              <a:gd name="connsiteX74" fmla="*/ 4720426 w 6841709"/>
              <a:gd name="connsiteY74" fmla="*/ 1928102 h 9505057"/>
              <a:gd name="connsiteX75" fmla="*/ 4792845 w 6841709"/>
              <a:gd name="connsiteY75" fmla="*/ 2071316 h 9505057"/>
              <a:gd name="connsiteX76" fmla="*/ 4865903 w 6841709"/>
              <a:gd name="connsiteY76" fmla="*/ 2263550 h 9505057"/>
              <a:gd name="connsiteX77" fmla="*/ 4913329 w 6841709"/>
              <a:gd name="connsiteY77" fmla="*/ 2503841 h 9505057"/>
              <a:gd name="connsiteX78" fmla="*/ 4938322 w 6841709"/>
              <a:gd name="connsiteY78" fmla="*/ 2795075 h 9505057"/>
              <a:gd name="connsiteX79" fmla="*/ 4913329 w 6841709"/>
              <a:gd name="connsiteY79" fmla="*/ 2962317 h 9505057"/>
              <a:gd name="connsiteX80" fmla="*/ 4888333 w 6841709"/>
              <a:gd name="connsiteY80" fmla="*/ 3133404 h 9505057"/>
              <a:gd name="connsiteX81" fmla="*/ 5081236 w 6841709"/>
              <a:gd name="connsiteY81" fmla="*/ 2987309 h 9505057"/>
              <a:gd name="connsiteX82" fmla="*/ 5299133 w 6841709"/>
              <a:gd name="connsiteY82" fmla="*/ 2842172 h 9505057"/>
              <a:gd name="connsiteX83" fmla="*/ 5564453 w 6841709"/>
              <a:gd name="connsiteY83" fmla="*/ 2697035 h 9505057"/>
              <a:gd name="connsiteX84" fmla="*/ 5877199 w 6841709"/>
              <a:gd name="connsiteY84" fmla="*/ 2529793 h 9505057"/>
              <a:gd name="connsiteX85" fmla="*/ 6215579 w 6841709"/>
              <a:gd name="connsiteY85" fmla="*/ 2409645 h 9505057"/>
              <a:gd name="connsiteX86" fmla="*/ 6358493 w 6841709"/>
              <a:gd name="connsiteY86" fmla="*/ 2383695 h 9505057"/>
              <a:gd name="connsiteX87" fmla="*/ 6528965 w 6841709"/>
              <a:gd name="connsiteY87" fmla="*/ 2361588 h 9505057"/>
              <a:gd name="connsiteX88" fmla="*/ 6696232 w 6841709"/>
              <a:gd name="connsiteY88" fmla="*/ 2336599 h 9505057"/>
              <a:gd name="connsiteX89" fmla="*/ 6841709 w 6841709"/>
              <a:gd name="connsiteY89" fmla="*/ 2361588 h 9505057"/>
              <a:gd name="connsiteX90" fmla="*/ 6623813 w 6841709"/>
              <a:gd name="connsiteY90" fmla="*/ 2409645 h 9505057"/>
              <a:gd name="connsiteX91" fmla="*/ 6383486 w 6841709"/>
              <a:gd name="connsiteY91" fmla="*/ 2456744 h 9505057"/>
              <a:gd name="connsiteX92" fmla="*/ 6092532 w 6841709"/>
              <a:gd name="connsiteY92" fmla="*/ 2554782 h 9505057"/>
              <a:gd name="connsiteX93" fmla="*/ 5757356 w 6841709"/>
              <a:gd name="connsiteY93" fmla="*/ 2697035 h 9505057"/>
              <a:gd name="connsiteX94" fmla="*/ 5586883 w 6841709"/>
              <a:gd name="connsiteY94" fmla="*/ 2795075 h 9505057"/>
              <a:gd name="connsiteX95" fmla="*/ 5418976 w 6841709"/>
              <a:gd name="connsiteY95" fmla="*/ 2915221 h 9505057"/>
              <a:gd name="connsiteX96" fmla="*/ 5251709 w 6841709"/>
              <a:gd name="connsiteY96" fmla="*/ 3035366 h 9505057"/>
              <a:gd name="connsiteX97" fmla="*/ 5106230 w 6841709"/>
              <a:gd name="connsiteY97" fmla="*/ 3180503 h 9505057"/>
              <a:gd name="connsiteX98" fmla="*/ 4960753 w 6841709"/>
              <a:gd name="connsiteY98" fmla="*/ 3348706 h 9505057"/>
              <a:gd name="connsiteX99" fmla="*/ 4818480 w 6841709"/>
              <a:gd name="connsiteY99" fmla="*/ 3540939 h 9505057"/>
              <a:gd name="connsiteX100" fmla="*/ 4574949 w 6841709"/>
              <a:gd name="connsiteY100" fmla="*/ 3926367 h 9505057"/>
              <a:gd name="connsiteX101" fmla="*/ 4432676 w 6841709"/>
              <a:gd name="connsiteY101" fmla="*/ 4214718 h 9505057"/>
              <a:gd name="connsiteX102" fmla="*/ 4334622 w 6841709"/>
              <a:gd name="connsiteY102" fmla="*/ 4480001 h 9505057"/>
              <a:gd name="connsiteX103" fmla="*/ 4287196 w 6841709"/>
              <a:gd name="connsiteY103" fmla="*/ 4891378 h 9505057"/>
              <a:gd name="connsiteX104" fmla="*/ 4552519 w 6841709"/>
              <a:gd name="connsiteY104" fmla="*/ 5011526 h 9505057"/>
              <a:gd name="connsiteX105" fmla="*/ 5081236 w 6841709"/>
              <a:gd name="connsiteY105" fmla="*/ 4938477 h 9505057"/>
              <a:gd name="connsiteX106" fmla="*/ 5393982 w 6841709"/>
              <a:gd name="connsiteY106" fmla="*/ 4843321 h 9505057"/>
              <a:gd name="connsiteX107" fmla="*/ 5732362 w 6841709"/>
              <a:gd name="connsiteY107" fmla="*/ 4698184 h 9505057"/>
              <a:gd name="connsiteX108" fmla="*/ 6045106 w 6841709"/>
              <a:gd name="connsiteY108" fmla="*/ 4530942 h 9505057"/>
              <a:gd name="connsiteX109" fmla="*/ 6190585 w 6841709"/>
              <a:gd name="connsiteY109" fmla="*/ 4432902 h 9505057"/>
              <a:gd name="connsiteX110" fmla="*/ 6310428 w 6841709"/>
              <a:gd name="connsiteY110" fmla="*/ 4312756 h 9505057"/>
              <a:gd name="connsiteX111" fmla="*/ 6408480 w 6841709"/>
              <a:gd name="connsiteY111" fmla="*/ 4214718 h 9505057"/>
              <a:gd name="connsiteX112" fmla="*/ 6478336 w 6841709"/>
              <a:gd name="connsiteY112" fmla="*/ 4072465 h 9505057"/>
              <a:gd name="connsiteX113" fmla="*/ 6478336 w 6841709"/>
              <a:gd name="connsiteY113" fmla="*/ 4167622 h 9505057"/>
              <a:gd name="connsiteX114" fmla="*/ 6430912 w 6841709"/>
              <a:gd name="connsiteY114" fmla="*/ 4264698 h 9505057"/>
              <a:gd name="connsiteX115" fmla="*/ 6358493 w 6841709"/>
              <a:gd name="connsiteY115" fmla="*/ 4384844 h 9505057"/>
              <a:gd name="connsiteX116" fmla="*/ 6263002 w 6841709"/>
              <a:gd name="connsiteY116" fmla="*/ 4504989 h 9505057"/>
              <a:gd name="connsiteX117" fmla="*/ 6092532 w 6841709"/>
              <a:gd name="connsiteY117" fmla="*/ 4651087 h 9505057"/>
              <a:gd name="connsiteX118" fmla="*/ 5852205 w 6841709"/>
              <a:gd name="connsiteY118" fmla="*/ 4818332 h 9505057"/>
              <a:gd name="connsiteX119" fmla="*/ 5539459 w 6841709"/>
              <a:gd name="connsiteY119" fmla="*/ 4963466 h 9505057"/>
              <a:gd name="connsiteX120" fmla="*/ 5586883 w 6841709"/>
              <a:gd name="connsiteY120" fmla="*/ 4986535 h 9505057"/>
              <a:gd name="connsiteX121" fmla="*/ 5709930 w 6841709"/>
              <a:gd name="connsiteY121" fmla="*/ 5106680 h 9505057"/>
              <a:gd name="connsiteX122" fmla="*/ 5779786 w 6841709"/>
              <a:gd name="connsiteY122" fmla="*/ 5203759 h 9505057"/>
              <a:gd name="connsiteX123" fmla="*/ 5852205 w 6841709"/>
              <a:gd name="connsiteY123" fmla="*/ 5323905 h 9505057"/>
              <a:gd name="connsiteX124" fmla="*/ 5925263 w 6841709"/>
              <a:gd name="connsiteY124" fmla="*/ 5470003 h 9505057"/>
              <a:gd name="connsiteX125" fmla="*/ 5997682 w 6841709"/>
              <a:gd name="connsiteY125" fmla="*/ 5662236 h 9505057"/>
              <a:gd name="connsiteX126" fmla="*/ 5925263 w 6841709"/>
              <a:gd name="connsiteY126" fmla="*/ 5542088 h 9505057"/>
              <a:gd name="connsiteX127" fmla="*/ 5852205 w 6841709"/>
              <a:gd name="connsiteY127" fmla="*/ 5444050 h 9505057"/>
              <a:gd name="connsiteX128" fmla="*/ 5757356 w 6841709"/>
              <a:gd name="connsiteY128" fmla="*/ 5323905 h 9505057"/>
              <a:gd name="connsiteX129" fmla="*/ 5636872 w 6841709"/>
              <a:gd name="connsiteY129" fmla="*/ 5203759 h 9505057"/>
              <a:gd name="connsiteX130" fmla="*/ 5492036 w 6841709"/>
              <a:gd name="connsiteY130" fmla="*/ 5106680 h 9505057"/>
              <a:gd name="connsiteX131" fmla="*/ 5346556 w 6841709"/>
              <a:gd name="connsiteY131" fmla="*/ 5036515 h 9505057"/>
              <a:gd name="connsiteX132" fmla="*/ 5251709 w 6841709"/>
              <a:gd name="connsiteY132" fmla="*/ 5036515 h 9505057"/>
              <a:gd name="connsiteX133" fmla="*/ 4865903 w 6841709"/>
              <a:gd name="connsiteY133" fmla="*/ 5131672 h 9505057"/>
              <a:gd name="connsiteX134" fmla="*/ 4615183 w 6841709"/>
              <a:gd name="connsiteY134" fmla="*/ 5226330 h 9505057"/>
              <a:gd name="connsiteX135" fmla="*/ 4221755 w 6841709"/>
              <a:gd name="connsiteY135" fmla="*/ 8002855 h 9505057"/>
              <a:gd name="connsiteX136" fmla="*/ 5249726 w 6841709"/>
              <a:gd name="connsiteY136" fmla="*/ 9505057 h 9505057"/>
              <a:gd name="connsiteX137" fmla="*/ 1873870 w 6841709"/>
              <a:gd name="connsiteY137" fmla="*/ 9505057 h 9505057"/>
              <a:gd name="connsiteX138" fmla="*/ 2876974 w 6841709"/>
              <a:gd name="connsiteY138" fmla="*/ 7990971 h 9505057"/>
              <a:gd name="connsiteX139" fmla="*/ 2736265 w 6841709"/>
              <a:gd name="connsiteY139" fmla="*/ 5266751 h 9505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Lst>
            <a:rect l="l" t="t" r="r" b="b"/>
            <a:pathLst>
              <a:path w="6841709" h="9505057">
                <a:moveTo>
                  <a:pt x="2504293" y="5083612"/>
                </a:moveTo>
                <a:lnTo>
                  <a:pt x="2311390" y="4986535"/>
                </a:lnTo>
                <a:lnTo>
                  <a:pt x="2118490" y="4913486"/>
                </a:lnTo>
                <a:lnTo>
                  <a:pt x="1903157" y="4843321"/>
                </a:lnTo>
                <a:lnTo>
                  <a:pt x="1710254" y="4818332"/>
                </a:lnTo>
                <a:lnTo>
                  <a:pt x="1517351" y="4793340"/>
                </a:lnTo>
                <a:lnTo>
                  <a:pt x="1153977" y="4771233"/>
                </a:lnTo>
                <a:lnTo>
                  <a:pt x="866227" y="4793340"/>
                </a:lnTo>
                <a:lnTo>
                  <a:pt x="0" y="4818332"/>
                </a:lnTo>
                <a:lnTo>
                  <a:pt x="793807" y="4771233"/>
                </a:lnTo>
                <a:lnTo>
                  <a:pt x="961076" y="4745283"/>
                </a:lnTo>
                <a:lnTo>
                  <a:pt x="1346880" y="4720292"/>
                </a:lnTo>
                <a:lnTo>
                  <a:pt x="1710254" y="4745283"/>
                </a:lnTo>
                <a:lnTo>
                  <a:pt x="2071064" y="4818332"/>
                </a:lnTo>
                <a:lnTo>
                  <a:pt x="2383810" y="4913486"/>
                </a:lnTo>
                <a:lnTo>
                  <a:pt x="2671560" y="5036515"/>
                </a:lnTo>
                <a:lnTo>
                  <a:pt x="2889456" y="5156661"/>
                </a:lnTo>
                <a:lnTo>
                  <a:pt x="3057366" y="5276808"/>
                </a:lnTo>
                <a:lnTo>
                  <a:pt x="3084253" y="5295594"/>
                </a:lnTo>
                <a:lnTo>
                  <a:pt x="3089328" y="5296631"/>
                </a:lnTo>
                <a:lnTo>
                  <a:pt x="3082359" y="5203759"/>
                </a:lnTo>
                <a:cubicBezTo>
                  <a:pt x="3073295" y="5136217"/>
                  <a:pt x="3074990" y="5047889"/>
                  <a:pt x="3034936" y="4891378"/>
                </a:cubicBezTo>
                <a:cubicBezTo>
                  <a:pt x="2953245" y="4524040"/>
                  <a:pt x="2813088" y="4228333"/>
                  <a:pt x="2744620" y="4047474"/>
                </a:cubicBezTo>
                <a:lnTo>
                  <a:pt x="2624136" y="3806222"/>
                </a:lnTo>
                <a:lnTo>
                  <a:pt x="2478659" y="3540939"/>
                </a:lnTo>
                <a:lnTo>
                  <a:pt x="2288960" y="3275657"/>
                </a:lnTo>
                <a:lnTo>
                  <a:pt x="2071064" y="3010375"/>
                </a:lnTo>
                <a:lnTo>
                  <a:pt x="1830737" y="2747015"/>
                </a:lnTo>
                <a:lnTo>
                  <a:pt x="1539783" y="2456744"/>
                </a:lnTo>
                <a:lnTo>
                  <a:pt x="1227037" y="2191462"/>
                </a:lnTo>
                <a:lnTo>
                  <a:pt x="841233" y="1951169"/>
                </a:lnTo>
                <a:lnTo>
                  <a:pt x="432997" y="1710878"/>
                </a:lnTo>
                <a:lnTo>
                  <a:pt x="625900" y="1782965"/>
                </a:lnTo>
                <a:lnTo>
                  <a:pt x="841233" y="1878120"/>
                </a:lnTo>
                <a:lnTo>
                  <a:pt x="1131547" y="2023256"/>
                </a:lnTo>
                <a:lnTo>
                  <a:pt x="1444933" y="2241442"/>
                </a:lnTo>
                <a:lnTo>
                  <a:pt x="1830737" y="2529793"/>
                </a:lnTo>
                <a:lnTo>
                  <a:pt x="2022999" y="2722026"/>
                </a:lnTo>
                <a:lnTo>
                  <a:pt x="2215900" y="2915221"/>
                </a:lnTo>
                <a:lnTo>
                  <a:pt x="2408803" y="3155512"/>
                </a:lnTo>
                <a:lnTo>
                  <a:pt x="2601706" y="3395803"/>
                </a:lnTo>
                <a:lnTo>
                  <a:pt x="2722190" y="3565931"/>
                </a:lnTo>
                <a:cubicBezTo>
                  <a:pt x="2782325" y="3622319"/>
                  <a:pt x="2863760" y="3764225"/>
                  <a:pt x="2962516" y="3734134"/>
                </a:cubicBezTo>
                <a:cubicBezTo>
                  <a:pt x="3007366" y="3693543"/>
                  <a:pt x="3002037" y="3662046"/>
                  <a:pt x="3009940" y="3613988"/>
                </a:cubicBezTo>
                <a:lnTo>
                  <a:pt x="3009940" y="3445785"/>
                </a:lnTo>
                <a:cubicBezTo>
                  <a:pt x="3002250" y="3373697"/>
                  <a:pt x="2995202" y="3300648"/>
                  <a:pt x="2987510" y="3228561"/>
                </a:cubicBezTo>
                <a:cubicBezTo>
                  <a:pt x="2963264" y="3067886"/>
                  <a:pt x="2900779" y="2766879"/>
                  <a:pt x="2864463" y="2481733"/>
                </a:cubicBezTo>
                <a:cubicBezTo>
                  <a:pt x="2833059" y="2160704"/>
                  <a:pt x="2801017" y="1838713"/>
                  <a:pt x="2769613" y="1517683"/>
                </a:cubicBezTo>
                <a:cubicBezTo>
                  <a:pt x="2753591" y="1212994"/>
                  <a:pt x="2738212" y="908303"/>
                  <a:pt x="2722190" y="603614"/>
                </a:cubicBezTo>
                <a:lnTo>
                  <a:pt x="2722190" y="240291"/>
                </a:lnTo>
                <a:cubicBezTo>
                  <a:pt x="2729879" y="160516"/>
                  <a:pt x="2736930" y="79777"/>
                  <a:pt x="2744620" y="0"/>
                </a:cubicBezTo>
                <a:cubicBezTo>
                  <a:pt x="2792684" y="466166"/>
                  <a:pt x="2841392" y="931371"/>
                  <a:pt x="2889456" y="1397538"/>
                </a:cubicBezTo>
                <a:cubicBezTo>
                  <a:pt x="2938164" y="1758935"/>
                  <a:pt x="2986228" y="2120335"/>
                  <a:pt x="3034936" y="2481733"/>
                </a:cubicBezTo>
                <a:lnTo>
                  <a:pt x="3107994" y="2915221"/>
                </a:lnTo>
                <a:cubicBezTo>
                  <a:pt x="3124016" y="3019987"/>
                  <a:pt x="3139397" y="3123792"/>
                  <a:pt x="3155419" y="3228561"/>
                </a:cubicBezTo>
                <a:lnTo>
                  <a:pt x="3420739" y="4287767"/>
                </a:lnTo>
                <a:cubicBezTo>
                  <a:pt x="3452141" y="4440591"/>
                  <a:pt x="3484185" y="4592456"/>
                  <a:pt x="3515589" y="4745283"/>
                </a:cubicBezTo>
                <a:cubicBezTo>
                  <a:pt x="3559168" y="4901952"/>
                  <a:pt x="3631585" y="5174923"/>
                  <a:pt x="3683496" y="5226826"/>
                </a:cubicBezTo>
                <a:cubicBezTo>
                  <a:pt x="3735408" y="5278731"/>
                  <a:pt x="3784754" y="5134555"/>
                  <a:pt x="3828973" y="5058623"/>
                </a:cubicBezTo>
                <a:cubicBezTo>
                  <a:pt x="3868707" y="4962505"/>
                  <a:pt x="3909082" y="4867351"/>
                  <a:pt x="3948816" y="4771233"/>
                </a:cubicBezTo>
                <a:lnTo>
                  <a:pt x="4021876" y="4600146"/>
                </a:lnTo>
                <a:cubicBezTo>
                  <a:pt x="4046229" y="4544399"/>
                  <a:pt x="4069941" y="4488651"/>
                  <a:pt x="4094296" y="4432902"/>
                </a:cubicBezTo>
                <a:lnTo>
                  <a:pt x="4287196" y="4119562"/>
                </a:lnTo>
                <a:lnTo>
                  <a:pt x="4480099" y="3806222"/>
                </a:lnTo>
                <a:lnTo>
                  <a:pt x="4673002" y="3468852"/>
                </a:lnTo>
                <a:cubicBezTo>
                  <a:pt x="4697355" y="3404454"/>
                  <a:pt x="4721067" y="3340055"/>
                  <a:pt x="4745419" y="3275657"/>
                </a:cubicBezTo>
                <a:cubicBezTo>
                  <a:pt x="4761442" y="3211259"/>
                  <a:pt x="4776823" y="3146861"/>
                  <a:pt x="4792845" y="3082463"/>
                </a:cubicBezTo>
                <a:cubicBezTo>
                  <a:pt x="4808865" y="3018065"/>
                  <a:pt x="4824247" y="2954628"/>
                  <a:pt x="4840269" y="2890230"/>
                </a:cubicBezTo>
                <a:lnTo>
                  <a:pt x="4840269" y="2697035"/>
                </a:lnTo>
                <a:cubicBezTo>
                  <a:pt x="4833220" y="2617258"/>
                  <a:pt x="4825528" y="2536519"/>
                  <a:pt x="4818480" y="2456744"/>
                </a:cubicBezTo>
                <a:cubicBezTo>
                  <a:pt x="4801817" y="2384656"/>
                  <a:pt x="4784513" y="2313530"/>
                  <a:pt x="4767850" y="2241442"/>
                </a:cubicBezTo>
                <a:cubicBezTo>
                  <a:pt x="4736448" y="2153014"/>
                  <a:pt x="4704404" y="2064588"/>
                  <a:pt x="4673002" y="1976160"/>
                </a:cubicBezTo>
                <a:lnTo>
                  <a:pt x="4552519" y="1710878"/>
                </a:lnTo>
                <a:lnTo>
                  <a:pt x="4625576" y="1807957"/>
                </a:lnTo>
                <a:cubicBezTo>
                  <a:pt x="4656980" y="1848325"/>
                  <a:pt x="4689022" y="1887732"/>
                  <a:pt x="4720426" y="1928102"/>
                </a:cubicBezTo>
                <a:lnTo>
                  <a:pt x="4792845" y="2071316"/>
                </a:lnTo>
                <a:lnTo>
                  <a:pt x="4865903" y="2263550"/>
                </a:lnTo>
                <a:cubicBezTo>
                  <a:pt x="4881925" y="2343325"/>
                  <a:pt x="4897307" y="2424063"/>
                  <a:pt x="4913329" y="2503841"/>
                </a:cubicBezTo>
                <a:lnTo>
                  <a:pt x="4938322" y="2795075"/>
                </a:lnTo>
                <a:lnTo>
                  <a:pt x="4913329" y="2962317"/>
                </a:lnTo>
                <a:cubicBezTo>
                  <a:pt x="4904996" y="3019026"/>
                  <a:pt x="4896666" y="3076696"/>
                  <a:pt x="4888333" y="3133404"/>
                </a:cubicBezTo>
                <a:lnTo>
                  <a:pt x="5081236" y="2987309"/>
                </a:lnTo>
                <a:lnTo>
                  <a:pt x="5299133" y="2842172"/>
                </a:lnTo>
                <a:lnTo>
                  <a:pt x="5564453" y="2697035"/>
                </a:lnTo>
                <a:lnTo>
                  <a:pt x="5877199" y="2529793"/>
                </a:lnTo>
                <a:lnTo>
                  <a:pt x="6215579" y="2409645"/>
                </a:lnTo>
                <a:lnTo>
                  <a:pt x="6358493" y="2383695"/>
                </a:lnTo>
                <a:lnTo>
                  <a:pt x="6528965" y="2361588"/>
                </a:lnTo>
                <a:lnTo>
                  <a:pt x="6696232" y="2336599"/>
                </a:lnTo>
                <a:lnTo>
                  <a:pt x="6841709" y="2361588"/>
                </a:lnTo>
                <a:lnTo>
                  <a:pt x="6623813" y="2409645"/>
                </a:lnTo>
                <a:lnTo>
                  <a:pt x="6383486" y="2456744"/>
                </a:lnTo>
                <a:lnTo>
                  <a:pt x="6092532" y="2554782"/>
                </a:lnTo>
                <a:lnTo>
                  <a:pt x="5757356" y="2697035"/>
                </a:lnTo>
                <a:lnTo>
                  <a:pt x="5586883" y="2795075"/>
                </a:lnTo>
                <a:lnTo>
                  <a:pt x="5418976" y="2915221"/>
                </a:lnTo>
                <a:lnTo>
                  <a:pt x="5251709" y="3035366"/>
                </a:lnTo>
                <a:lnTo>
                  <a:pt x="5106230" y="3180503"/>
                </a:lnTo>
                <a:lnTo>
                  <a:pt x="4960753" y="3348706"/>
                </a:lnTo>
                <a:lnTo>
                  <a:pt x="4818480" y="3540939"/>
                </a:lnTo>
                <a:lnTo>
                  <a:pt x="4574949" y="3926367"/>
                </a:lnTo>
                <a:cubicBezTo>
                  <a:pt x="4510860" y="4038825"/>
                  <a:pt x="4465359" y="4126290"/>
                  <a:pt x="4432676" y="4214718"/>
                </a:cubicBezTo>
                <a:cubicBezTo>
                  <a:pt x="4399990" y="4303144"/>
                  <a:pt x="4358869" y="4367224"/>
                  <a:pt x="4334622" y="4480001"/>
                </a:cubicBezTo>
                <a:cubicBezTo>
                  <a:pt x="4310375" y="4592778"/>
                  <a:pt x="4250880" y="4802791"/>
                  <a:pt x="4287196" y="4891378"/>
                </a:cubicBezTo>
                <a:cubicBezTo>
                  <a:pt x="4323512" y="4979965"/>
                  <a:pt x="4420179" y="5003676"/>
                  <a:pt x="4552519" y="5011526"/>
                </a:cubicBezTo>
                <a:cubicBezTo>
                  <a:pt x="4684859" y="5019376"/>
                  <a:pt x="4940992" y="4966511"/>
                  <a:pt x="5081236" y="4938477"/>
                </a:cubicBezTo>
                <a:cubicBezTo>
                  <a:pt x="5185698" y="4914447"/>
                  <a:pt x="5285674" y="4883691"/>
                  <a:pt x="5393982" y="4843321"/>
                </a:cubicBezTo>
                <a:lnTo>
                  <a:pt x="5732362" y="4698184"/>
                </a:lnTo>
                <a:lnTo>
                  <a:pt x="6045106" y="4530942"/>
                </a:lnTo>
                <a:lnTo>
                  <a:pt x="6190585" y="4432902"/>
                </a:lnTo>
                <a:lnTo>
                  <a:pt x="6310428" y="4312756"/>
                </a:lnTo>
                <a:lnTo>
                  <a:pt x="6408480" y="4214718"/>
                </a:lnTo>
                <a:lnTo>
                  <a:pt x="6478336" y="4072465"/>
                </a:lnTo>
                <a:lnTo>
                  <a:pt x="6478336" y="4167622"/>
                </a:lnTo>
                <a:lnTo>
                  <a:pt x="6430912" y="4264698"/>
                </a:lnTo>
                <a:lnTo>
                  <a:pt x="6358493" y="4384844"/>
                </a:lnTo>
                <a:lnTo>
                  <a:pt x="6263002" y="4504989"/>
                </a:lnTo>
                <a:lnTo>
                  <a:pt x="6092532" y="4651087"/>
                </a:lnTo>
                <a:lnTo>
                  <a:pt x="5852205" y="4818332"/>
                </a:lnTo>
                <a:lnTo>
                  <a:pt x="5539459" y="4963466"/>
                </a:lnTo>
                <a:lnTo>
                  <a:pt x="5586883" y="4986535"/>
                </a:lnTo>
                <a:lnTo>
                  <a:pt x="5709930" y="5106680"/>
                </a:lnTo>
                <a:cubicBezTo>
                  <a:pt x="5733003" y="5139361"/>
                  <a:pt x="5756715" y="5171079"/>
                  <a:pt x="5779786" y="5203759"/>
                </a:cubicBezTo>
                <a:lnTo>
                  <a:pt x="5852205" y="5323905"/>
                </a:lnTo>
                <a:lnTo>
                  <a:pt x="5925263" y="5470003"/>
                </a:lnTo>
                <a:lnTo>
                  <a:pt x="5997682" y="5662236"/>
                </a:lnTo>
                <a:lnTo>
                  <a:pt x="5925263" y="5542088"/>
                </a:lnTo>
                <a:lnTo>
                  <a:pt x="5852205" y="5444050"/>
                </a:lnTo>
                <a:cubicBezTo>
                  <a:pt x="5820802" y="5403682"/>
                  <a:pt x="5788757" y="5364273"/>
                  <a:pt x="5757356" y="5323905"/>
                </a:cubicBezTo>
                <a:lnTo>
                  <a:pt x="5636872" y="5203759"/>
                </a:lnTo>
                <a:lnTo>
                  <a:pt x="5492036" y="5106680"/>
                </a:lnTo>
                <a:lnTo>
                  <a:pt x="5346556" y="5036515"/>
                </a:lnTo>
                <a:lnTo>
                  <a:pt x="5251709" y="5036515"/>
                </a:lnTo>
                <a:cubicBezTo>
                  <a:pt x="5171600" y="5052374"/>
                  <a:pt x="4971991" y="5100036"/>
                  <a:pt x="4865903" y="5131672"/>
                </a:cubicBezTo>
                <a:lnTo>
                  <a:pt x="4615183" y="5226330"/>
                </a:lnTo>
                <a:cubicBezTo>
                  <a:pt x="3912960" y="5495737"/>
                  <a:pt x="3736816" y="6738831"/>
                  <a:pt x="4221755" y="8002855"/>
                </a:cubicBezTo>
                <a:cubicBezTo>
                  <a:pt x="4471258" y="8653200"/>
                  <a:pt x="4847147" y="9182380"/>
                  <a:pt x="5249726" y="9505057"/>
                </a:cubicBezTo>
                <a:lnTo>
                  <a:pt x="1873870" y="9505057"/>
                </a:lnTo>
                <a:cubicBezTo>
                  <a:pt x="2253750" y="9168110"/>
                  <a:pt x="2733242" y="8697355"/>
                  <a:pt x="2876974" y="7990971"/>
                </a:cubicBezTo>
                <a:cubicBezTo>
                  <a:pt x="3020706" y="7284587"/>
                  <a:pt x="3181837" y="5506323"/>
                  <a:pt x="2736265" y="5266751"/>
                </a:cubicBezTo>
              </a:path>
            </a:pathLst>
          </a:custGeom>
          <a:gradFill>
            <a:gsLst>
              <a:gs pos="0">
                <a:schemeClr val="accent2">
                  <a:lumMod val="50000"/>
                </a:schemeClr>
              </a:gs>
              <a:gs pos="100000">
                <a:srgbClr val="C38944"/>
              </a:gs>
            </a:gsLst>
            <a:lin ang="16200000" scaled="0"/>
          </a:gradFill>
          <a:ln>
            <a:solidFill>
              <a:schemeClr val="accent2">
                <a:lumMod val="50000"/>
              </a:schemeClr>
            </a:solidFill>
          </a:ln>
          <a:extLst/>
        </p:spPr>
        <p:txBody>
          <a:bodyPr vert="horz" wrap="square" lIns="91440" tIns="45720" rIns="91440" bIns="45720" numCol="1" anchor="t" anchorCtr="0" compatLnSpc="1">
            <a:prstTxWarp prst="textNoShape">
              <a:avLst/>
            </a:prstTxWarp>
          </a:bodyPr>
          <a:lstStyle/>
          <a:p>
            <a:endParaRPr lang="en-US"/>
          </a:p>
        </p:txBody>
      </p:sp>
      <p:grpSp>
        <p:nvGrpSpPr>
          <p:cNvPr id="2" name="Group 23"/>
          <p:cNvGrpSpPr/>
          <p:nvPr/>
        </p:nvGrpSpPr>
        <p:grpSpPr>
          <a:xfrm>
            <a:off x="0" y="0"/>
            <a:ext cx="2123728" cy="6858000"/>
            <a:chOff x="0" y="0"/>
            <a:chExt cx="2123728" cy="6858000"/>
          </a:xfrm>
        </p:grpSpPr>
        <p:sp>
          <p:nvSpPr>
            <p:cNvPr id="8" name="Rectangle 7"/>
            <p:cNvSpPr/>
            <p:nvPr/>
          </p:nvSpPr>
          <p:spPr>
            <a:xfrm>
              <a:off x="0" y="0"/>
              <a:ext cx="2123728"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tr-TR">
                <a:solidFill>
                  <a:srgbClr val="A6093D"/>
                </a:solidFill>
              </a:endParaRPr>
            </a:p>
          </p:txBody>
        </p:sp>
        <p:pic>
          <p:nvPicPr>
            <p:cNvPr id="9" name="Picture 8" descr="5.png"/>
            <p:cNvPicPr>
              <a:picLocks noChangeAspect="1"/>
            </p:cNvPicPr>
            <p:nvPr/>
          </p:nvPicPr>
          <p:blipFill>
            <a:blip r:embed="rId2" cstate="print"/>
            <a:stretch>
              <a:fillRect/>
            </a:stretch>
          </p:blipFill>
          <p:spPr>
            <a:xfrm>
              <a:off x="101600" y="279400"/>
              <a:ext cx="1871476" cy="1185674"/>
            </a:xfrm>
            <a:prstGeom prst="rect">
              <a:avLst/>
            </a:prstGeom>
          </p:spPr>
        </p:pic>
      </p:grpSp>
      <p:sp>
        <p:nvSpPr>
          <p:cNvPr id="16" name="Freeform 15"/>
          <p:cNvSpPr/>
          <p:nvPr/>
        </p:nvSpPr>
        <p:spPr>
          <a:xfrm>
            <a:off x="3926351" y="1426773"/>
            <a:ext cx="1620000" cy="1080000"/>
          </a:xfrm>
          <a:custGeom>
            <a:avLst/>
            <a:gdLst>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3009"/>
              <a:gd name="connsiteY0" fmla="*/ 1848152 h 3739847"/>
              <a:gd name="connsiteX1" fmla="*/ 3517295 w 6783009"/>
              <a:gd name="connsiteY1" fmla="*/ 4838 h 3739847"/>
              <a:gd name="connsiteX2" fmla="*/ 6783009 w 6783009"/>
              <a:gd name="connsiteY2" fmla="*/ 1877180 h 3739847"/>
              <a:gd name="connsiteX3" fmla="*/ 3488266 w 6783009"/>
              <a:gd name="connsiteY3" fmla="*/ 3735009 h 3739847"/>
              <a:gd name="connsiteX4" fmla="*/ 4838 w 6783009"/>
              <a:gd name="connsiteY4" fmla="*/ 1848152 h 3739847"/>
              <a:gd name="connsiteX0" fmla="*/ 4838 w 6783009"/>
              <a:gd name="connsiteY0" fmla="*/ 1848152 h 3739847"/>
              <a:gd name="connsiteX1" fmla="*/ 3517295 w 6783009"/>
              <a:gd name="connsiteY1" fmla="*/ 4838 h 3739847"/>
              <a:gd name="connsiteX2" fmla="*/ 6783009 w 6783009"/>
              <a:gd name="connsiteY2" fmla="*/ 1877180 h 3739847"/>
              <a:gd name="connsiteX3" fmla="*/ 3488266 w 6783009"/>
              <a:gd name="connsiteY3" fmla="*/ 3735009 h 3739847"/>
              <a:gd name="connsiteX4" fmla="*/ 4838 w 6783009"/>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78171" h="3739847">
                <a:moveTo>
                  <a:pt x="0" y="1848152"/>
                </a:moveTo>
                <a:cubicBezTo>
                  <a:pt x="1564323" y="380363"/>
                  <a:pt x="2382762" y="0"/>
                  <a:pt x="3512457" y="4838"/>
                </a:cubicBezTo>
                <a:cubicBezTo>
                  <a:pt x="5104563" y="100627"/>
                  <a:pt x="6538721" y="1140960"/>
                  <a:pt x="6778171" y="1877180"/>
                </a:cubicBezTo>
                <a:cubicBezTo>
                  <a:pt x="5991356" y="3093953"/>
                  <a:pt x="4610704" y="3739847"/>
                  <a:pt x="3483428" y="3735009"/>
                </a:cubicBezTo>
                <a:cubicBezTo>
                  <a:pt x="2356152" y="3730171"/>
                  <a:pt x="725254" y="2916586"/>
                  <a:pt x="0" y="1848152"/>
                </a:cubicBezTo>
                <a:close/>
              </a:path>
            </a:pathLst>
          </a:custGeom>
          <a:solidFill>
            <a:srgbClr val="9EB31C"/>
          </a:solidFill>
          <a:ln>
            <a:noFill/>
          </a:ln>
        </p:spPr>
        <p:style>
          <a:lnRef idx="3">
            <a:schemeClr val="lt1"/>
          </a:lnRef>
          <a:fillRef idx="1">
            <a:schemeClr val="accent6"/>
          </a:fillRef>
          <a:effectRef idx="1">
            <a:schemeClr val="accent6"/>
          </a:effectRef>
          <a:fontRef idx="minor">
            <a:schemeClr val="lt1"/>
          </a:fontRef>
        </p:style>
        <p:txBody>
          <a:bodyPr lIns="0" rtlCol="0" anchor="ctr"/>
          <a:lstStyle/>
          <a:p>
            <a:pPr marL="363538"/>
            <a:r>
              <a:rPr lang="tr-TR" sz="1400" b="1" dirty="0" smtClean="0"/>
              <a:t>Sevk Öncesi İhracat Kredisi</a:t>
            </a:r>
            <a:endParaRPr lang="en-US" sz="1400" b="1" dirty="0" smtClean="0"/>
          </a:p>
        </p:txBody>
      </p:sp>
      <p:sp>
        <p:nvSpPr>
          <p:cNvPr id="15" name="Freeform 14"/>
          <p:cNvSpPr/>
          <p:nvPr/>
        </p:nvSpPr>
        <p:spPr>
          <a:xfrm rot="2054771">
            <a:off x="3922099" y="625276"/>
            <a:ext cx="1620000" cy="1080000"/>
          </a:xfrm>
          <a:custGeom>
            <a:avLst/>
            <a:gdLst>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3009"/>
              <a:gd name="connsiteY0" fmla="*/ 1848152 h 3739847"/>
              <a:gd name="connsiteX1" fmla="*/ 3517295 w 6783009"/>
              <a:gd name="connsiteY1" fmla="*/ 4838 h 3739847"/>
              <a:gd name="connsiteX2" fmla="*/ 6783009 w 6783009"/>
              <a:gd name="connsiteY2" fmla="*/ 1877180 h 3739847"/>
              <a:gd name="connsiteX3" fmla="*/ 3488266 w 6783009"/>
              <a:gd name="connsiteY3" fmla="*/ 3735009 h 3739847"/>
              <a:gd name="connsiteX4" fmla="*/ 4838 w 6783009"/>
              <a:gd name="connsiteY4" fmla="*/ 1848152 h 3739847"/>
              <a:gd name="connsiteX0" fmla="*/ 4838 w 6783009"/>
              <a:gd name="connsiteY0" fmla="*/ 1848152 h 3739847"/>
              <a:gd name="connsiteX1" fmla="*/ 3517295 w 6783009"/>
              <a:gd name="connsiteY1" fmla="*/ 4838 h 3739847"/>
              <a:gd name="connsiteX2" fmla="*/ 6783009 w 6783009"/>
              <a:gd name="connsiteY2" fmla="*/ 1877180 h 3739847"/>
              <a:gd name="connsiteX3" fmla="*/ 3488266 w 6783009"/>
              <a:gd name="connsiteY3" fmla="*/ 3735009 h 3739847"/>
              <a:gd name="connsiteX4" fmla="*/ 4838 w 6783009"/>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78171" h="3739847">
                <a:moveTo>
                  <a:pt x="0" y="1848152"/>
                </a:moveTo>
                <a:cubicBezTo>
                  <a:pt x="1564323" y="380363"/>
                  <a:pt x="2382762" y="0"/>
                  <a:pt x="3512457" y="4838"/>
                </a:cubicBezTo>
                <a:cubicBezTo>
                  <a:pt x="5104563" y="100627"/>
                  <a:pt x="6538721" y="1140960"/>
                  <a:pt x="6778171" y="1877180"/>
                </a:cubicBezTo>
                <a:cubicBezTo>
                  <a:pt x="5991356" y="3093953"/>
                  <a:pt x="4610704" y="3739847"/>
                  <a:pt x="3483428" y="3735009"/>
                </a:cubicBezTo>
                <a:cubicBezTo>
                  <a:pt x="2356152" y="3730171"/>
                  <a:pt x="725254" y="2916586"/>
                  <a:pt x="0" y="1848152"/>
                </a:cubicBezTo>
                <a:close/>
              </a:path>
            </a:pathLst>
          </a:custGeom>
          <a:ln>
            <a:noFill/>
          </a:ln>
        </p:spPr>
        <p:style>
          <a:lnRef idx="3">
            <a:schemeClr val="lt1"/>
          </a:lnRef>
          <a:fillRef idx="1">
            <a:schemeClr val="accent3"/>
          </a:fillRef>
          <a:effectRef idx="1">
            <a:schemeClr val="accent3"/>
          </a:effectRef>
          <a:fontRef idx="minor">
            <a:schemeClr val="lt1"/>
          </a:fontRef>
        </p:style>
        <p:txBody>
          <a:bodyPr lIns="0" rIns="0" rtlCol="0" anchor="t"/>
          <a:lstStyle/>
          <a:p>
            <a:pPr marL="363538"/>
            <a:endParaRPr lang="tr-TR" sz="1400" dirty="0" smtClean="0">
              <a:solidFill>
                <a:schemeClr val="bg1"/>
              </a:solidFill>
            </a:endParaRPr>
          </a:p>
          <a:p>
            <a:pPr algn="ctr"/>
            <a:r>
              <a:rPr lang="tr-TR" sz="1400" b="1" dirty="0" smtClean="0"/>
              <a:t>Sevk Sonrası Reeskont Kredisi</a:t>
            </a:r>
            <a:endParaRPr lang="en-US" sz="1400" b="1" dirty="0" smtClean="0"/>
          </a:p>
        </p:txBody>
      </p:sp>
      <p:sp>
        <p:nvSpPr>
          <p:cNvPr id="18" name="Freeform 17"/>
          <p:cNvSpPr/>
          <p:nvPr/>
        </p:nvSpPr>
        <p:spPr>
          <a:xfrm rot="21341767">
            <a:off x="5495603" y="1368134"/>
            <a:ext cx="1620000" cy="1080000"/>
          </a:xfrm>
          <a:custGeom>
            <a:avLst/>
            <a:gdLst>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3009"/>
              <a:gd name="connsiteY0" fmla="*/ 1848152 h 3739847"/>
              <a:gd name="connsiteX1" fmla="*/ 3517295 w 6783009"/>
              <a:gd name="connsiteY1" fmla="*/ 4838 h 3739847"/>
              <a:gd name="connsiteX2" fmla="*/ 6783009 w 6783009"/>
              <a:gd name="connsiteY2" fmla="*/ 1877180 h 3739847"/>
              <a:gd name="connsiteX3" fmla="*/ 3488266 w 6783009"/>
              <a:gd name="connsiteY3" fmla="*/ 3735009 h 3739847"/>
              <a:gd name="connsiteX4" fmla="*/ 4838 w 6783009"/>
              <a:gd name="connsiteY4" fmla="*/ 1848152 h 3739847"/>
              <a:gd name="connsiteX0" fmla="*/ 4838 w 6783009"/>
              <a:gd name="connsiteY0" fmla="*/ 1848152 h 3739847"/>
              <a:gd name="connsiteX1" fmla="*/ 3517295 w 6783009"/>
              <a:gd name="connsiteY1" fmla="*/ 4838 h 3739847"/>
              <a:gd name="connsiteX2" fmla="*/ 6783009 w 6783009"/>
              <a:gd name="connsiteY2" fmla="*/ 1877180 h 3739847"/>
              <a:gd name="connsiteX3" fmla="*/ 3488266 w 6783009"/>
              <a:gd name="connsiteY3" fmla="*/ 3735009 h 3739847"/>
              <a:gd name="connsiteX4" fmla="*/ 4838 w 6783009"/>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78171" h="3739847">
                <a:moveTo>
                  <a:pt x="0" y="1848152"/>
                </a:moveTo>
                <a:cubicBezTo>
                  <a:pt x="1564323" y="380363"/>
                  <a:pt x="2382762" y="0"/>
                  <a:pt x="3512457" y="4838"/>
                </a:cubicBezTo>
                <a:cubicBezTo>
                  <a:pt x="5104563" y="100627"/>
                  <a:pt x="6538721" y="1140960"/>
                  <a:pt x="6778171" y="1877180"/>
                </a:cubicBezTo>
                <a:cubicBezTo>
                  <a:pt x="5991356" y="3093953"/>
                  <a:pt x="4610704" y="3739847"/>
                  <a:pt x="3483428" y="3735009"/>
                </a:cubicBezTo>
                <a:cubicBezTo>
                  <a:pt x="2356152" y="3730171"/>
                  <a:pt x="725254" y="2916586"/>
                  <a:pt x="0" y="1848152"/>
                </a:cubicBezTo>
                <a:close/>
              </a:path>
            </a:pathLst>
          </a:custGeom>
          <a:solidFill>
            <a:srgbClr val="808816"/>
          </a:solidFill>
          <a:ln>
            <a:noFill/>
          </a:ln>
        </p:spPr>
        <p:style>
          <a:lnRef idx="3">
            <a:schemeClr val="lt1"/>
          </a:lnRef>
          <a:fillRef idx="1">
            <a:schemeClr val="accent6"/>
          </a:fillRef>
          <a:effectRef idx="1">
            <a:schemeClr val="accent6"/>
          </a:effectRef>
          <a:fontRef idx="minor">
            <a:schemeClr val="lt1"/>
          </a:fontRef>
        </p:style>
        <p:txBody>
          <a:bodyPr lIns="0" rtlCol="0" anchor="ctr"/>
          <a:lstStyle/>
          <a:p>
            <a:pPr marL="363538"/>
            <a:r>
              <a:rPr lang="tr-TR" sz="1400" b="1" dirty="0" smtClean="0"/>
              <a:t>İhracata Hazırlık Kredisi</a:t>
            </a:r>
            <a:endParaRPr lang="en-US" sz="1400" b="1" dirty="0" smtClean="0"/>
          </a:p>
        </p:txBody>
      </p:sp>
      <p:sp>
        <p:nvSpPr>
          <p:cNvPr id="19" name="Freeform 18"/>
          <p:cNvSpPr/>
          <p:nvPr/>
        </p:nvSpPr>
        <p:spPr>
          <a:xfrm rot="18228138">
            <a:off x="5018122" y="623879"/>
            <a:ext cx="1620000" cy="1072144"/>
          </a:xfrm>
          <a:custGeom>
            <a:avLst/>
            <a:gdLst>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3009"/>
              <a:gd name="connsiteY0" fmla="*/ 1848152 h 3739847"/>
              <a:gd name="connsiteX1" fmla="*/ 3517295 w 6783009"/>
              <a:gd name="connsiteY1" fmla="*/ 4838 h 3739847"/>
              <a:gd name="connsiteX2" fmla="*/ 6783009 w 6783009"/>
              <a:gd name="connsiteY2" fmla="*/ 1877180 h 3739847"/>
              <a:gd name="connsiteX3" fmla="*/ 3488266 w 6783009"/>
              <a:gd name="connsiteY3" fmla="*/ 3735009 h 3739847"/>
              <a:gd name="connsiteX4" fmla="*/ 4838 w 6783009"/>
              <a:gd name="connsiteY4" fmla="*/ 1848152 h 3739847"/>
              <a:gd name="connsiteX0" fmla="*/ 4838 w 6783009"/>
              <a:gd name="connsiteY0" fmla="*/ 1848152 h 3739847"/>
              <a:gd name="connsiteX1" fmla="*/ 3517295 w 6783009"/>
              <a:gd name="connsiteY1" fmla="*/ 4838 h 3739847"/>
              <a:gd name="connsiteX2" fmla="*/ 6783009 w 6783009"/>
              <a:gd name="connsiteY2" fmla="*/ 1877180 h 3739847"/>
              <a:gd name="connsiteX3" fmla="*/ 3488266 w 6783009"/>
              <a:gd name="connsiteY3" fmla="*/ 3735009 h 3739847"/>
              <a:gd name="connsiteX4" fmla="*/ 4838 w 6783009"/>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78171" h="3739847">
                <a:moveTo>
                  <a:pt x="0" y="1848152"/>
                </a:moveTo>
                <a:cubicBezTo>
                  <a:pt x="1564323" y="380363"/>
                  <a:pt x="2382762" y="0"/>
                  <a:pt x="3512457" y="4838"/>
                </a:cubicBezTo>
                <a:cubicBezTo>
                  <a:pt x="5104563" y="100627"/>
                  <a:pt x="6538721" y="1140960"/>
                  <a:pt x="6778171" y="1877180"/>
                </a:cubicBezTo>
                <a:cubicBezTo>
                  <a:pt x="5991356" y="3093953"/>
                  <a:pt x="4610704" y="3739847"/>
                  <a:pt x="3483428" y="3735009"/>
                </a:cubicBezTo>
                <a:cubicBezTo>
                  <a:pt x="2356152" y="3730171"/>
                  <a:pt x="725254" y="2916586"/>
                  <a:pt x="0" y="1848152"/>
                </a:cubicBezTo>
                <a:close/>
              </a:path>
            </a:pathLst>
          </a:custGeom>
          <a:solidFill>
            <a:schemeClr val="accent3">
              <a:lumMod val="50000"/>
            </a:schemeClr>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r>
              <a:rPr lang="tr-TR" sz="1400" b="1" dirty="0" smtClean="0"/>
              <a:t>Reeskont Kredisi</a:t>
            </a:r>
            <a:endParaRPr lang="en-US" sz="1400" b="1" dirty="0" smtClean="0"/>
          </a:p>
        </p:txBody>
      </p:sp>
      <p:sp>
        <p:nvSpPr>
          <p:cNvPr id="29" name="Rectangle 28"/>
          <p:cNvSpPr/>
          <p:nvPr/>
        </p:nvSpPr>
        <p:spPr>
          <a:xfrm>
            <a:off x="3976693" y="42532"/>
            <a:ext cx="2664296" cy="404664"/>
          </a:xfrm>
          <a:prstGeom prst="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accent3">
                    <a:lumMod val="75000"/>
                  </a:schemeClr>
                </a:solidFill>
              </a:rPr>
              <a:t>KISA VADELİ KREDİLER</a:t>
            </a:r>
            <a:endParaRPr lang="tr-TR" b="1" dirty="0">
              <a:solidFill>
                <a:schemeClr val="accent3">
                  <a:lumMod val="75000"/>
                </a:schemeClr>
              </a:solidFill>
            </a:endParaRPr>
          </a:p>
        </p:txBody>
      </p:sp>
      <p:sp>
        <p:nvSpPr>
          <p:cNvPr id="30" name="Rectangle 29"/>
          <p:cNvSpPr/>
          <p:nvPr/>
        </p:nvSpPr>
        <p:spPr>
          <a:xfrm rot="5400000">
            <a:off x="6898568" y="3751790"/>
            <a:ext cx="3384376" cy="404664"/>
          </a:xfrm>
          <a:prstGeom prst="rect">
            <a:avLst/>
          </a:prstGeom>
          <a:solidFill>
            <a:schemeClr val="bg1"/>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accent4">
                    <a:lumMod val="75000"/>
                  </a:schemeClr>
                </a:solidFill>
              </a:rPr>
              <a:t>ORTA UZUN VADELİ KREDİLER</a:t>
            </a:r>
            <a:endParaRPr lang="tr-TR" b="1" dirty="0">
              <a:solidFill>
                <a:schemeClr val="accent4">
                  <a:lumMod val="75000"/>
                </a:schemeClr>
              </a:solidFill>
            </a:endParaRPr>
          </a:p>
        </p:txBody>
      </p:sp>
      <p:sp>
        <p:nvSpPr>
          <p:cNvPr id="20" name="Freeform 19"/>
          <p:cNvSpPr/>
          <p:nvPr/>
        </p:nvSpPr>
        <p:spPr>
          <a:xfrm rot="991333">
            <a:off x="6488607" y="3302610"/>
            <a:ext cx="1800000" cy="1080000"/>
          </a:xfrm>
          <a:custGeom>
            <a:avLst/>
            <a:gdLst>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3009"/>
              <a:gd name="connsiteY0" fmla="*/ 1848152 h 3739847"/>
              <a:gd name="connsiteX1" fmla="*/ 3517295 w 6783009"/>
              <a:gd name="connsiteY1" fmla="*/ 4838 h 3739847"/>
              <a:gd name="connsiteX2" fmla="*/ 6783009 w 6783009"/>
              <a:gd name="connsiteY2" fmla="*/ 1877180 h 3739847"/>
              <a:gd name="connsiteX3" fmla="*/ 3488266 w 6783009"/>
              <a:gd name="connsiteY3" fmla="*/ 3735009 h 3739847"/>
              <a:gd name="connsiteX4" fmla="*/ 4838 w 6783009"/>
              <a:gd name="connsiteY4" fmla="*/ 1848152 h 3739847"/>
              <a:gd name="connsiteX0" fmla="*/ 4838 w 6783009"/>
              <a:gd name="connsiteY0" fmla="*/ 1848152 h 3739847"/>
              <a:gd name="connsiteX1" fmla="*/ 3517295 w 6783009"/>
              <a:gd name="connsiteY1" fmla="*/ 4838 h 3739847"/>
              <a:gd name="connsiteX2" fmla="*/ 6783009 w 6783009"/>
              <a:gd name="connsiteY2" fmla="*/ 1877180 h 3739847"/>
              <a:gd name="connsiteX3" fmla="*/ 3488266 w 6783009"/>
              <a:gd name="connsiteY3" fmla="*/ 3735009 h 3739847"/>
              <a:gd name="connsiteX4" fmla="*/ 4838 w 6783009"/>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78171" h="3739847">
                <a:moveTo>
                  <a:pt x="0" y="1848152"/>
                </a:moveTo>
                <a:cubicBezTo>
                  <a:pt x="1564323" y="380363"/>
                  <a:pt x="2382762" y="0"/>
                  <a:pt x="3512457" y="4838"/>
                </a:cubicBezTo>
                <a:cubicBezTo>
                  <a:pt x="5104563" y="100627"/>
                  <a:pt x="6538721" y="1140960"/>
                  <a:pt x="6778171" y="1877180"/>
                </a:cubicBezTo>
                <a:cubicBezTo>
                  <a:pt x="5991356" y="3093953"/>
                  <a:pt x="4610704" y="3739847"/>
                  <a:pt x="3483428" y="3735009"/>
                </a:cubicBezTo>
                <a:cubicBezTo>
                  <a:pt x="2356152" y="3730171"/>
                  <a:pt x="725254" y="2916586"/>
                  <a:pt x="0" y="1848152"/>
                </a:cubicBezTo>
                <a:close/>
              </a:path>
            </a:pathLst>
          </a:custGeom>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lIns="0" rIns="0" rtlCol="0" anchor="ctr"/>
          <a:lstStyle/>
          <a:p>
            <a:pPr marL="363538" algn="ctr"/>
            <a:r>
              <a:rPr lang="tr-TR" sz="1500" b="1" dirty="0" smtClean="0"/>
              <a:t>İşletme </a:t>
            </a:r>
          </a:p>
          <a:p>
            <a:pPr marL="363538" algn="ctr"/>
            <a:r>
              <a:rPr lang="tr-TR" sz="1500" b="1" dirty="0" smtClean="0"/>
              <a:t>Sermayesi </a:t>
            </a:r>
          </a:p>
          <a:p>
            <a:pPr marL="363538" algn="ctr"/>
            <a:r>
              <a:rPr lang="tr-TR" sz="1500" b="1" dirty="0" smtClean="0"/>
              <a:t>Kredisi</a:t>
            </a:r>
            <a:endParaRPr lang="en-US" sz="1500" b="1" dirty="0" smtClean="0"/>
          </a:p>
        </p:txBody>
      </p:sp>
      <p:sp>
        <p:nvSpPr>
          <p:cNvPr id="31" name="Freeform 30"/>
          <p:cNvSpPr/>
          <p:nvPr/>
        </p:nvSpPr>
        <p:spPr>
          <a:xfrm rot="17109247">
            <a:off x="3895086" y="3060789"/>
            <a:ext cx="1684499" cy="1080000"/>
          </a:xfrm>
          <a:custGeom>
            <a:avLst/>
            <a:gdLst>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3009"/>
              <a:gd name="connsiteY0" fmla="*/ 1848152 h 3739847"/>
              <a:gd name="connsiteX1" fmla="*/ 3517295 w 6783009"/>
              <a:gd name="connsiteY1" fmla="*/ 4838 h 3739847"/>
              <a:gd name="connsiteX2" fmla="*/ 6783009 w 6783009"/>
              <a:gd name="connsiteY2" fmla="*/ 1877180 h 3739847"/>
              <a:gd name="connsiteX3" fmla="*/ 3488266 w 6783009"/>
              <a:gd name="connsiteY3" fmla="*/ 3735009 h 3739847"/>
              <a:gd name="connsiteX4" fmla="*/ 4838 w 6783009"/>
              <a:gd name="connsiteY4" fmla="*/ 1848152 h 3739847"/>
              <a:gd name="connsiteX0" fmla="*/ 4838 w 6783009"/>
              <a:gd name="connsiteY0" fmla="*/ 1848152 h 3739847"/>
              <a:gd name="connsiteX1" fmla="*/ 3517295 w 6783009"/>
              <a:gd name="connsiteY1" fmla="*/ 4838 h 3739847"/>
              <a:gd name="connsiteX2" fmla="*/ 6783009 w 6783009"/>
              <a:gd name="connsiteY2" fmla="*/ 1877180 h 3739847"/>
              <a:gd name="connsiteX3" fmla="*/ 3488266 w 6783009"/>
              <a:gd name="connsiteY3" fmla="*/ 3735009 h 3739847"/>
              <a:gd name="connsiteX4" fmla="*/ 4838 w 6783009"/>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78171" h="3739847">
                <a:moveTo>
                  <a:pt x="0" y="1848152"/>
                </a:moveTo>
                <a:cubicBezTo>
                  <a:pt x="1564323" y="380363"/>
                  <a:pt x="2382762" y="0"/>
                  <a:pt x="3512457" y="4838"/>
                </a:cubicBezTo>
                <a:cubicBezTo>
                  <a:pt x="5104563" y="100627"/>
                  <a:pt x="6538721" y="1140960"/>
                  <a:pt x="6778171" y="1877180"/>
                </a:cubicBezTo>
                <a:cubicBezTo>
                  <a:pt x="5991356" y="3093953"/>
                  <a:pt x="4610704" y="3739847"/>
                  <a:pt x="3483428" y="3735009"/>
                </a:cubicBezTo>
                <a:cubicBezTo>
                  <a:pt x="2356152" y="3730171"/>
                  <a:pt x="725254" y="2916586"/>
                  <a:pt x="0" y="1848152"/>
                </a:cubicBezTo>
                <a:close/>
              </a:path>
            </a:pathLst>
          </a:custGeom>
          <a:solidFill>
            <a:schemeClr val="accent2">
              <a:lumMod val="75000"/>
            </a:schemeClr>
          </a:solidFill>
          <a:ln/>
        </p:spPr>
        <p:style>
          <a:lnRef idx="3">
            <a:schemeClr val="lt1"/>
          </a:lnRef>
          <a:fillRef idx="1">
            <a:schemeClr val="accent6"/>
          </a:fillRef>
          <a:effectRef idx="1">
            <a:schemeClr val="accent6"/>
          </a:effectRef>
          <a:fontRef idx="minor">
            <a:schemeClr val="lt1"/>
          </a:fontRef>
        </p:style>
        <p:txBody>
          <a:bodyPr lIns="0" rIns="0" rtlCol="0" anchor="ctr"/>
          <a:lstStyle/>
          <a:p>
            <a:pPr marL="363538"/>
            <a:r>
              <a:rPr lang="tr-TR" sz="1300" b="1" dirty="0" smtClean="0"/>
              <a:t>Uluslararası Nakliyat Kredisi</a:t>
            </a:r>
            <a:endParaRPr lang="en-US" sz="1300" b="1" dirty="0" smtClean="0"/>
          </a:p>
        </p:txBody>
      </p:sp>
      <p:sp>
        <p:nvSpPr>
          <p:cNvPr id="17" name="Freeform 16"/>
          <p:cNvSpPr/>
          <p:nvPr/>
        </p:nvSpPr>
        <p:spPr>
          <a:xfrm rot="17109247">
            <a:off x="3620240" y="4606509"/>
            <a:ext cx="1620000" cy="1080000"/>
          </a:xfrm>
          <a:custGeom>
            <a:avLst/>
            <a:gdLst>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3009"/>
              <a:gd name="connsiteY0" fmla="*/ 1848152 h 3739847"/>
              <a:gd name="connsiteX1" fmla="*/ 3517295 w 6783009"/>
              <a:gd name="connsiteY1" fmla="*/ 4838 h 3739847"/>
              <a:gd name="connsiteX2" fmla="*/ 6783009 w 6783009"/>
              <a:gd name="connsiteY2" fmla="*/ 1877180 h 3739847"/>
              <a:gd name="connsiteX3" fmla="*/ 3488266 w 6783009"/>
              <a:gd name="connsiteY3" fmla="*/ 3735009 h 3739847"/>
              <a:gd name="connsiteX4" fmla="*/ 4838 w 6783009"/>
              <a:gd name="connsiteY4" fmla="*/ 1848152 h 3739847"/>
              <a:gd name="connsiteX0" fmla="*/ 4838 w 6783009"/>
              <a:gd name="connsiteY0" fmla="*/ 1848152 h 3739847"/>
              <a:gd name="connsiteX1" fmla="*/ 3517295 w 6783009"/>
              <a:gd name="connsiteY1" fmla="*/ 4838 h 3739847"/>
              <a:gd name="connsiteX2" fmla="*/ 6783009 w 6783009"/>
              <a:gd name="connsiteY2" fmla="*/ 1877180 h 3739847"/>
              <a:gd name="connsiteX3" fmla="*/ 3488266 w 6783009"/>
              <a:gd name="connsiteY3" fmla="*/ 3735009 h 3739847"/>
              <a:gd name="connsiteX4" fmla="*/ 4838 w 6783009"/>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78171" h="3739847">
                <a:moveTo>
                  <a:pt x="0" y="1848152"/>
                </a:moveTo>
                <a:cubicBezTo>
                  <a:pt x="1564323" y="380363"/>
                  <a:pt x="2382762" y="0"/>
                  <a:pt x="3512457" y="4838"/>
                </a:cubicBezTo>
                <a:cubicBezTo>
                  <a:pt x="5104563" y="100627"/>
                  <a:pt x="6538721" y="1140960"/>
                  <a:pt x="6778171" y="1877180"/>
                </a:cubicBezTo>
                <a:cubicBezTo>
                  <a:pt x="5991356" y="3093953"/>
                  <a:pt x="4610704" y="3739847"/>
                  <a:pt x="3483428" y="3735009"/>
                </a:cubicBezTo>
                <a:cubicBezTo>
                  <a:pt x="2356152" y="3730171"/>
                  <a:pt x="725254" y="2916586"/>
                  <a:pt x="0" y="1848152"/>
                </a:cubicBezTo>
                <a:close/>
              </a:path>
            </a:pathLst>
          </a:custGeom>
          <a:solidFill>
            <a:schemeClr val="bg2">
              <a:lumMod val="75000"/>
            </a:schemeClr>
          </a:solidFill>
          <a:ln/>
        </p:spPr>
        <p:style>
          <a:lnRef idx="3">
            <a:schemeClr val="lt1"/>
          </a:lnRef>
          <a:fillRef idx="1">
            <a:schemeClr val="accent6"/>
          </a:fillRef>
          <a:effectRef idx="1">
            <a:schemeClr val="accent6"/>
          </a:effectRef>
          <a:fontRef idx="minor">
            <a:schemeClr val="lt1"/>
          </a:fontRef>
        </p:style>
        <p:txBody>
          <a:bodyPr rtlCol="0" anchor="ctr"/>
          <a:lstStyle/>
          <a:p>
            <a:pPr marL="363538"/>
            <a:r>
              <a:rPr lang="tr-TR" b="1" dirty="0" smtClean="0"/>
              <a:t>Turizm Kredisi</a:t>
            </a:r>
            <a:endParaRPr lang="en-US" b="1" dirty="0" smtClean="0"/>
          </a:p>
        </p:txBody>
      </p:sp>
      <p:sp>
        <p:nvSpPr>
          <p:cNvPr id="22" name="Freeform 21"/>
          <p:cNvSpPr/>
          <p:nvPr/>
        </p:nvSpPr>
        <p:spPr>
          <a:xfrm rot="726624">
            <a:off x="2721045" y="3605799"/>
            <a:ext cx="1800000" cy="1080000"/>
          </a:xfrm>
          <a:custGeom>
            <a:avLst/>
            <a:gdLst>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3009"/>
              <a:gd name="connsiteY0" fmla="*/ 1848152 h 3739847"/>
              <a:gd name="connsiteX1" fmla="*/ 3517295 w 6783009"/>
              <a:gd name="connsiteY1" fmla="*/ 4838 h 3739847"/>
              <a:gd name="connsiteX2" fmla="*/ 6783009 w 6783009"/>
              <a:gd name="connsiteY2" fmla="*/ 1877180 h 3739847"/>
              <a:gd name="connsiteX3" fmla="*/ 3488266 w 6783009"/>
              <a:gd name="connsiteY3" fmla="*/ 3735009 h 3739847"/>
              <a:gd name="connsiteX4" fmla="*/ 4838 w 6783009"/>
              <a:gd name="connsiteY4" fmla="*/ 1848152 h 3739847"/>
              <a:gd name="connsiteX0" fmla="*/ 4838 w 6783009"/>
              <a:gd name="connsiteY0" fmla="*/ 1848152 h 3739847"/>
              <a:gd name="connsiteX1" fmla="*/ 3517295 w 6783009"/>
              <a:gd name="connsiteY1" fmla="*/ 4838 h 3739847"/>
              <a:gd name="connsiteX2" fmla="*/ 6783009 w 6783009"/>
              <a:gd name="connsiteY2" fmla="*/ 1877180 h 3739847"/>
              <a:gd name="connsiteX3" fmla="*/ 3488266 w 6783009"/>
              <a:gd name="connsiteY3" fmla="*/ 3735009 h 3739847"/>
              <a:gd name="connsiteX4" fmla="*/ 4838 w 6783009"/>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78171" h="3739847">
                <a:moveTo>
                  <a:pt x="0" y="1848152"/>
                </a:moveTo>
                <a:cubicBezTo>
                  <a:pt x="1564323" y="380363"/>
                  <a:pt x="2382762" y="0"/>
                  <a:pt x="3512457" y="4838"/>
                </a:cubicBezTo>
                <a:cubicBezTo>
                  <a:pt x="5104563" y="100627"/>
                  <a:pt x="6538721" y="1140960"/>
                  <a:pt x="6778171" y="1877180"/>
                </a:cubicBezTo>
                <a:cubicBezTo>
                  <a:pt x="5991356" y="3093953"/>
                  <a:pt x="4610704" y="3739847"/>
                  <a:pt x="3483428" y="3735009"/>
                </a:cubicBezTo>
                <a:cubicBezTo>
                  <a:pt x="2356152" y="3730171"/>
                  <a:pt x="725254" y="2916586"/>
                  <a:pt x="0" y="1848152"/>
                </a:cubicBezTo>
                <a:close/>
              </a:path>
            </a:pathLst>
          </a:custGeom>
          <a:solidFill>
            <a:schemeClr val="bg2">
              <a:lumMod val="60000"/>
              <a:lumOff val="40000"/>
            </a:schemeClr>
          </a:solidFill>
          <a:ln/>
        </p:spPr>
        <p:style>
          <a:lnRef idx="3">
            <a:schemeClr val="lt1"/>
          </a:lnRef>
          <a:fillRef idx="1">
            <a:schemeClr val="accent6"/>
          </a:fillRef>
          <a:effectRef idx="1">
            <a:schemeClr val="accent6"/>
          </a:effectRef>
          <a:fontRef idx="minor">
            <a:schemeClr val="lt1"/>
          </a:fontRef>
        </p:style>
        <p:txBody>
          <a:bodyPr lIns="0" rIns="0" rtlCol="0" anchor="ctr"/>
          <a:lstStyle/>
          <a:p>
            <a:pPr marL="363538"/>
            <a:r>
              <a:rPr lang="tr-TR" sz="1400" b="1" dirty="0" smtClean="0"/>
              <a:t>Döviz Kazandırıcı Hizmetler Kredisi</a:t>
            </a:r>
            <a:endParaRPr lang="en-US" sz="1400" b="1" dirty="0" smtClean="0"/>
          </a:p>
        </p:txBody>
      </p:sp>
      <p:sp>
        <p:nvSpPr>
          <p:cNvPr id="23" name="Freeform 22"/>
          <p:cNvSpPr/>
          <p:nvPr/>
        </p:nvSpPr>
        <p:spPr>
          <a:xfrm rot="4600537">
            <a:off x="5767967" y="3842539"/>
            <a:ext cx="1800000" cy="1080000"/>
          </a:xfrm>
          <a:custGeom>
            <a:avLst/>
            <a:gdLst>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3009"/>
              <a:gd name="connsiteY0" fmla="*/ 1848152 h 3739847"/>
              <a:gd name="connsiteX1" fmla="*/ 3517295 w 6783009"/>
              <a:gd name="connsiteY1" fmla="*/ 4838 h 3739847"/>
              <a:gd name="connsiteX2" fmla="*/ 6783009 w 6783009"/>
              <a:gd name="connsiteY2" fmla="*/ 1877180 h 3739847"/>
              <a:gd name="connsiteX3" fmla="*/ 3488266 w 6783009"/>
              <a:gd name="connsiteY3" fmla="*/ 3735009 h 3739847"/>
              <a:gd name="connsiteX4" fmla="*/ 4838 w 6783009"/>
              <a:gd name="connsiteY4" fmla="*/ 1848152 h 3739847"/>
              <a:gd name="connsiteX0" fmla="*/ 4838 w 6783009"/>
              <a:gd name="connsiteY0" fmla="*/ 1848152 h 3739847"/>
              <a:gd name="connsiteX1" fmla="*/ 3517295 w 6783009"/>
              <a:gd name="connsiteY1" fmla="*/ 4838 h 3739847"/>
              <a:gd name="connsiteX2" fmla="*/ 6783009 w 6783009"/>
              <a:gd name="connsiteY2" fmla="*/ 1877180 h 3739847"/>
              <a:gd name="connsiteX3" fmla="*/ 3488266 w 6783009"/>
              <a:gd name="connsiteY3" fmla="*/ 3735009 h 3739847"/>
              <a:gd name="connsiteX4" fmla="*/ 4838 w 6783009"/>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78171" h="3739847">
                <a:moveTo>
                  <a:pt x="0" y="1848152"/>
                </a:moveTo>
                <a:cubicBezTo>
                  <a:pt x="1564323" y="380363"/>
                  <a:pt x="2382762" y="0"/>
                  <a:pt x="3512457" y="4838"/>
                </a:cubicBezTo>
                <a:cubicBezTo>
                  <a:pt x="5104563" y="100627"/>
                  <a:pt x="6538721" y="1140960"/>
                  <a:pt x="6778171" y="1877180"/>
                </a:cubicBezTo>
                <a:cubicBezTo>
                  <a:pt x="5991356" y="3093953"/>
                  <a:pt x="4610704" y="3739847"/>
                  <a:pt x="3483428" y="3735009"/>
                </a:cubicBezTo>
                <a:cubicBezTo>
                  <a:pt x="2356152" y="3730171"/>
                  <a:pt x="725254" y="2916586"/>
                  <a:pt x="0" y="1848152"/>
                </a:cubicBezTo>
                <a:close/>
              </a:path>
            </a:pathLst>
          </a:custGeom>
          <a:solidFill>
            <a:schemeClr val="accent6">
              <a:lumMod val="50000"/>
            </a:schemeClr>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tr-TR" sz="1600" b="1" dirty="0" smtClean="0"/>
              <a:t>Özellikli İhracat Kredisi</a:t>
            </a:r>
            <a:endParaRPr lang="en-US" sz="1600" b="1" dirty="0" smtClean="0"/>
          </a:p>
        </p:txBody>
      </p:sp>
      <p:sp>
        <p:nvSpPr>
          <p:cNvPr id="21" name="Freeform 20"/>
          <p:cNvSpPr/>
          <p:nvPr/>
        </p:nvSpPr>
        <p:spPr>
          <a:xfrm rot="2001491">
            <a:off x="5008687" y="2538774"/>
            <a:ext cx="1800000" cy="1080000"/>
          </a:xfrm>
          <a:custGeom>
            <a:avLst/>
            <a:gdLst>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3009"/>
              <a:gd name="connsiteY0" fmla="*/ 1848152 h 3739847"/>
              <a:gd name="connsiteX1" fmla="*/ 3517295 w 6783009"/>
              <a:gd name="connsiteY1" fmla="*/ 4838 h 3739847"/>
              <a:gd name="connsiteX2" fmla="*/ 6783009 w 6783009"/>
              <a:gd name="connsiteY2" fmla="*/ 1877180 h 3739847"/>
              <a:gd name="connsiteX3" fmla="*/ 3488266 w 6783009"/>
              <a:gd name="connsiteY3" fmla="*/ 3735009 h 3739847"/>
              <a:gd name="connsiteX4" fmla="*/ 4838 w 6783009"/>
              <a:gd name="connsiteY4" fmla="*/ 1848152 h 3739847"/>
              <a:gd name="connsiteX0" fmla="*/ 4838 w 6783009"/>
              <a:gd name="connsiteY0" fmla="*/ 1848152 h 3739847"/>
              <a:gd name="connsiteX1" fmla="*/ 3517295 w 6783009"/>
              <a:gd name="connsiteY1" fmla="*/ 4838 h 3739847"/>
              <a:gd name="connsiteX2" fmla="*/ 6783009 w 6783009"/>
              <a:gd name="connsiteY2" fmla="*/ 1877180 h 3739847"/>
              <a:gd name="connsiteX3" fmla="*/ 3488266 w 6783009"/>
              <a:gd name="connsiteY3" fmla="*/ 3735009 h 3739847"/>
              <a:gd name="connsiteX4" fmla="*/ 4838 w 6783009"/>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78171" h="3739847">
                <a:moveTo>
                  <a:pt x="0" y="1848152"/>
                </a:moveTo>
                <a:cubicBezTo>
                  <a:pt x="1564323" y="380363"/>
                  <a:pt x="2382762" y="0"/>
                  <a:pt x="3512457" y="4838"/>
                </a:cubicBezTo>
                <a:cubicBezTo>
                  <a:pt x="5104563" y="100627"/>
                  <a:pt x="6538721" y="1140960"/>
                  <a:pt x="6778171" y="1877180"/>
                </a:cubicBezTo>
                <a:cubicBezTo>
                  <a:pt x="5991356" y="3093953"/>
                  <a:pt x="4610704" y="3739847"/>
                  <a:pt x="3483428" y="3735009"/>
                </a:cubicBezTo>
                <a:cubicBezTo>
                  <a:pt x="2356152" y="3730171"/>
                  <a:pt x="725254" y="2916586"/>
                  <a:pt x="0" y="1848152"/>
                </a:cubicBezTo>
                <a:close/>
              </a:path>
            </a:pathLst>
          </a:custGeom>
          <a:solidFill>
            <a:srgbClr val="C38944"/>
          </a:solidFill>
          <a:ln/>
        </p:spPr>
        <p:style>
          <a:lnRef idx="3">
            <a:schemeClr val="lt1"/>
          </a:lnRef>
          <a:fillRef idx="1">
            <a:schemeClr val="accent6"/>
          </a:fillRef>
          <a:effectRef idx="1">
            <a:schemeClr val="accent6"/>
          </a:effectRef>
          <a:fontRef idx="minor">
            <a:schemeClr val="lt1"/>
          </a:fontRef>
        </p:style>
        <p:txBody>
          <a:bodyPr rtlCol="0" anchor="ctr"/>
          <a:lstStyle/>
          <a:p>
            <a:pPr marL="363538"/>
            <a:r>
              <a:rPr lang="tr-TR" b="1" dirty="0" smtClean="0"/>
              <a:t>Yatırım Kredisi</a:t>
            </a:r>
            <a:endParaRPr lang="en-US" b="1" dirty="0" smtClean="0"/>
          </a:p>
        </p:txBody>
      </p:sp>
      <p:sp>
        <p:nvSpPr>
          <p:cNvPr id="32" name="Freeform 31"/>
          <p:cNvSpPr/>
          <p:nvPr/>
        </p:nvSpPr>
        <p:spPr>
          <a:xfrm rot="18353067">
            <a:off x="6265051" y="2360987"/>
            <a:ext cx="1800000" cy="1080000"/>
          </a:xfrm>
          <a:custGeom>
            <a:avLst/>
            <a:gdLst>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7847"/>
              <a:gd name="connsiteY0" fmla="*/ 1848152 h 3739847"/>
              <a:gd name="connsiteX1" fmla="*/ 3517295 w 6787847"/>
              <a:gd name="connsiteY1" fmla="*/ 4838 h 3739847"/>
              <a:gd name="connsiteX2" fmla="*/ 6783009 w 6787847"/>
              <a:gd name="connsiteY2" fmla="*/ 1877180 h 3739847"/>
              <a:gd name="connsiteX3" fmla="*/ 3488266 w 6787847"/>
              <a:gd name="connsiteY3" fmla="*/ 3735009 h 3739847"/>
              <a:gd name="connsiteX4" fmla="*/ 4838 w 6787847"/>
              <a:gd name="connsiteY4" fmla="*/ 1848152 h 3739847"/>
              <a:gd name="connsiteX0" fmla="*/ 4838 w 6783009"/>
              <a:gd name="connsiteY0" fmla="*/ 1848152 h 3739847"/>
              <a:gd name="connsiteX1" fmla="*/ 3517295 w 6783009"/>
              <a:gd name="connsiteY1" fmla="*/ 4838 h 3739847"/>
              <a:gd name="connsiteX2" fmla="*/ 6783009 w 6783009"/>
              <a:gd name="connsiteY2" fmla="*/ 1877180 h 3739847"/>
              <a:gd name="connsiteX3" fmla="*/ 3488266 w 6783009"/>
              <a:gd name="connsiteY3" fmla="*/ 3735009 h 3739847"/>
              <a:gd name="connsiteX4" fmla="*/ 4838 w 6783009"/>
              <a:gd name="connsiteY4" fmla="*/ 1848152 h 3739847"/>
              <a:gd name="connsiteX0" fmla="*/ 4838 w 6783009"/>
              <a:gd name="connsiteY0" fmla="*/ 1848152 h 3739847"/>
              <a:gd name="connsiteX1" fmla="*/ 3517295 w 6783009"/>
              <a:gd name="connsiteY1" fmla="*/ 4838 h 3739847"/>
              <a:gd name="connsiteX2" fmla="*/ 6783009 w 6783009"/>
              <a:gd name="connsiteY2" fmla="*/ 1877180 h 3739847"/>
              <a:gd name="connsiteX3" fmla="*/ 3488266 w 6783009"/>
              <a:gd name="connsiteY3" fmla="*/ 3735009 h 3739847"/>
              <a:gd name="connsiteX4" fmla="*/ 4838 w 6783009"/>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 name="connsiteX0" fmla="*/ 0 w 6778171"/>
              <a:gd name="connsiteY0" fmla="*/ 1848152 h 3739847"/>
              <a:gd name="connsiteX1" fmla="*/ 3512457 w 6778171"/>
              <a:gd name="connsiteY1" fmla="*/ 4838 h 3739847"/>
              <a:gd name="connsiteX2" fmla="*/ 6778171 w 6778171"/>
              <a:gd name="connsiteY2" fmla="*/ 1877180 h 3739847"/>
              <a:gd name="connsiteX3" fmla="*/ 3483428 w 6778171"/>
              <a:gd name="connsiteY3" fmla="*/ 3735009 h 3739847"/>
              <a:gd name="connsiteX4" fmla="*/ 0 w 6778171"/>
              <a:gd name="connsiteY4" fmla="*/ 1848152 h 37398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78171" h="3739847">
                <a:moveTo>
                  <a:pt x="0" y="1848152"/>
                </a:moveTo>
                <a:cubicBezTo>
                  <a:pt x="1564323" y="380363"/>
                  <a:pt x="2382762" y="0"/>
                  <a:pt x="3512457" y="4838"/>
                </a:cubicBezTo>
                <a:cubicBezTo>
                  <a:pt x="5104563" y="100627"/>
                  <a:pt x="6538721" y="1140960"/>
                  <a:pt x="6778171" y="1877180"/>
                </a:cubicBezTo>
                <a:cubicBezTo>
                  <a:pt x="5991356" y="3093953"/>
                  <a:pt x="4610704" y="3739847"/>
                  <a:pt x="3483428" y="3735009"/>
                </a:cubicBezTo>
                <a:cubicBezTo>
                  <a:pt x="2356152" y="3730171"/>
                  <a:pt x="725254" y="2916586"/>
                  <a:pt x="0" y="1848152"/>
                </a:cubicBezTo>
                <a:close/>
              </a:path>
            </a:pathLst>
          </a:custGeom>
          <a:solidFill>
            <a:schemeClr val="accent4">
              <a:lumMod val="50000"/>
            </a:schemeClr>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tr-TR" b="1" dirty="0" smtClean="0"/>
              <a:t>Marka Kredisi</a:t>
            </a:r>
            <a:endParaRPr lang="en-US" b="1" dirty="0" smtClean="0"/>
          </a:p>
        </p:txBody>
      </p:sp>
      <p:sp>
        <p:nvSpPr>
          <p:cNvPr id="34" name="Rectangle 33"/>
          <p:cNvSpPr/>
          <p:nvPr/>
        </p:nvSpPr>
        <p:spPr>
          <a:xfrm rot="16200000">
            <a:off x="753153" y="3645024"/>
            <a:ext cx="3384376" cy="504056"/>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tr-TR" b="1" dirty="0" smtClean="0">
                <a:solidFill>
                  <a:srgbClr val="A6093D"/>
                </a:solidFill>
              </a:rPr>
              <a:t>DÖVİZ KAZANDIRICI HİMZETLERE YÖNELİK KREDİLER</a:t>
            </a:r>
            <a:endParaRPr lang="tr-TR" b="1" dirty="0">
              <a:solidFill>
                <a:srgbClr val="A6093D"/>
              </a:solidFill>
            </a:endParaRPr>
          </a:p>
        </p:txBody>
      </p:sp>
      <p:sp>
        <p:nvSpPr>
          <p:cNvPr id="35" name="Rectangle 34"/>
          <p:cNvSpPr/>
          <p:nvPr/>
        </p:nvSpPr>
        <p:spPr>
          <a:xfrm>
            <a:off x="0" y="2751126"/>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Faaliyetleri</a:t>
            </a:r>
          </a:p>
        </p:txBody>
      </p:sp>
      <p:sp>
        <p:nvSpPr>
          <p:cNvPr id="36" name="Rectangle 35"/>
          <p:cNvSpPr/>
          <p:nvPr/>
        </p:nvSpPr>
        <p:spPr>
          <a:xfrm>
            <a:off x="0" y="3251192"/>
            <a:ext cx="2071670" cy="500066"/>
          </a:xfrm>
          <a:prstGeom prst="rect">
            <a:avLst/>
          </a:prstGeom>
          <a:solidFill>
            <a:srgbClr val="A6093D"/>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a:r>
              <a:rPr lang="tr-TR" sz="1700" dirty="0" smtClean="0">
                <a:solidFill>
                  <a:schemeClr val="bg1"/>
                </a:solidFill>
              </a:rPr>
              <a:t>Kredi Faaliyetlerimiz </a:t>
            </a:r>
          </a:p>
        </p:txBody>
      </p:sp>
      <p:sp>
        <p:nvSpPr>
          <p:cNvPr id="37" name="Rectangle 36"/>
          <p:cNvSpPr/>
          <p:nvPr/>
        </p:nvSpPr>
        <p:spPr>
          <a:xfrm>
            <a:off x="0" y="3751258"/>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a:bodyPr>
          <a:lstStyle/>
          <a:p>
            <a:pPr marL="179388"/>
            <a:r>
              <a:rPr lang="sv-SE" sz="1650" dirty="0" smtClean="0">
                <a:solidFill>
                  <a:srgbClr val="A6093D"/>
                </a:solidFill>
              </a:rPr>
              <a:t>Sigorta Faaliyetlerimiz</a:t>
            </a:r>
          </a:p>
        </p:txBody>
      </p:sp>
      <p:sp>
        <p:nvSpPr>
          <p:cNvPr id="38" name="Rectangle 37"/>
          <p:cNvSpPr/>
          <p:nvPr/>
        </p:nvSpPr>
        <p:spPr>
          <a:xfrm>
            <a:off x="0" y="4251324"/>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a:bodyPr>
          <a:lstStyle/>
          <a:p>
            <a:pPr marL="179388"/>
            <a:r>
              <a:rPr lang="tr-TR" dirty="0" smtClean="0">
                <a:solidFill>
                  <a:srgbClr val="A6093D"/>
                </a:solidFill>
              </a:rPr>
              <a:t>Uluslararası Krediler</a:t>
            </a:r>
          </a:p>
        </p:txBody>
      </p:sp>
      <p:sp>
        <p:nvSpPr>
          <p:cNvPr id="39" name="Rectangle 38"/>
          <p:cNvSpPr/>
          <p:nvPr/>
        </p:nvSpPr>
        <p:spPr>
          <a:xfrm>
            <a:off x="0" y="1750994"/>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Hakkında</a:t>
            </a:r>
          </a:p>
        </p:txBody>
      </p:sp>
      <p:sp>
        <p:nvSpPr>
          <p:cNvPr id="40" name="Rectangle 39"/>
          <p:cNvSpPr/>
          <p:nvPr/>
        </p:nvSpPr>
        <p:spPr>
          <a:xfrm>
            <a:off x="0" y="2251060"/>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Misyonu</a:t>
            </a:r>
          </a:p>
        </p:txBody>
      </p:sp>
      <p:sp>
        <p:nvSpPr>
          <p:cNvPr id="43" name="Espace réservé du pied de page 6"/>
          <p:cNvSpPr txBox="1">
            <a:spLocks/>
          </p:cNvSpPr>
          <p:nvPr/>
        </p:nvSpPr>
        <p:spPr>
          <a:xfrm>
            <a:off x="0" y="6492875"/>
            <a:ext cx="2123728"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000" b="1" i="0" u="none" strike="noStrike" kern="1200" cap="none" spc="0" normalizeH="0" baseline="0" noProof="0" dirty="0" smtClean="0">
                <a:ln>
                  <a:noFill/>
                </a:ln>
                <a:solidFill>
                  <a:schemeClr val="tx1">
                    <a:tint val="75000"/>
                  </a:schemeClr>
                </a:solidFill>
                <a:effectLst/>
                <a:uLnTx/>
                <a:uFillTx/>
                <a:latin typeface="+mn-lt"/>
                <a:ea typeface="+mn-ea"/>
                <a:cs typeface="+mn-cs"/>
              </a:rPr>
              <a:t>Türkiye İhracat Kredi Bankası A.Ş. </a:t>
            </a:r>
            <a:endParaRPr kumimoji="0" lang="en-US" sz="1000" b="1"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7" name="Rectangle 26"/>
          <p:cNvSpPr/>
          <p:nvPr/>
        </p:nvSpPr>
        <p:spPr>
          <a:xfrm>
            <a:off x="0" y="3284984"/>
            <a:ext cx="2071670" cy="500066"/>
          </a:xfrm>
          <a:prstGeom prst="rect">
            <a:avLst/>
          </a:prstGeom>
          <a:solidFill>
            <a:srgbClr val="A6093D"/>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a:r>
              <a:rPr lang="tr-TR" sz="1700" dirty="0" smtClean="0">
                <a:solidFill>
                  <a:schemeClr val="bg1"/>
                </a:solidFill>
              </a:rPr>
              <a:t>Kredi Faaliyetlerimiz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2000"/>
                                        <p:tgtEl>
                                          <p:spTgt spid="1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2000"/>
                                        <p:tgtEl>
                                          <p:spTgt spid="1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2000"/>
                                        <p:tgtEl>
                                          <p:spTgt spid="19"/>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2000"/>
                                        <p:tgtEl>
                                          <p:spTgt spid="1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fade">
                                      <p:cBhvr>
                                        <p:cTn id="19" dur="2000"/>
                                        <p:tgtEl>
                                          <p:spTgt spid="29"/>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fade">
                                      <p:cBhvr>
                                        <p:cTn id="24" dur="2000"/>
                                        <p:tgtEl>
                                          <p:spTgt spid="21"/>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2000"/>
                                        <p:tgtEl>
                                          <p:spTgt spid="23"/>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fade">
                                      <p:cBhvr>
                                        <p:cTn id="30" dur="2000"/>
                                        <p:tgtEl>
                                          <p:spTgt spid="20"/>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0"/>
                                        </p:tgtEl>
                                        <p:attrNameLst>
                                          <p:attrName>style.visibility</p:attrName>
                                        </p:attrNameLst>
                                      </p:cBhvr>
                                      <p:to>
                                        <p:strVal val="visible"/>
                                      </p:to>
                                    </p:set>
                                    <p:animEffect transition="in" filter="fade">
                                      <p:cBhvr>
                                        <p:cTn id="33" dur="2000"/>
                                        <p:tgtEl>
                                          <p:spTgt spid="30"/>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2"/>
                                        </p:tgtEl>
                                        <p:attrNameLst>
                                          <p:attrName>style.visibility</p:attrName>
                                        </p:attrNameLst>
                                      </p:cBhvr>
                                      <p:to>
                                        <p:strVal val="visible"/>
                                      </p:to>
                                    </p:set>
                                    <p:animEffect transition="in" filter="fade">
                                      <p:cBhvr>
                                        <p:cTn id="36" dur="2000"/>
                                        <p:tgtEl>
                                          <p:spTgt spid="32"/>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1"/>
                                        </p:tgtEl>
                                        <p:attrNameLst>
                                          <p:attrName>style.visibility</p:attrName>
                                        </p:attrNameLst>
                                      </p:cBhvr>
                                      <p:to>
                                        <p:strVal val="visible"/>
                                      </p:to>
                                    </p:set>
                                    <p:animEffect transition="in" filter="fade">
                                      <p:cBhvr>
                                        <p:cTn id="41" dur="2000"/>
                                        <p:tgtEl>
                                          <p:spTgt spid="31"/>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fade">
                                      <p:cBhvr>
                                        <p:cTn id="44" dur="2000"/>
                                        <p:tgtEl>
                                          <p:spTgt spid="22"/>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fade">
                                      <p:cBhvr>
                                        <p:cTn id="47" dur="2000"/>
                                        <p:tgtEl>
                                          <p:spTgt spid="17"/>
                                        </p:tgtEl>
                                      </p:cBhvr>
                                    </p:animEffect>
                                  </p:childTnLst>
                                </p:cTn>
                              </p:par>
                              <p:par>
                                <p:cTn id="48" presetID="10" presetClass="entr" presetSubtype="0" fill="hold" grpId="1" nodeType="withEffect">
                                  <p:stCondLst>
                                    <p:cond delay="0"/>
                                  </p:stCondLst>
                                  <p:childTnLst>
                                    <p:set>
                                      <p:cBhvr>
                                        <p:cTn id="49" dur="1" fill="hold">
                                          <p:stCondLst>
                                            <p:cond delay="0"/>
                                          </p:stCondLst>
                                        </p:cTn>
                                        <p:tgtEl>
                                          <p:spTgt spid="34"/>
                                        </p:tgtEl>
                                        <p:attrNameLst>
                                          <p:attrName>style.visibility</p:attrName>
                                        </p:attrNameLst>
                                      </p:cBhvr>
                                      <p:to>
                                        <p:strVal val="visible"/>
                                      </p:to>
                                    </p:set>
                                    <p:animEffect transition="in" filter="fade">
                                      <p:cBhvr>
                                        <p:cTn id="50" dur="20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5" grpId="0" animBg="1"/>
      <p:bldP spid="18" grpId="0" animBg="1"/>
      <p:bldP spid="19" grpId="0" animBg="1"/>
      <p:bldP spid="29" grpId="0" animBg="1"/>
      <p:bldP spid="30" grpId="0" animBg="1"/>
      <p:bldP spid="20" grpId="0" animBg="1"/>
      <p:bldP spid="31" grpId="0" animBg="1"/>
      <p:bldP spid="17" grpId="0" animBg="1"/>
      <p:bldP spid="22" grpId="0" animBg="1"/>
      <p:bldP spid="23" grpId="0" animBg="1"/>
      <p:bldP spid="21" grpId="0" animBg="1"/>
      <p:bldP spid="32" grpId="0" animBg="1"/>
      <p:bldP spid="34" grpId="1"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graphicFrame>
        <p:nvGraphicFramePr>
          <p:cNvPr id="1031" name="Object 7"/>
          <p:cNvGraphicFramePr>
            <a:graphicFrameLocks noChangeAspect="1"/>
          </p:cNvGraphicFramePr>
          <p:nvPr/>
        </p:nvGraphicFramePr>
        <p:xfrm>
          <a:off x="2267744" y="332656"/>
          <a:ext cx="4533900" cy="2687365"/>
        </p:xfrm>
        <a:graphic>
          <a:graphicData uri="http://schemas.openxmlformats.org/presentationml/2006/ole">
            <mc:AlternateContent xmlns:mc="http://schemas.openxmlformats.org/markup-compatibility/2006">
              <mc:Choice xmlns:v="urn:schemas-microsoft-com:vml" Requires="v">
                <p:oleObj spid="_x0000_s1038" name="Worksheet" r:id="rId4" imgW="4533967" imgH="2638335" progId="Excel.Sheet.12">
                  <p:embed/>
                </p:oleObj>
              </mc:Choice>
              <mc:Fallback>
                <p:oleObj name="Worksheet" r:id="rId4" imgW="4533967" imgH="2638335" progId="Excel.Sheet.12">
                  <p:embed/>
                  <p:pic>
                    <p:nvPicPr>
                      <p:cNvPr id="0"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67744" y="332656"/>
                        <a:ext cx="4533900" cy="2687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33" name="Object 9"/>
          <p:cNvGraphicFramePr>
            <a:graphicFrameLocks noChangeAspect="1"/>
          </p:cNvGraphicFramePr>
          <p:nvPr/>
        </p:nvGraphicFramePr>
        <p:xfrm>
          <a:off x="2390158" y="3356992"/>
          <a:ext cx="6502322" cy="3096344"/>
        </p:xfrm>
        <a:graphic>
          <a:graphicData uri="http://schemas.openxmlformats.org/presentationml/2006/ole">
            <mc:AlternateContent xmlns:mc="http://schemas.openxmlformats.org/markup-compatibility/2006">
              <mc:Choice xmlns:v="urn:schemas-microsoft-com:vml" Requires="v">
                <p:oleObj spid="_x0000_s1039" name="Worksheet" r:id="rId7" imgW="7362943" imgH="2362208" progId="Excel.Sheet.12">
                  <p:embed/>
                </p:oleObj>
              </mc:Choice>
              <mc:Fallback>
                <p:oleObj name="Worksheet" r:id="rId7" imgW="7362943" imgH="2362208" progId="Excel.Sheet.12">
                  <p:embed/>
                  <p:pic>
                    <p:nvPicPr>
                      <p:cNvPr id="0"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90158" y="3356992"/>
                        <a:ext cx="6502322" cy="3096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4" name="Group 11"/>
          <p:cNvGrpSpPr/>
          <p:nvPr/>
        </p:nvGrpSpPr>
        <p:grpSpPr>
          <a:xfrm>
            <a:off x="-36512" y="-27384"/>
            <a:ext cx="2123728" cy="6858000"/>
            <a:chOff x="0" y="0"/>
            <a:chExt cx="2123728" cy="6858000"/>
          </a:xfrm>
        </p:grpSpPr>
        <p:sp>
          <p:nvSpPr>
            <p:cNvPr id="5" name="Rectangle 4"/>
            <p:cNvSpPr/>
            <p:nvPr/>
          </p:nvSpPr>
          <p:spPr>
            <a:xfrm>
              <a:off x="0" y="0"/>
              <a:ext cx="2123728"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6" name="Picture 5" descr="5.png"/>
            <p:cNvPicPr>
              <a:picLocks noChangeAspect="1"/>
            </p:cNvPicPr>
            <p:nvPr/>
          </p:nvPicPr>
          <p:blipFill>
            <a:blip r:embed="rId9" cstate="print"/>
            <a:stretch>
              <a:fillRect/>
            </a:stretch>
          </p:blipFill>
          <p:spPr>
            <a:xfrm>
              <a:off x="101600" y="279400"/>
              <a:ext cx="1871476" cy="1185674"/>
            </a:xfrm>
            <a:prstGeom prst="rect">
              <a:avLst/>
            </a:prstGeom>
          </p:spPr>
        </p:pic>
      </p:grpSp>
      <p:sp>
        <p:nvSpPr>
          <p:cNvPr id="7" name="Rectangle 6"/>
          <p:cNvSpPr/>
          <p:nvPr/>
        </p:nvSpPr>
        <p:spPr>
          <a:xfrm>
            <a:off x="0" y="2751126"/>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Faaliyetleri</a:t>
            </a:r>
          </a:p>
        </p:txBody>
      </p:sp>
      <p:sp>
        <p:nvSpPr>
          <p:cNvPr id="8" name="Rectangle 7"/>
          <p:cNvSpPr/>
          <p:nvPr/>
        </p:nvSpPr>
        <p:spPr>
          <a:xfrm>
            <a:off x="0" y="3751258"/>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a:bodyPr>
          <a:lstStyle/>
          <a:p>
            <a:pPr marL="179388"/>
            <a:r>
              <a:rPr lang="sv-SE" sz="1650" dirty="0" smtClean="0">
                <a:solidFill>
                  <a:srgbClr val="A6093D"/>
                </a:solidFill>
              </a:rPr>
              <a:t>Sigorta Faaliyetlerimiz</a:t>
            </a:r>
          </a:p>
        </p:txBody>
      </p:sp>
      <p:sp>
        <p:nvSpPr>
          <p:cNvPr id="9" name="Rectangle 8"/>
          <p:cNvSpPr/>
          <p:nvPr/>
        </p:nvSpPr>
        <p:spPr>
          <a:xfrm>
            <a:off x="0" y="4251324"/>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a:bodyPr>
          <a:lstStyle/>
          <a:p>
            <a:pPr marL="179388"/>
            <a:r>
              <a:rPr lang="tr-TR" dirty="0" smtClean="0">
                <a:solidFill>
                  <a:srgbClr val="A6093D"/>
                </a:solidFill>
              </a:rPr>
              <a:t>Uluslararası Krediler</a:t>
            </a:r>
          </a:p>
        </p:txBody>
      </p:sp>
      <p:sp>
        <p:nvSpPr>
          <p:cNvPr id="10" name="Rectangle 9"/>
          <p:cNvSpPr/>
          <p:nvPr/>
        </p:nvSpPr>
        <p:spPr>
          <a:xfrm>
            <a:off x="0" y="1750994"/>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Hakkında</a:t>
            </a:r>
          </a:p>
        </p:txBody>
      </p:sp>
      <p:sp>
        <p:nvSpPr>
          <p:cNvPr id="11" name="Rectangle 10"/>
          <p:cNvSpPr/>
          <p:nvPr/>
        </p:nvSpPr>
        <p:spPr>
          <a:xfrm>
            <a:off x="0" y="2251060"/>
            <a:ext cx="2071670"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indent="-342900">
              <a:spcBef>
                <a:spcPct val="20000"/>
              </a:spcBef>
            </a:pPr>
            <a:r>
              <a:rPr lang="tr-TR" sz="1700" dirty="0" smtClean="0">
                <a:solidFill>
                  <a:srgbClr val="A6093D"/>
                </a:solidFill>
              </a:rPr>
              <a:t>	Bankamız Misyonu</a:t>
            </a:r>
          </a:p>
        </p:txBody>
      </p:sp>
      <p:sp>
        <p:nvSpPr>
          <p:cNvPr id="12" name="Espace réservé du pied de page 6"/>
          <p:cNvSpPr txBox="1">
            <a:spLocks/>
          </p:cNvSpPr>
          <p:nvPr/>
        </p:nvSpPr>
        <p:spPr>
          <a:xfrm>
            <a:off x="0" y="6492875"/>
            <a:ext cx="2123728"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000" b="1" i="0" u="none" strike="noStrike" kern="1200" cap="none" spc="0" normalizeH="0" baseline="0" noProof="0" dirty="0" smtClean="0">
                <a:ln>
                  <a:noFill/>
                </a:ln>
                <a:solidFill>
                  <a:schemeClr val="tx1">
                    <a:tint val="75000"/>
                  </a:schemeClr>
                </a:solidFill>
                <a:effectLst/>
                <a:uLnTx/>
                <a:uFillTx/>
                <a:latin typeface="+mn-lt"/>
                <a:ea typeface="+mn-ea"/>
                <a:cs typeface="+mn-cs"/>
              </a:rPr>
              <a:t>Türkiye İhracat Kredi Bankası A.Ş. </a:t>
            </a:r>
            <a:endParaRPr kumimoji="0" lang="en-US" sz="1000" b="1"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13" name="Rectangle 12"/>
          <p:cNvSpPr/>
          <p:nvPr/>
        </p:nvSpPr>
        <p:spPr>
          <a:xfrm>
            <a:off x="0" y="3284984"/>
            <a:ext cx="2071670" cy="500066"/>
          </a:xfrm>
          <a:prstGeom prst="rect">
            <a:avLst/>
          </a:prstGeom>
          <a:solidFill>
            <a:srgbClr val="A6093D"/>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79388"/>
            <a:r>
              <a:rPr lang="tr-TR" sz="1700" dirty="0" smtClean="0">
                <a:solidFill>
                  <a:schemeClr val="bg1"/>
                </a:solidFill>
              </a:rPr>
              <a:t>Kredi Faaliyetlerimiz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Business Showeet.com">
  <a:themeElements>
    <a:clrScheme name="Custom 21">
      <a:dk1>
        <a:sysClr val="windowText" lastClr="000000"/>
      </a:dk1>
      <a:lt1>
        <a:sysClr val="window" lastClr="FFFFFF"/>
      </a:lt1>
      <a:dk2>
        <a:srgbClr val="1F497D"/>
      </a:dk2>
      <a:lt2>
        <a:srgbClr val="953734"/>
      </a:lt2>
      <a:accent1>
        <a:srgbClr val="4F81BD"/>
      </a:accent1>
      <a:accent2>
        <a:srgbClr val="A6093D"/>
      </a:accent2>
      <a:accent3>
        <a:srgbClr val="76923C"/>
      </a:accent3>
      <a:accent4>
        <a:srgbClr val="E36C09"/>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46310</TotalTime>
  <Words>879</Words>
  <Application>Microsoft Office PowerPoint</Application>
  <PresentationFormat>Ekran Gösterisi (4:3)</PresentationFormat>
  <Paragraphs>247</Paragraphs>
  <Slides>16</Slides>
  <Notes>5</Notes>
  <HiddenSlides>0</HiddenSlides>
  <MMClips>0</MMClips>
  <ScaleCrop>false</ScaleCrop>
  <HeadingPairs>
    <vt:vector size="6" baseType="variant">
      <vt:variant>
        <vt:lpstr>Tema</vt:lpstr>
      </vt:variant>
      <vt:variant>
        <vt:i4>2</vt:i4>
      </vt:variant>
      <vt:variant>
        <vt:lpstr>Katıştırılmış OLE Hizmet Programları</vt:lpstr>
      </vt:variant>
      <vt:variant>
        <vt:i4>1</vt:i4>
      </vt:variant>
      <vt:variant>
        <vt:lpstr>Slayt Başlıkları</vt:lpstr>
      </vt:variant>
      <vt:variant>
        <vt:i4>16</vt:i4>
      </vt:variant>
    </vt:vector>
  </HeadingPairs>
  <TitlesOfParts>
    <vt:vector size="19" baseType="lpstr">
      <vt:lpstr>Blank</vt:lpstr>
      <vt:lpstr>Simple Business Showeet.com</vt:lpstr>
      <vt:lpstr>Worksheet</vt:lpstr>
      <vt:lpstr>TÜRK EXIMBANK İhracatın Finansmanı…</vt:lpstr>
      <vt:lpstr>Sunum İçeriği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Yet Another Simple Business Template</dc:title>
  <dc:creator>showeet.com</dc:creator>
  <dc:description>© Copyright Showeet.com</dc:description>
  <cp:lastModifiedBy>Girne</cp:lastModifiedBy>
  <cp:revision>121</cp:revision>
  <dcterms:created xsi:type="dcterms:W3CDTF">2011-05-09T14:18:21Z</dcterms:created>
  <dcterms:modified xsi:type="dcterms:W3CDTF">2021-10-11T21:04:56Z</dcterms:modified>
  <cp:category>Templates</cp:category>
</cp:coreProperties>
</file>