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6" r:id="rId2"/>
    <p:sldId id="257" r:id="rId3"/>
    <p:sldId id="262" r:id="rId4"/>
    <p:sldId id="263" r:id="rId5"/>
    <p:sldId id="264" r:id="rId6"/>
    <p:sldId id="295" r:id="rId7"/>
    <p:sldId id="265" r:id="rId8"/>
    <p:sldId id="297" r:id="rId9"/>
    <p:sldId id="296" r:id="rId10"/>
    <p:sldId id="288" r:id="rId11"/>
    <p:sldId id="268" r:id="rId12"/>
    <p:sldId id="269" r:id="rId13"/>
    <p:sldId id="270" r:id="rId14"/>
    <p:sldId id="271" r:id="rId15"/>
    <p:sldId id="273" r:id="rId16"/>
    <p:sldId id="275" r:id="rId17"/>
    <p:sldId id="279" r:id="rId18"/>
    <p:sldId id="280" r:id="rId19"/>
    <p:sldId id="281" r:id="rId20"/>
    <p:sldId id="283"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FF"/>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46" d="100"/>
          <a:sy n="46" d="100"/>
        </p:scale>
        <p:origin x="-51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69A4F-12CC-4F81-9A24-203E430F7CC4}"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tr-TR"/>
        </a:p>
      </dgm:t>
    </dgm:pt>
    <dgm:pt modelId="{1B14CAE3-3E73-4E23-B8F1-7F6FF76C8EF1}">
      <dgm:prSet phldrT="[Metin]"/>
      <dgm:spPr/>
      <dgm:t>
        <a:bodyPr/>
        <a:lstStyle/>
        <a:p>
          <a:r>
            <a:rPr lang="tr-TR" dirty="0" smtClean="0"/>
            <a:t>YARARLANMA KRİTERLERİ</a:t>
          </a:r>
          <a:endParaRPr lang="tr-TR" dirty="0"/>
        </a:p>
      </dgm:t>
    </dgm:pt>
    <dgm:pt modelId="{D113723F-3480-4E51-AA64-A70040C73F7D}" type="parTrans" cxnId="{81D9EAD8-2577-4CFA-8103-0158765201CA}">
      <dgm:prSet/>
      <dgm:spPr/>
      <dgm:t>
        <a:bodyPr/>
        <a:lstStyle/>
        <a:p>
          <a:endParaRPr lang="tr-TR"/>
        </a:p>
      </dgm:t>
    </dgm:pt>
    <dgm:pt modelId="{3049AF77-0787-4F10-9057-A6D191B5EE46}" type="sibTrans" cxnId="{81D9EAD8-2577-4CFA-8103-0158765201CA}">
      <dgm:prSet/>
      <dgm:spPr/>
      <dgm:t>
        <a:bodyPr/>
        <a:lstStyle/>
        <a:p>
          <a:endParaRPr lang="tr-TR"/>
        </a:p>
      </dgm:t>
    </dgm:pt>
    <dgm:pt modelId="{E475100C-7A23-4501-A678-4FC0DE793C57}">
      <dgm:prSet phldrT="[Metin]"/>
      <dgm:spPr/>
      <dgm:t>
        <a:bodyPr/>
        <a:lstStyle/>
        <a:p>
          <a:r>
            <a:rPr lang="tr-TR" dirty="0" smtClean="0"/>
            <a:t>KOBİ’LER</a:t>
          </a:r>
          <a:endParaRPr lang="tr-TR" dirty="0"/>
        </a:p>
      </dgm:t>
    </dgm:pt>
    <dgm:pt modelId="{73DE7D51-617D-44B6-B5C3-091256F5C508}" type="parTrans" cxnId="{34A2456E-01B5-422A-B24A-55CAC4FA7655}">
      <dgm:prSet/>
      <dgm:spPr/>
      <dgm:t>
        <a:bodyPr/>
        <a:lstStyle/>
        <a:p>
          <a:endParaRPr lang="tr-TR"/>
        </a:p>
      </dgm:t>
    </dgm:pt>
    <dgm:pt modelId="{A06455C6-F9AE-4420-8767-9C8257D0C52F}" type="sibTrans" cxnId="{34A2456E-01B5-422A-B24A-55CAC4FA7655}">
      <dgm:prSet/>
      <dgm:spPr/>
      <dgm:t>
        <a:bodyPr/>
        <a:lstStyle/>
        <a:p>
          <a:endParaRPr lang="tr-TR"/>
        </a:p>
      </dgm:t>
    </dgm:pt>
    <dgm:pt modelId="{9AEDDFE7-C814-4EDB-A84B-326C147BD4EB}">
      <dgm:prSet phldrT="[Metin]"/>
      <dgm:spPr/>
      <dgm:t>
        <a:bodyPr/>
        <a:lstStyle/>
        <a:p>
          <a:r>
            <a:rPr lang="tr-TR" dirty="0" smtClean="0"/>
            <a:t>KOBİ sayılan vasıflara sahip </a:t>
          </a:r>
          <a:endParaRPr lang="tr-TR" dirty="0"/>
        </a:p>
      </dgm:t>
    </dgm:pt>
    <dgm:pt modelId="{425AA9E1-6FDA-45D6-ACD3-55A1FCFE7E32}" type="parTrans" cxnId="{116E04ED-B87E-4C13-971A-17E8D0707504}">
      <dgm:prSet/>
      <dgm:spPr/>
      <dgm:t>
        <a:bodyPr/>
        <a:lstStyle/>
        <a:p>
          <a:endParaRPr lang="tr-TR"/>
        </a:p>
      </dgm:t>
    </dgm:pt>
    <dgm:pt modelId="{E6D9E01C-40B5-40D5-9867-4969E35A808F}" type="sibTrans" cxnId="{116E04ED-B87E-4C13-971A-17E8D0707504}">
      <dgm:prSet/>
      <dgm:spPr/>
      <dgm:t>
        <a:bodyPr/>
        <a:lstStyle/>
        <a:p>
          <a:endParaRPr lang="tr-TR"/>
        </a:p>
      </dgm:t>
    </dgm:pt>
    <dgm:pt modelId="{8748ACA8-9573-4D8B-8333-A3195C16A52A}">
      <dgm:prSet phldrT="[Metin]"/>
      <dgm:spPr/>
      <dgm:t>
        <a:bodyPr/>
        <a:lstStyle/>
        <a:p>
          <a:r>
            <a:rPr lang="tr-TR" dirty="0" smtClean="0">
              <a:latin typeface="Calibri" pitchFamily="32" charset="0"/>
            </a:rPr>
            <a:t>Esnaf ve Sanatkarlar</a:t>
          </a:r>
          <a:endParaRPr lang="tr-TR" dirty="0"/>
        </a:p>
      </dgm:t>
    </dgm:pt>
    <dgm:pt modelId="{EDDB7446-52BC-419D-9089-99F3DB77886B}" type="sibTrans" cxnId="{B03C2EB1-A2D2-4A4C-B134-A2A5DA6F9C7C}">
      <dgm:prSet/>
      <dgm:spPr/>
      <dgm:t>
        <a:bodyPr/>
        <a:lstStyle/>
        <a:p>
          <a:endParaRPr lang="tr-TR"/>
        </a:p>
      </dgm:t>
    </dgm:pt>
    <dgm:pt modelId="{F027E04C-2A3E-42C6-B7F3-3547ADCB3259}" type="parTrans" cxnId="{B03C2EB1-A2D2-4A4C-B134-A2A5DA6F9C7C}">
      <dgm:prSet/>
      <dgm:spPr/>
      <dgm:t>
        <a:bodyPr/>
        <a:lstStyle/>
        <a:p>
          <a:endParaRPr lang="tr-TR"/>
        </a:p>
      </dgm:t>
    </dgm:pt>
    <dgm:pt modelId="{7B188460-8619-49D0-A400-FF84B99B53C9}">
      <dgm:prSet phldrT="[Metin]"/>
      <dgm:spPr/>
      <dgm:t>
        <a:bodyPr/>
        <a:lstStyle/>
        <a:p>
          <a:r>
            <a:rPr lang="tr-TR" dirty="0" smtClean="0">
              <a:latin typeface="Calibri" pitchFamily="32" charset="0"/>
            </a:rPr>
            <a:t>Tarımsal İşletmeler</a:t>
          </a:r>
          <a:endParaRPr lang="tr-TR" dirty="0"/>
        </a:p>
      </dgm:t>
    </dgm:pt>
    <dgm:pt modelId="{95554C00-128B-4A26-8DA5-7F7852B13C84}" type="parTrans" cxnId="{2C1DFD40-868F-4B2D-B0D5-B64920915FD0}">
      <dgm:prSet/>
      <dgm:spPr/>
      <dgm:t>
        <a:bodyPr/>
        <a:lstStyle/>
        <a:p>
          <a:endParaRPr lang="tr-TR"/>
        </a:p>
      </dgm:t>
    </dgm:pt>
    <dgm:pt modelId="{5ECA0BA4-ACCC-4309-BCD7-7B9C56677CEA}" type="sibTrans" cxnId="{2C1DFD40-868F-4B2D-B0D5-B64920915FD0}">
      <dgm:prSet/>
      <dgm:spPr/>
      <dgm:t>
        <a:bodyPr/>
        <a:lstStyle/>
        <a:p>
          <a:endParaRPr lang="tr-TR"/>
        </a:p>
      </dgm:t>
    </dgm:pt>
    <dgm:pt modelId="{CFA48875-5A78-49BD-B140-E9EF8884A50B}">
      <dgm:prSet phldrT="[Metin]"/>
      <dgm:spPr/>
      <dgm:t>
        <a:bodyPr/>
        <a:lstStyle/>
        <a:p>
          <a:r>
            <a:rPr lang="tr-TR" dirty="0" smtClean="0">
              <a:latin typeface="Calibri" pitchFamily="32" charset="0"/>
            </a:rPr>
            <a:t>Çiftçiler</a:t>
          </a:r>
          <a:endParaRPr lang="tr-TR" dirty="0"/>
        </a:p>
      </dgm:t>
    </dgm:pt>
    <dgm:pt modelId="{E52635F0-5535-4A21-B640-3575BE2C59DE}" type="parTrans" cxnId="{E7D6C395-69A6-4A53-9E6C-D19886796565}">
      <dgm:prSet/>
      <dgm:spPr/>
      <dgm:t>
        <a:bodyPr/>
        <a:lstStyle/>
        <a:p>
          <a:endParaRPr lang="tr-TR"/>
        </a:p>
      </dgm:t>
    </dgm:pt>
    <dgm:pt modelId="{92EAE05A-57B0-403A-A9FF-4D14F5CDB567}" type="sibTrans" cxnId="{E7D6C395-69A6-4A53-9E6C-D19886796565}">
      <dgm:prSet/>
      <dgm:spPr/>
      <dgm:t>
        <a:bodyPr/>
        <a:lstStyle/>
        <a:p>
          <a:endParaRPr lang="tr-TR"/>
        </a:p>
      </dgm:t>
    </dgm:pt>
    <dgm:pt modelId="{5D78177A-DEAD-4F38-B662-7A8BFE3E8BBD}">
      <dgm:prSet phldrT="[Metin]"/>
      <dgm:spPr/>
      <dgm:t>
        <a:bodyPr/>
        <a:lstStyle/>
        <a:p>
          <a:r>
            <a:rPr lang="tr-TR" dirty="0" smtClean="0">
              <a:latin typeface="Calibri" pitchFamily="32" charset="0"/>
            </a:rPr>
            <a:t>Serbest Meslek Sahipleri </a:t>
          </a:r>
          <a:endParaRPr lang="tr-TR" dirty="0"/>
        </a:p>
      </dgm:t>
    </dgm:pt>
    <dgm:pt modelId="{65596C9E-D4B2-40D4-A81D-AB9F83296A64}" type="parTrans" cxnId="{93AEECB3-F23D-4321-A435-7EC2D32EFF90}">
      <dgm:prSet/>
      <dgm:spPr/>
      <dgm:t>
        <a:bodyPr/>
        <a:lstStyle/>
        <a:p>
          <a:endParaRPr lang="tr-TR"/>
        </a:p>
      </dgm:t>
    </dgm:pt>
    <dgm:pt modelId="{6D1CA6DD-A55F-4DDA-B384-7BC311C76934}" type="sibTrans" cxnId="{93AEECB3-F23D-4321-A435-7EC2D32EFF90}">
      <dgm:prSet/>
      <dgm:spPr/>
      <dgm:t>
        <a:bodyPr/>
        <a:lstStyle/>
        <a:p>
          <a:endParaRPr lang="tr-TR"/>
        </a:p>
      </dgm:t>
    </dgm:pt>
    <dgm:pt modelId="{4B064D68-61BD-49E3-8D22-00F94F2D6122}" type="pres">
      <dgm:prSet presAssocID="{C6A69A4F-12CC-4F81-9A24-203E430F7CC4}" presName="Name0" presStyleCnt="0">
        <dgm:presLayoutVars>
          <dgm:chPref val="1"/>
          <dgm:dir/>
          <dgm:animOne val="branch"/>
          <dgm:animLvl val="lvl"/>
          <dgm:resizeHandles val="exact"/>
        </dgm:presLayoutVars>
      </dgm:prSet>
      <dgm:spPr/>
      <dgm:t>
        <a:bodyPr/>
        <a:lstStyle/>
        <a:p>
          <a:endParaRPr lang="tr-TR"/>
        </a:p>
      </dgm:t>
    </dgm:pt>
    <dgm:pt modelId="{2F2A2579-9E67-48AF-8DB0-4757C40B30E6}" type="pres">
      <dgm:prSet presAssocID="{1B14CAE3-3E73-4E23-B8F1-7F6FF76C8EF1}" presName="root1" presStyleCnt="0"/>
      <dgm:spPr/>
      <dgm:t>
        <a:bodyPr/>
        <a:lstStyle/>
        <a:p>
          <a:endParaRPr lang="tr-TR"/>
        </a:p>
      </dgm:t>
    </dgm:pt>
    <dgm:pt modelId="{D1ED8B32-236A-440D-90E2-003B8E7F77F1}" type="pres">
      <dgm:prSet presAssocID="{1B14CAE3-3E73-4E23-B8F1-7F6FF76C8EF1}" presName="LevelOneTextNode" presStyleLbl="node0" presStyleIdx="0" presStyleCnt="1" custScaleX="122032">
        <dgm:presLayoutVars>
          <dgm:chPref val="3"/>
        </dgm:presLayoutVars>
      </dgm:prSet>
      <dgm:spPr/>
      <dgm:t>
        <a:bodyPr/>
        <a:lstStyle/>
        <a:p>
          <a:endParaRPr lang="tr-TR"/>
        </a:p>
      </dgm:t>
    </dgm:pt>
    <dgm:pt modelId="{0A50F2F4-9EE7-4F1A-B2DF-AD1AC3615534}" type="pres">
      <dgm:prSet presAssocID="{1B14CAE3-3E73-4E23-B8F1-7F6FF76C8EF1}" presName="level2hierChild" presStyleCnt="0"/>
      <dgm:spPr/>
      <dgm:t>
        <a:bodyPr/>
        <a:lstStyle/>
        <a:p>
          <a:endParaRPr lang="tr-TR"/>
        </a:p>
      </dgm:t>
    </dgm:pt>
    <dgm:pt modelId="{1AED5068-478B-454D-81D9-D9003591DD45}" type="pres">
      <dgm:prSet presAssocID="{73DE7D51-617D-44B6-B5C3-091256F5C508}" presName="conn2-1" presStyleLbl="parChTrans1D2" presStyleIdx="0" presStyleCnt="2"/>
      <dgm:spPr/>
      <dgm:t>
        <a:bodyPr/>
        <a:lstStyle/>
        <a:p>
          <a:endParaRPr lang="tr-TR"/>
        </a:p>
      </dgm:t>
    </dgm:pt>
    <dgm:pt modelId="{AA67A1FA-0D94-4F72-B87A-C25B957B5762}" type="pres">
      <dgm:prSet presAssocID="{73DE7D51-617D-44B6-B5C3-091256F5C508}" presName="connTx" presStyleLbl="parChTrans1D2" presStyleIdx="0" presStyleCnt="2"/>
      <dgm:spPr/>
      <dgm:t>
        <a:bodyPr/>
        <a:lstStyle/>
        <a:p>
          <a:endParaRPr lang="tr-TR"/>
        </a:p>
      </dgm:t>
    </dgm:pt>
    <dgm:pt modelId="{434E3D94-7928-4BA4-83D2-78BB7D7182A8}" type="pres">
      <dgm:prSet presAssocID="{E475100C-7A23-4501-A678-4FC0DE793C57}" presName="root2" presStyleCnt="0"/>
      <dgm:spPr/>
      <dgm:t>
        <a:bodyPr/>
        <a:lstStyle/>
        <a:p>
          <a:endParaRPr lang="tr-TR"/>
        </a:p>
      </dgm:t>
    </dgm:pt>
    <dgm:pt modelId="{98DF93D1-A496-40F5-BCD2-ED1B2F783805}" type="pres">
      <dgm:prSet presAssocID="{E475100C-7A23-4501-A678-4FC0DE793C57}" presName="LevelTwoTextNode" presStyleLbl="node2" presStyleIdx="0" presStyleCnt="2" custLinFactY="-52857" custLinFactNeighborX="-506" custLinFactNeighborY="-100000">
        <dgm:presLayoutVars>
          <dgm:chPref val="3"/>
        </dgm:presLayoutVars>
      </dgm:prSet>
      <dgm:spPr/>
      <dgm:t>
        <a:bodyPr/>
        <a:lstStyle/>
        <a:p>
          <a:endParaRPr lang="tr-TR"/>
        </a:p>
      </dgm:t>
    </dgm:pt>
    <dgm:pt modelId="{F96ADD03-AC89-4D6B-A268-72E3594F0F72}" type="pres">
      <dgm:prSet presAssocID="{E475100C-7A23-4501-A678-4FC0DE793C57}" presName="level3hierChild" presStyleCnt="0"/>
      <dgm:spPr/>
      <dgm:t>
        <a:bodyPr/>
        <a:lstStyle/>
        <a:p>
          <a:endParaRPr lang="tr-TR"/>
        </a:p>
      </dgm:t>
    </dgm:pt>
    <dgm:pt modelId="{561E4F8C-CB9D-4F1F-A06E-2A5F28142414}" type="pres">
      <dgm:prSet presAssocID="{425AA9E1-6FDA-45D6-ACD3-55A1FCFE7E32}" presName="conn2-1" presStyleLbl="parChTrans1D2" presStyleIdx="1" presStyleCnt="2"/>
      <dgm:spPr/>
      <dgm:t>
        <a:bodyPr/>
        <a:lstStyle/>
        <a:p>
          <a:endParaRPr lang="tr-TR"/>
        </a:p>
      </dgm:t>
    </dgm:pt>
    <dgm:pt modelId="{70E733B0-80DC-4083-A08A-4D338E4818D0}" type="pres">
      <dgm:prSet presAssocID="{425AA9E1-6FDA-45D6-ACD3-55A1FCFE7E32}" presName="connTx" presStyleLbl="parChTrans1D2" presStyleIdx="1" presStyleCnt="2"/>
      <dgm:spPr/>
      <dgm:t>
        <a:bodyPr/>
        <a:lstStyle/>
        <a:p>
          <a:endParaRPr lang="tr-TR"/>
        </a:p>
      </dgm:t>
    </dgm:pt>
    <dgm:pt modelId="{FBEA5336-DC8E-4011-AC64-6EA8AAEA9952}" type="pres">
      <dgm:prSet presAssocID="{9AEDDFE7-C814-4EDB-A84B-326C147BD4EB}" presName="root2" presStyleCnt="0"/>
      <dgm:spPr/>
      <dgm:t>
        <a:bodyPr/>
        <a:lstStyle/>
        <a:p>
          <a:endParaRPr lang="tr-TR"/>
        </a:p>
      </dgm:t>
    </dgm:pt>
    <dgm:pt modelId="{B3BA32DF-7EF9-499B-989B-B2B64779921A}" type="pres">
      <dgm:prSet presAssocID="{9AEDDFE7-C814-4EDB-A84B-326C147BD4EB}" presName="LevelTwoTextNode" presStyleLbl="node2" presStyleIdx="1" presStyleCnt="2" custLinFactNeighborX="-506" custLinFactNeighborY="9570">
        <dgm:presLayoutVars>
          <dgm:chPref val="3"/>
        </dgm:presLayoutVars>
      </dgm:prSet>
      <dgm:spPr/>
      <dgm:t>
        <a:bodyPr/>
        <a:lstStyle/>
        <a:p>
          <a:endParaRPr lang="tr-TR"/>
        </a:p>
      </dgm:t>
    </dgm:pt>
    <dgm:pt modelId="{510A7A47-691C-4933-925D-87DAE4042476}" type="pres">
      <dgm:prSet presAssocID="{9AEDDFE7-C814-4EDB-A84B-326C147BD4EB}" presName="level3hierChild" presStyleCnt="0"/>
      <dgm:spPr/>
      <dgm:t>
        <a:bodyPr/>
        <a:lstStyle/>
        <a:p>
          <a:endParaRPr lang="tr-TR"/>
        </a:p>
      </dgm:t>
    </dgm:pt>
    <dgm:pt modelId="{34586E6A-6D3A-4FDE-AEAB-A8A643906A4A}" type="pres">
      <dgm:prSet presAssocID="{F027E04C-2A3E-42C6-B7F3-3547ADCB3259}" presName="conn2-1" presStyleLbl="parChTrans1D3" presStyleIdx="0" presStyleCnt="4"/>
      <dgm:spPr/>
      <dgm:t>
        <a:bodyPr/>
        <a:lstStyle/>
        <a:p>
          <a:endParaRPr lang="tr-TR"/>
        </a:p>
      </dgm:t>
    </dgm:pt>
    <dgm:pt modelId="{5EF934D8-12CD-43A1-B35B-37B027D6293D}" type="pres">
      <dgm:prSet presAssocID="{F027E04C-2A3E-42C6-B7F3-3547ADCB3259}" presName="connTx" presStyleLbl="parChTrans1D3" presStyleIdx="0" presStyleCnt="4"/>
      <dgm:spPr/>
      <dgm:t>
        <a:bodyPr/>
        <a:lstStyle/>
        <a:p>
          <a:endParaRPr lang="tr-TR"/>
        </a:p>
      </dgm:t>
    </dgm:pt>
    <dgm:pt modelId="{E00B9CD1-B3D0-4308-BFF6-39E21C9E26A3}" type="pres">
      <dgm:prSet presAssocID="{8748ACA8-9573-4D8B-8333-A3195C16A52A}" presName="root2" presStyleCnt="0"/>
      <dgm:spPr/>
      <dgm:t>
        <a:bodyPr/>
        <a:lstStyle/>
        <a:p>
          <a:endParaRPr lang="tr-TR"/>
        </a:p>
      </dgm:t>
    </dgm:pt>
    <dgm:pt modelId="{8D33EEA5-46D4-4537-AEDC-45DE1B5874B1}" type="pres">
      <dgm:prSet presAssocID="{8748ACA8-9573-4D8B-8333-A3195C16A52A}" presName="LevelTwoTextNode" presStyleLbl="node3" presStyleIdx="0" presStyleCnt="4">
        <dgm:presLayoutVars>
          <dgm:chPref val="3"/>
        </dgm:presLayoutVars>
      </dgm:prSet>
      <dgm:spPr/>
      <dgm:t>
        <a:bodyPr/>
        <a:lstStyle/>
        <a:p>
          <a:endParaRPr lang="tr-TR"/>
        </a:p>
      </dgm:t>
    </dgm:pt>
    <dgm:pt modelId="{2E44FE73-4356-4142-AABD-B149506ED7DF}" type="pres">
      <dgm:prSet presAssocID="{8748ACA8-9573-4D8B-8333-A3195C16A52A}" presName="level3hierChild" presStyleCnt="0"/>
      <dgm:spPr/>
      <dgm:t>
        <a:bodyPr/>
        <a:lstStyle/>
        <a:p>
          <a:endParaRPr lang="tr-TR"/>
        </a:p>
      </dgm:t>
    </dgm:pt>
    <dgm:pt modelId="{97D57FBC-2F65-462D-9B42-CC4CAD5C5058}" type="pres">
      <dgm:prSet presAssocID="{95554C00-128B-4A26-8DA5-7F7852B13C84}" presName="conn2-1" presStyleLbl="parChTrans1D3" presStyleIdx="1" presStyleCnt="4"/>
      <dgm:spPr/>
      <dgm:t>
        <a:bodyPr/>
        <a:lstStyle/>
        <a:p>
          <a:endParaRPr lang="tr-TR"/>
        </a:p>
      </dgm:t>
    </dgm:pt>
    <dgm:pt modelId="{F787FC26-25C8-4DC8-9F58-1993256BD921}" type="pres">
      <dgm:prSet presAssocID="{95554C00-128B-4A26-8DA5-7F7852B13C84}" presName="connTx" presStyleLbl="parChTrans1D3" presStyleIdx="1" presStyleCnt="4"/>
      <dgm:spPr/>
      <dgm:t>
        <a:bodyPr/>
        <a:lstStyle/>
        <a:p>
          <a:endParaRPr lang="tr-TR"/>
        </a:p>
      </dgm:t>
    </dgm:pt>
    <dgm:pt modelId="{43124663-AD28-42E2-84EC-8EBDB9ED61C5}" type="pres">
      <dgm:prSet presAssocID="{7B188460-8619-49D0-A400-FF84B99B53C9}" presName="root2" presStyleCnt="0"/>
      <dgm:spPr/>
      <dgm:t>
        <a:bodyPr/>
        <a:lstStyle/>
        <a:p>
          <a:endParaRPr lang="tr-TR"/>
        </a:p>
      </dgm:t>
    </dgm:pt>
    <dgm:pt modelId="{AFFF500D-C004-4BC6-BB78-34088094EFA6}" type="pres">
      <dgm:prSet presAssocID="{7B188460-8619-49D0-A400-FF84B99B53C9}" presName="LevelTwoTextNode" presStyleLbl="node3" presStyleIdx="1" presStyleCnt="4">
        <dgm:presLayoutVars>
          <dgm:chPref val="3"/>
        </dgm:presLayoutVars>
      </dgm:prSet>
      <dgm:spPr/>
      <dgm:t>
        <a:bodyPr/>
        <a:lstStyle/>
        <a:p>
          <a:endParaRPr lang="tr-TR"/>
        </a:p>
      </dgm:t>
    </dgm:pt>
    <dgm:pt modelId="{F9EAD7A2-3F82-439F-9BCF-925B14332328}" type="pres">
      <dgm:prSet presAssocID="{7B188460-8619-49D0-A400-FF84B99B53C9}" presName="level3hierChild" presStyleCnt="0"/>
      <dgm:spPr/>
      <dgm:t>
        <a:bodyPr/>
        <a:lstStyle/>
        <a:p>
          <a:endParaRPr lang="tr-TR"/>
        </a:p>
      </dgm:t>
    </dgm:pt>
    <dgm:pt modelId="{9CBA2E5A-6380-4BDD-BC46-5CCED4362D00}" type="pres">
      <dgm:prSet presAssocID="{E52635F0-5535-4A21-B640-3575BE2C59DE}" presName="conn2-1" presStyleLbl="parChTrans1D3" presStyleIdx="2" presStyleCnt="4"/>
      <dgm:spPr/>
      <dgm:t>
        <a:bodyPr/>
        <a:lstStyle/>
        <a:p>
          <a:endParaRPr lang="tr-TR"/>
        </a:p>
      </dgm:t>
    </dgm:pt>
    <dgm:pt modelId="{5B279C9F-31FC-43E0-953E-8C7CED1C2861}" type="pres">
      <dgm:prSet presAssocID="{E52635F0-5535-4A21-B640-3575BE2C59DE}" presName="connTx" presStyleLbl="parChTrans1D3" presStyleIdx="2" presStyleCnt="4"/>
      <dgm:spPr/>
      <dgm:t>
        <a:bodyPr/>
        <a:lstStyle/>
        <a:p>
          <a:endParaRPr lang="tr-TR"/>
        </a:p>
      </dgm:t>
    </dgm:pt>
    <dgm:pt modelId="{CD5828A3-B575-4027-A6CC-247E574FD76E}" type="pres">
      <dgm:prSet presAssocID="{CFA48875-5A78-49BD-B140-E9EF8884A50B}" presName="root2" presStyleCnt="0"/>
      <dgm:spPr/>
      <dgm:t>
        <a:bodyPr/>
        <a:lstStyle/>
        <a:p>
          <a:endParaRPr lang="tr-TR"/>
        </a:p>
      </dgm:t>
    </dgm:pt>
    <dgm:pt modelId="{DAC56C56-0820-46AE-A28C-F686BC8F0FD4}" type="pres">
      <dgm:prSet presAssocID="{CFA48875-5A78-49BD-B140-E9EF8884A50B}" presName="LevelTwoTextNode" presStyleLbl="node3" presStyleIdx="2" presStyleCnt="4">
        <dgm:presLayoutVars>
          <dgm:chPref val="3"/>
        </dgm:presLayoutVars>
      </dgm:prSet>
      <dgm:spPr/>
      <dgm:t>
        <a:bodyPr/>
        <a:lstStyle/>
        <a:p>
          <a:endParaRPr lang="tr-TR"/>
        </a:p>
      </dgm:t>
    </dgm:pt>
    <dgm:pt modelId="{B48A3B66-9F00-45C1-AF3C-73A9F739CF8A}" type="pres">
      <dgm:prSet presAssocID="{CFA48875-5A78-49BD-B140-E9EF8884A50B}" presName="level3hierChild" presStyleCnt="0"/>
      <dgm:spPr/>
      <dgm:t>
        <a:bodyPr/>
        <a:lstStyle/>
        <a:p>
          <a:endParaRPr lang="tr-TR"/>
        </a:p>
      </dgm:t>
    </dgm:pt>
    <dgm:pt modelId="{63F97D50-5BF0-44C9-BECC-8F3E3BF99E35}" type="pres">
      <dgm:prSet presAssocID="{65596C9E-D4B2-40D4-A81D-AB9F83296A64}" presName="conn2-1" presStyleLbl="parChTrans1D3" presStyleIdx="3" presStyleCnt="4"/>
      <dgm:spPr/>
      <dgm:t>
        <a:bodyPr/>
        <a:lstStyle/>
        <a:p>
          <a:endParaRPr lang="tr-TR"/>
        </a:p>
      </dgm:t>
    </dgm:pt>
    <dgm:pt modelId="{CB644E66-56BE-44A5-A582-59E3AEEBB7D4}" type="pres">
      <dgm:prSet presAssocID="{65596C9E-D4B2-40D4-A81D-AB9F83296A64}" presName="connTx" presStyleLbl="parChTrans1D3" presStyleIdx="3" presStyleCnt="4"/>
      <dgm:spPr/>
      <dgm:t>
        <a:bodyPr/>
        <a:lstStyle/>
        <a:p>
          <a:endParaRPr lang="tr-TR"/>
        </a:p>
      </dgm:t>
    </dgm:pt>
    <dgm:pt modelId="{FEC5EDDC-E11E-4F8A-9219-525BEBC29FB0}" type="pres">
      <dgm:prSet presAssocID="{5D78177A-DEAD-4F38-B662-7A8BFE3E8BBD}" presName="root2" presStyleCnt="0"/>
      <dgm:spPr/>
      <dgm:t>
        <a:bodyPr/>
        <a:lstStyle/>
        <a:p>
          <a:endParaRPr lang="tr-TR"/>
        </a:p>
      </dgm:t>
    </dgm:pt>
    <dgm:pt modelId="{330890DC-5C4E-4148-A698-F8FEAAFCFFE8}" type="pres">
      <dgm:prSet presAssocID="{5D78177A-DEAD-4F38-B662-7A8BFE3E8BBD}" presName="LevelTwoTextNode" presStyleLbl="node3" presStyleIdx="3" presStyleCnt="4">
        <dgm:presLayoutVars>
          <dgm:chPref val="3"/>
        </dgm:presLayoutVars>
      </dgm:prSet>
      <dgm:spPr/>
      <dgm:t>
        <a:bodyPr/>
        <a:lstStyle/>
        <a:p>
          <a:endParaRPr lang="tr-TR"/>
        </a:p>
      </dgm:t>
    </dgm:pt>
    <dgm:pt modelId="{F4E84E1D-E73D-4451-B42F-7402F2BE1B86}" type="pres">
      <dgm:prSet presAssocID="{5D78177A-DEAD-4F38-B662-7A8BFE3E8BBD}" presName="level3hierChild" presStyleCnt="0"/>
      <dgm:spPr/>
      <dgm:t>
        <a:bodyPr/>
        <a:lstStyle/>
        <a:p>
          <a:endParaRPr lang="tr-TR"/>
        </a:p>
      </dgm:t>
    </dgm:pt>
  </dgm:ptLst>
  <dgm:cxnLst>
    <dgm:cxn modelId="{2F79D570-9536-45E9-9EAB-261A551434A8}" type="presOf" srcId="{E475100C-7A23-4501-A678-4FC0DE793C57}" destId="{98DF93D1-A496-40F5-BCD2-ED1B2F783805}" srcOrd="0" destOrd="0" presId="urn:microsoft.com/office/officeart/2008/layout/HorizontalMultiLevelHierarchy"/>
    <dgm:cxn modelId="{A4E47076-E117-4DBF-B5D9-5BCB9C49CC1D}" type="presOf" srcId="{1B14CAE3-3E73-4E23-B8F1-7F6FF76C8EF1}" destId="{D1ED8B32-236A-440D-90E2-003B8E7F77F1}" srcOrd="0" destOrd="0" presId="urn:microsoft.com/office/officeart/2008/layout/HorizontalMultiLevelHierarchy"/>
    <dgm:cxn modelId="{B0ECAC55-918B-4FFD-A480-55172B2B973A}" type="presOf" srcId="{CFA48875-5A78-49BD-B140-E9EF8884A50B}" destId="{DAC56C56-0820-46AE-A28C-F686BC8F0FD4}" srcOrd="0" destOrd="0" presId="urn:microsoft.com/office/officeart/2008/layout/HorizontalMultiLevelHierarchy"/>
    <dgm:cxn modelId="{6764AB14-2F5D-44F5-9032-014F80C4130A}" type="presOf" srcId="{7B188460-8619-49D0-A400-FF84B99B53C9}" destId="{AFFF500D-C004-4BC6-BB78-34088094EFA6}" srcOrd="0" destOrd="0" presId="urn:microsoft.com/office/officeart/2008/layout/HorizontalMultiLevelHierarchy"/>
    <dgm:cxn modelId="{119C03D2-DBC6-4516-8387-E728765FDC37}" type="presOf" srcId="{F027E04C-2A3E-42C6-B7F3-3547ADCB3259}" destId="{5EF934D8-12CD-43A1-B35B-37B027D6293D}" srcOrd="1" destOrd="0" presId="urn:microsoft.com/office/officeart/2008/layout/HorizontalMultiLevelHierarchy"/>
    <dgm:cxn modelId="{2B0066A7-74AD-45C4-981D-35C85E11C85A}" type="presOf" srcId="{65596C9E-D4B2-40D4-A81D-AB9F83296A64}" destId="{63F97D50-5BF0-44C9-BECC-8F3E3BF99E35}" srcOrd="0" destOrd="0" presId="urn:microsoft.com/office/officeart/2008/layout/HorizontalMultiLevelHierarchy"/>
    <dgm:cxn modelId="{C0EA14AC-CCEE-45B1-923C-4A809C1FCAED}" type="presOf" srcId="{65596C9E-D4B2-40D4-A81D-AB9F83296A64}" destId="{CB644E66-56BE-44A5-A582-59E3AEEBB7D4}" srcOrd="1" destOrd="0" presId="urn:microsoft.com/office/officeart/2008/layout/HorizontalMultiLevelHierarchy"/>
    <dgm:cxn modelId="{8C226DAF-59EE-43A8-AF40-0F3A56014699}" type="presOf" srcId="{8748ACA8-9573-4D8B-8333-A3195C16A52A}" destId="{8D33EEA5-46D4-4537-AEDC-45DE1B5874B1}" srcOrd="0" destOrd="0" presId="urn:microsoft.com/office/officeart/2008/layout/HorizontalMultiLevelHierarchy"/>
    <dgm:cxn modelId="{2C1DFD40-868F-4B2D-B0D5-B64920915FD0}" srcId="{9AEDDFE7-C814-4EDB-A84B-326C147BD4EB}" destId="{7B188460-8619-49D0-A400-FF84B99B53C9}" srcOrd="1" destOrd="0" parTransId="{95554C00-128B-4A26-8DA5-7F7852B13C84}" sibTransId="{5ECA0BA4-ACCC-4309-BCD7-7B9C56677CEA}"/>
    <dgm:cxn modelId="{116E04ED-B87E-4C13-971A-17E8D0707504}" srcId="{1B14CAE3-3E73-4E23-B8F1-7F6FF76C8EF1}" destId="{9AEDDFE7-C814-4EDB-A84B-326C147BD4EB}" srcOrd="1" destOrd="0" parTransId="{425AA9E1-6FDA-45D6-ACD3-55A1FCFE7E32}" sibTransId="{E6D9E01C-40B5-40D5-9867-4969E35A808F}"/>
    <dgm:cxn modelId="{81D9EAD8-2577-4CFA-8103-0158765201CA}" srcId="{C6A69A4F-12CC-4F81-9A24-203E430F7CC4}" destId="{1B14CAE3-3E73-4E23-B8F1-7F6FF76C8EF1}" srcOrd="0" destOrd="0" parTransId="{D113723F-3480-4E51-AA64-A70040C73F7D}" sibTransId="{3049AF77-0787-4F10-9057-A6D191B5EE46}"/>
    <dgm:cxn modelId="{AAAB6C3B-28F3-4CFD-B3D4-FF0DC2B209A4}" type="presOf" srcId="{425AA9E1-6FDA-45D6-ACD3-55A1FCFE7E32}" destId="{70E733B0-80DC-4083-A08A-4D338E4818D0}" srcOrd="1" destOrd="0" presId="urn:microsoft.com/office/officeart/2008/layout/HorizontalMultiLevelHierarchy"/>
    <dgm:cxn modelId="{CFEE6D9B-C25E-4499-96BB-8EBA972C0570}" type="presOf" srcId="{C6A69A4F-12CC-4F81-9A24-203E430F7CC4}" destId="{4B064D68-61BD-49E3-8D22-00F94F2D6122}" srcOrd="0" destOrd="0" presId="urn:microsoft.com/office/officeart/2008/layout/HorizontalMultiLevelHierarchy"/>
    <dgm:cxn modelId="{B58B8FD9-5083-47BA-BE32-075D4B000172}" type="presOf" srcId="{95554C00-128B-4A26-8DA5-7F7852B13C84}" destId="{97D57FBC-2F65-462D-9B42-CC4CAD5C5058}" srcOrd="0" destOrd="0" presId="urn:microsoft.com/office/officeart/2008/layout/HorizontalMultiLevelHierarchy"/>
    <dgm:cxn modelId="{7525D86A-4113-4419-B469-B98428BFCE2D}" type="presOf" srcId="{5D78177A-DEAD-4F38-B662-7A8BFE3E8BBD}" destId="{330890DC-5C4E-4148-A698-F8FEAAFCFFE8}" srcOrd="0" destOrd="0" presId="urn:microsoft.com/office/officeart/2008/layout/HorizontalMultiLevelHierarchy"/>
    <dgm:cxn modelId="{0DBBCA72-E2F9-4977-ADB9-77E96B1048B5}" type="presOf" srcId="{73DE7D51-617D-44B6-B5C3-091256F5C508}" destId="{1AED5068-478B-454D-81D9-D9003591DD45}" srcOrd="0" destOrd="0" presId="urn:microsoft.com/office/officeart/2008/layout/HorizontalMultiLevelHierarchy"/>
    <dgm:cxn modelId="{715E9DDF-99BF-4AF3-9A46-3ACC0E54F40C}" type="presOf" srcId="{425AA9E1-6FDA-45D6-ACD3-55A1FCFE7E32}" destId="{561E4F8C-CB9D-4F1F-A06E-2A5F28142414}" srcOrd="0" destOrd="0" presId="urn:microsoft.com/office/officeart/2008/layout/HorizontalMultiLevelHierarchy"/>
    <dgm:cxn modelId="{234D1AD1-F007-4E55-A353-AB9176CC25F7}" type="presOf" srcId="{E52635F0-5535-4A21-B640-3575BE2C59DE}" destId="{9CBA2E5A-6380-4BDD-BC46-5CCED4362D00}" srcOrd="0" destOrd="0" presId="urn:microsoft.com/office/officeart/2008/layout/HorizontalMultiLevelHierarchy"/>
    <dgm:cxn modelId="{0F0373B6-90E8-4C6F-93AC-D6EE68DF58FF}" type="presOf" srcId="{95554C00-128B-4A26-8DA5-7F7852B13C84}" destId="{F787FC26-25C8-4DC8-9F58-1993256BD921}" srcOrd="1" destOrd="0" presId="urn:microsoft.com/office/officeart/2008/layout/HorizontalMultiLevelHierarchy"/>
    <dgm:cxn modelId="{55D9C64E-64D4-4832-B846-4213A371DFC4}" type="presOf" srcId="{F027E04C-2A3E-42C6-B7F3-3547ADCB3259}" destId="{34586E6A-6D3A-4FDE-AEAB-A8A643906A4A}" srcOrd="0" destOrd="0" presId="urn:microsoft.com/office/officeart/2008/layout/HorizontalMultiLevelHierarchy"/>
    <dgm:cxn modelId="{B03C2EB1-A2D2-4A4C-B134-A2A5DA6F9C7C}" srcId="{9AEDDFE7-C814-4EDB-A84B-326C147BD4EB}" destId="{8748ACA8-9573-4D8B-8333-A3195C16A52A}" srcOrd="0" destOrd="0" parTransId="{F027E04C-2A3E-42C6-B7F3-3547ADCB3259}" sibTransId="{EDDB7446-52BC-419D-9089-99F3DB77886B}"/>
    <dgm:cxn modelId="{34A2456E-01B5-422A-B24A-55CAC4FA7655}" srcId="{1B14CAE3-3E73-4E23-B8F1-7F6FF76C8EF1}" destId="{E475100C-7A23-4501-A678-4FC0DE793C57}" srcOrd="0" destOrd="0" parTransId="{73DE7D51-617D-44B6-B5C3-091256F5C508}" sibTransId="{A06455C6-F9AE-4420-8767-9C8257D0C52F}"/>
    <dgm:cxn modelId="{68CA6F8E-DFD6-4A37-B98E-BBD07FFFCFCD}" type="presOf" srcId="{73DE7D51-617D-44B6-B5C3-091256F5C508}" destId="{AA67A1FA-0D94-4F72-B87A-C25B957B5762}" srcOrd="1" destOrd="0" presId="urn:microsoft.com/office/officeart/2008/layout/HorizontalMultiLevelHierarchy"/>
    <dgm:cxn modelId="{1D422D48-2966-4E6F-A7C2-8F3548F7D229}" type="presOf" srcId="{E52635F0-5535-4A21-B640-3575BE2C59DE}" destId="{5B279C9F-31FC-43E0-953E-8C7CED1C2861}" srcOrd="1" destOrd="0" presId="urn:microsoft.com/office/officeart/2008/layout/HorizontalMultiLevelHierarchy"/>
    <dgm:cxn modelId="{989AC4A8-D8AF-4E47-ACBB-56A6F6DEBBB0}" type="presOf" srcId="{9AEDDFE7-C814-4EDB-A84B-326C147BD4EB}" destId="{B3BA32DF-7EF9-499B-989B-B2B64779921A}" srcOrd="0" destOrd="0" presId="urn:microsoft.com/office/officeart/2008/layout/HorizontalMultiLevelHierarchy"/>
    <dgm:cxn modelId="{93AEECB3-F23D-4321-A435-7EC2D32EFF90}" srcId="{9AEDDFE7-C814-4EDB-A84B-326C147BD4EB}" destId="{5D78177A-DEAD-4F38-B662-7A8BFE3E8BBD}" srcOrd="3" destOrd="0" parTransId="{65596C9E-D4B2-40D4-A81D-AB9F83296A64}" sibTransId="{6D1CA6DD-A55F-4DDA-B384-7BC311C76934}"/>
    <dgm:cxn modelId="{E7D6C395-69A6-4A53-9E6C-D19886796565}" srcId="{9AEDDFE7-C814-4EDB-A84B-326C147BD4EB}" destId="{CFA48875-5A78-49BD-B140-E9EF8884A50B}" srcOrd="2" destOrd="0" parTransId="{E52635F0-5535-4A21-B640-3575BE2C59DE}" sibTransId="{92EAE05A-57B0-403A-A9FF-4D14F5CDB567}"/>
    <dgm:cxn modelId="{9A93E5D2-3961-47BA-BD91-027C88461A88}" type="presParOf" srcId="{4B064D68-61BD-49E3-8D22-00F94F2D6122}" destId="{2F2A2579-9E67-48AF-8DB0-4757C40B30E6}" srcOrd="0" destOrd="0" presId="urn:microsoft.com/office/officeart/2008/layout/HorizontalMultiLevelHierarchy"/>
    <dgm:cxn modelId="{2A690A81-D96C-4028-9F4C-970D5EC8D2F3}" type="presParOf" srcId="{2F2A2579-9E67-48AF-8DB0-4757C40B30E6}" destId="{D1ED8B32-236A-440D-90E2-003B8E7F77F1}" srcOrd="0" destOrd="0" presId="urn:microsoft.com/office/officeart/2008/layout/HorizontalMultiLevelHierarchy"/>
    <dgm:cxn modelId="{62E9ED85-9037-423E-9CE0-821B132A2234}" type="presParOf" srcId="{2F2A2579-9E67-48AF-8DB0-4757C40B30E6}" destId="{0A50F2F4-9EE7-4F1A-B2DF-AD1AC3615534}" srcOrd="1" destOrd="0" presId="urn:microsoft.com/office/officeart/2008/layout/HorizontalMultiLevelHierarchy"/>
    <dgm:cxn modelId="{706863D7-C4B6-4B67-A4E7-B357A708507E}" type="presParOf" srcId="{0A50F2F4-9EE7-4F1A-B2DF-AD1AC3615534}" destId="{1AED5068-478B-454D-81D9-D9003591DD45}" srcOrd="0" destOrd="0" presId="urn:microsoft.com/office/officeart/2008/layout/HorizontalMultiLevelHierarchy"/>
    <dgm:cxn modelId="{B22959EC-45E8-4C66-A274-B3CB5EFE8498}" type="presParOf" srcId="{1AED5068-478B-454D-81D9-D9003591DD45}" destId="{AA67A1FA-0D94-4F72-B87A-C25B957B5762}" srcOrd="0" destOrd="0" presId="urn:microsoft.com/office/officeart/2008/layout/HorizontalMultiLevelHierarchy"/>
    <dgm:cxn modelId="{947332BD-BC9E-4575-ABB4-6041AA4DD565}" type="presParOf" srcId="{0A50F2F4-9EE7-4F1A-B2DF-AD1AC3615534}" destId="{434E3D94-7928-4BA4-83D2-78BB7D7182A8}" srcOrd="1" destOrd="0" presId="urn:microsoft.com/office/officeart/2008/layout/HorizontalMultiLevelHierarchy"/>
    <dgm:cxn modelId="{C3DE58C2-C6D9-425B-99F6-04C385D76A8C}" type="presParOf" srcId="{434E3D94-7928-4BA4-83D2-78BB7D7182A8}" destId="{98DF93D1-A496-40F5-BCD2-ED1B2F783805}" srcOrd="0" destOrd="0" presId="urn:microsoft.com/office/officeart/2008/layout/HorizontalMultiLevelHierarchy"/>
    <dgm:cxn modelId="{CEA1E59C-86D1-4576-ADB1-5B9AD6615788}" type="presParOf" srcId="{434E3D94-7928-4BA4-83D2-78BB7D7182A8}" destId="{F96ADD03-AC89-4D6B-A268-72E3594F0F72}" srcOrd="1" destOrd="0" presId="urn:microsoft.com/office/officeart/2008/layout/HorizontalMultiLevelHierarchy"/>
    <dgm:cxn modelId="{BE40B472-AC99-435B-9E51-B77BC897C951}" type="presParOf" srcId="{0A50F2F4-9EE7-4F1A-B2DF-AD1AC3615534}" destId="{561E4F8C-CB9D-4F1F-A06E-2A5F28142414}" srcOrd="2" destOrd="0" presId="urn:microsoft.com/office/officeart/2008/layout/HorizontalMultiLevelHierarchy"/>
    <dgm:cxn modelId="{19B2FCF6-B48D-42E1-B618-0FF665B9DD77}" type="presParOf" srcId="{561E4F8C-CB9D-4F1F-A06E-2A5F28142414}" destId="{70E733B0-80DC-4083-A08A-4D338E4818D0}" srcOrd="0" destOrd="0" presId="urn:microsoft.com/office/officeart/2008/layout/HorizontalMultiLevelHierarchy"/>
    <dgm:cxn modelId="{A6C4F863-24F9-4E68-9FBD-07B7BC270799}" type="presParOf" srcId="{0A50F2F4-9EE7-4F1A-B2DF-AD1AC3615534}" destId="{FBEA5336-DC8E-4011-AC64-6EA8AAEA9952}" srcOrd="3" destOrd="0" presId="urn:microsoft.com/office/officeart/2008/layout/HorizontalMultiLevelHierarchy"/>
    <dgm:cxn modelId="{9263858D-4E99-4BF8-B1AA-AEAFA335EF83}" type="presParOf" srcId="{FBEA5336-DC8E-4011-AC64-6EA8AAEA9952}" destId="{B3BA32DF-7EF9-499B-989B-B2B64779921A}" srcOrd="0" destOrd="0" presId="urn:microsoft.com/office/officeart/2008/layout/HorizontalMultiLevelHierarchy"/>
    <dgm:cxn modelId="{74F3EC49-CD49-47D7-BAEC-E977CE129C30}" type="presParOf" srcId="{FBEA5336-DC8E-4011-AC64-6EA8AAEA9952}" destId="{510A7A47-691C-4933-925D-87DAE4042476}" srcOrd="1" destOrd="0" presId="urn:microsoft.com/office/officeart/2008/layout/HorizontalMultiLevelHierarchy"/>
    <dgm:cxn modelId="{3AD574A8-C1EB-47A1-8DBA-02AACEFE26E1}" type="presParOf" srcId="{510A7A47-691C-4933-925D-87DAE4042476}" destId="{34586E6A-6D3A-4FDE-AEAB-A8A643906A4A}" srcOrd="0" destOrd="0" presId="urn:microsoft.com/office/officeart/2008/layout/HorizontalMultiLevelHierarchy"/>
    <dgm:cxn modelId="{E233ED1C-F82E-4724-ACCB-34F92F82E60A}" type="presParOf" srcId="{34586E6A-6D3A-4FDE-AEAB-A8A643906A4A}" destId="{5EF934D8-12CD-43A1-B35B-37B027D6293D}" srcOrd="0" destOrd="0" presId="urn:microsoft.com/office/officeart/2008/layout/HorizontalMultiLevelHierarchy"/>
    <dgm:cxn modelId="{9EFB8581-ACC3-41F0-87C4-7223AB32951E}" type="presParOf" srcId="{510A7A47-691C-4933-925D-87DAE4042476}" destId="{E00B9CD1-B3D0-4308-BFF6-39E21C9E26A3}" srcOrd="1" destOrd="0" presId="urn:microsoft.com/office/officeart/2008/layout/HorizontalMultiLevelHierarchy"/>
    <dgm:cxn modelId="{3B7D3A83-73E5-4B30-A6F3-F4BE6782A60D}" type="presParOf" srcId="{E00B9CD1-B3D0-4308-BFF6-39E21C9E26A3}" destId="{8D33EEA5-46D4-4537-AEDC-45DE1B5874B1}" srcOrd="0" destOrd="0" presId="urn:microsoft.com/office/officeart/2008/layout/HorizontalMultiLevelHierarchy"/>
    <dgm:cxn modelId="{57A34563-B987-44D6-B423-1706DBF2232B}" type="presParOf" srcId="{E00B9CD1-B3D0-4308-BFF6-39E21C9E26A3}" destId="{2E44FE73-4356-4142-AABD-B149506ED7DF}" srcOrd="1" destOrd="0" presId="urn:microsoft.com/office/officeart/2008/layout/HorizontalMultiLevelHierarchy"/>
    <dgm:cxn modelId="{15A501FA-0176-43FF-8B6D-EA81C8945682}" type="presParOf" srcId="{510A7A47-691C-4933-925D-87DAE4042476}" destId="{97D57FBC-2F65-462D-9B42-CC4CAD5C5058}" srcOrd="2" destOrd="0" presId="urn:microsoft.com/office/officeart/2008/layout/HorizontalMultiLevelHierarchy"/>
    <dgm:cxn modelId="{AF00FFF7-9128-4C23-80D7-36BBBB7308C0}" type="presParOf" srcId="{97D57FBC-2F65-462D-9B42-CC4CAD5C5058}" destId="{F787FC26-25C8-4DC8-9F58-1993256BD921}" srcOrd="0" destOrd="0" presId="urn:microsoft.com/office/officeart/2008/layout/HorizontalMultiLevelHierarchy"/>
    <dgm:cxn modelId="{3616B757-ABCA-48FD-9746-824A12245D55}" type="presParOf" srcId="{510A7A47-691C-4933-925D-87DAE4042476}" destId="{43124663-AD28-42E2-84EC-8EBDB9ED61C5}" srcOrd="3" destOrd="0" presId="urn:microsoft.com/office/officeart/2008/layout/HorizontalMultiLevelHierarchy"/>
    <dgm:cxn modelId="{BB8F7235-365F-47AC-9EB2-8ACC3AD4413D}" type="presParOf" srcId="{43124663-AD28-42E2-84EC-8EBDB9ED61C5}" destId="{AFFF500D-C004-4BC6-BB78-34088094EFA6}" srcOrd="0" destOrd="0" presId="urn:microsoft.com/office/officeart/2008/layout/HorizontalMultiLevelHierarchy"/>
    <dgm:cxn modelId="{B956920E-7AF4-4A10-99F4-0EA87A9F0237}" type="presParOf" srcId="{43124663-AD28-42E2-84EC-8EBDB9ED61C5}" destId="{F9EAD7A2-3F82-439F-9BCF-925B14332328}" srcOrd="1" destOrd="0" presId="urn:microsoft.com/office/officeart/2008/layout/HorizontalMultiLevelHierarchy"/>
    <dgm:cxn modelId="{C08CD24E-6300-4770-BDBE-97D80B51B224}" type="presParOf" srcId="{510A7A47-691C-4933-925D-87DAE4042476}" destId="{9CBA2E5A-6380-4BDD-BC46-5CCED4362D00}" srcOrd="4" destOrd="0" presId="urn:microsoft.com/office/officeart/2008/layout/HorizontalMultiLevelHierarchy"/>
    <dgm:cxn modelId="{9814F14A-71C4-4175-965B-51DF6E0B226A}" type="presParOf" srcId="{9CBA2E5A-6380-4BDD-BC46-5CCED4362D00}" destId="{5B279C9F-31FC-43E0-953E-8C7CED1C2861}" srcOrd="0" destOrd="0" presId="urn:microsoft.com/office/officeart/2008/layout/HorizontalMultiLevelHierarchy"/>
    <dgm:cxn modelId="{4588F839-DDA2-4FEC-BA08-853A24090BF5}" type="presParOf" srcId="{510A7A47-691C-4933-925D-87DAE4042476}" destId="{CD5828A3-B575-4027-A6CC-247E574FD76E}" srcOrd="5" destOrd="0" presId="urn:microsoft.com/office/officeart/2008/layout/HorizontalMultiLevelHierarchy"/>
    <dgm:cxn modelId="{BF04A191-10A0-4FBA-BF3F-2E41CEE7D2EB}" type="presParOf" srcId="{CD5828A3-B575-4027-A6CC-247E574FD76E}" destId="{DAC56C56-0820-46AE-A28C-F686BC8F0FD4}" srcOrd="0" destOrd="0" presId="urn:microsoft.com/office/officeart/2008/layout/HorizontalMultiLevelHierarchy"/>
    <dgm:cxn modelId="{C9CDD4CF-DF68-4942-BAF6-EA99DF3EBA48}" type="presParOf" srcId="{CD5828A3-B575-4027-A6CC-247E574FD76E}" destId="{B48A3B66-9F00-45C1-AF3C-73A9F739CF8A}" srcOrd="1" destOrd="0" presId="urn:microsoft.com/office/officeart/2008/layout/HorizontalMultiLevelHierarchy"/>
    <dgm:cxn modelId="{ACC57304-96ED-4169-B345-908531D7F91D}" type="presParOf" srcId="{510A7A47-691C-4933-925D-87DAE4042476}" destId="{63F97D50-5BF0-44C9-BECC-8F3E3BF99E35}" srcOrd="6" destOrd="0" presId="urn:microsoft.com/office/officeart/2008/layout/HorizontalMultiLevelHierarchy"/>
    <dgm:cxn modelId="{339A14F5-4F2F-4850-AD30-1AC6894771F1}" type="presParOf" srcId="{63F97D50-5BF0-44C9-BECC-8F3E3BF99E35}" destId="{CB644E66-56BE-44A5-A582-59E3AEEBB7D4}" srcOrd="0" destOrd="0" presId="urn:microsoft.com/office/officeart/2008/layout/HorizontalMultiLevelHierarchy"/>
    <dgm:cxn modelId="{A37B1FB6-E96E-4F2A-967F-A8C2BA519FB1}" type="presParOf" srcId="{510A7A47-691C-4933-925D-87DAE4042476}" destId="{FEC5EDDC-E11E-4F8A-9219-525BEBC29FB0}" srcOrd="7" destOrd="0" presId="urn:microsoft.com/office/officeart/2008/layout/HorizontalMultiLevelHierarchy"/>
    <dgm:cxn modelId="{3967E042-6A2D-4DED-83AD-21F1F673CF9C}" type="presParOf" srcId="{FEC5EDDC-E11E-4F8A-9219-525BEBC29FB0}" destId="{330890DC-5C4E-4148-A698-F8FEAAFCFFE8}" srcOrd="0" destOrd="0" presId="urn:microsoft.com/office/officeart/2008/layout/HorizontalMultiLevelHierarchy"/>
    <dgm:cxn modelId="{8272C887-D797-435C-8EC0-D7B8DCE482EF}" type="presParOf" srcId="{FEC5EDDC-E11E-4F8A-9219-525BEBC29FB0}" destId="{F4E84E1D-E73D-4451-B42F-7402F2BE1B8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5302A-C854-4601-AFF4-EE4E45E05615}" type="doc">
      <dgm:prSet loTypeId="urn:microsoft.com/office/officeart/2005/8/layout/cycle4#2" loCatId="matrix" qsTypeId="urn:microsoft.com/office/officeart/2005/8/quickstyle/3d2" qsCatId="3D" csTypeId="urn:microsoft.com/office/officeart/2005/8/colors/colorful4" csCatId="colorful" phldr="1"/>
      <dgm:spPr/>
      <dgm:t>
        <a:bodyPr/>
        <a:lstStyle/>
        <a:p>
          <a:endParaRPr lang="tr-TR"/>
        </a:p>
      </dgm:t>
    </dgm:pt>
    <dgm:pt modelId="{FD83937B-D3FC-432D-8C3C-AAFC2A11DEF5}">
      <dgm:prSet phldrT="[Metin]"/>
      <dgm:spPr/>
      <dgm:t>
        <a:bodyPr/>
        <a:lstStyle/>
        <a:p>
          <a:r>
            <a:rPr lang="tr-TR" altLang="tr-TR" dirty="0" smtClean="0">
              <a:latin typeface="Calibri" pitchFamily="34" charset="0"/>
              <a:ea typeface="ＭＳ Ｐゴシック" pitchFamily="34" charset="-128"/>
            </a:rPr>
            <a:t>İşlem Bazlı (Risk paylaşımına dayalı) kefaletler</a:t>
          </a:r>
          <a:endParaRPr lang="tr-TR" dirty="0"/>
        </a:p>
      </dgm:t>
    </dgm:pt>
    <dgm:pt modelId="{32121FED-0C7C-4F74-B8BD-1E3E0593932D}" type="parTrans" cxnId="{950B82AC-EAC7-4F2A-A3B5-1C22764BE401}">
      <dgm:prSet/>
      <dgm:spPr/>
      <dgm:t>
        <a:bodyPr/>
        <a:lstStyle/>
        <a:p>
          <a:endParaRPr lang="tr-TR"/>
        </a:p>
      </dgm:t>
    </dgm:pt>
    <dgm:pt modelId="{6BFA2737-2E13-4340-A89F-F21896DF5C2B}" type="sibTrans" cxnId="{950B82AC-EAC7-4F2A-A3B5-1C22764BE401}">
      <dgm:prSet/>
      <dgm:spPr/>
      <dgm:t>
        <a:bodyPr/>
        <a:lstStyle/>
        <a:p>
          <a:endParaRPr lang="tr-TR"/>
        </a:p>
      </dgm:t>
    </dgm:pt>
    <dgm:pt modelId="{548A9340-DCED-4234-97E3-171AACE25220}">
      <dgm:prSet phldrT="[Metin]" custT="1"/>
      <dgm:spPr/>
      <dgm:t>
        <a:bodyPr/>
        <a:lstStyle/>
        <a:p>
          <a:r>
            <a:rPr lang="tr-TR" altLang="tr-TR" sz="2000" smtClean="0">
              <a:latin typeface="Calibri" pitchFamily="34" charset="0"/>
              <a:ea typeface="ＭＳ Ｐゴシック" pitchFamily="34" charset="-128"/>
            </a:rPr>
            <a:t>Öz kaynak kefaletleri</a:t>
          </a:r>
          <a:endParaRPr lang="tr-TR" sz="2000" dirty="0"/>
        </a:p>
      </dgm:t>
    </dgm:pt>
    <dgm:pt modelId="{7CC87F51-B94E-44FE-857D-E0688A9C4351}" type="parTrans" cxnId="{1CFD43D2-FE19-40A8-918D-441C087A9FD6}">
      <dgm:prSet/>
      <dgm:spPr/>
      <dgm:t>
        <a:bodyPr/>
        <a:lstStyle/>
        <a:p>
          <a:endParaRPr lang="tr-TR"/>
        </a:p>
      </dgm:t>
    </dgm:pt>
    <dgm:pt modelId="{DA9F3F3B-F020-4347-A762-D11753745340}" type="sibTrans" cxnId="{1CFD43D2-FE19-40A8-918D-441C087A9FD6}">
      <dgm:prSet/>
      <dgm:spPr/>
      <dgm:t>
        <a:bodyPr/>
        <a:lstStyle/>
        <a:p>
          <a:endParaRPr lang="tr-TR"/>
        </a:p>
      </dgm:t>
    </dgm:pt>
    <dgm:pt modelId="{6F395542-A662-42A1-9153-95ABA8A347C4}">
      <dgm:prSet phldrT="[Metin]"/>
      <dgm:spPr/>
      <dgm:t>
        <a:bodyPr/>
        <a:lstStyle/>
        <a:p>
          <a:r>
            <a:rPr lang="tr-TR" altLang="tr-TR" dirty="0" smtClean="0">
              <a:latin typeface="Calibri" pitchFamily="34" charset="0"/>
              <a:ea typeface="ＭＳ Ｐゴシック" pitchFamily="34" charset="-128"/>
            </a:rPr>
            <a:t>Devredilebilir kefaletler</a:t>
          </a:r>
          <a:endParaRPr lang="tr-TR" dirty="0"/>
        </a:p>
      </dgm:t>
    </dgm:pt>
    <dgm:pt modelId="{9934E178-DD1D-4F01-AAD0-CC7765AD67C7}" type="parTrans" cxnId="{AD598D7B-D43A-499C-AE66-D9357CE27089}">
      <dgm:prSet/>
      <dgm:spPr/>
      <dgm:t>
        <a:bodyPr/>
        <a:lstStyle/>
        <a:p>
          <a:endParaRPr lang="tr-TR"/>
        </a:p>
      </dgm:t>
    </dgm:pt>
    <dgm:pt modelId="{EFFD01BC-D140-4039-93F9-05DC443454FF}" type="sibTrans" cxnId="{AD598D7B-D43A-499C-AE66-D9357CE27089}">
      <dgm:prSet/>
      <dgm:spPr/>
      <dgm:t>
        <a:bodyPr/>
        <a:lstStyle/>
        <a:p>
          <a:endParaRPr lang="tr-TR"/>
        </a:p>
      </dgm:t>
    </dgm:pt>
    <dgm:pt modelId="{EA2858CA-0B47-4667-843B-C8E175FCDB47}">
      <dgm:prSet phldrT="[Metin]"/>
      <dgm:spPr/>
      <dgm:t>
        <a:bodyPr/>
        <a:lstStyle/>
        <a:p>
          <a:r>
            <a:rPr lang="tr-TR" altLang="tr-TR" smtClean="0">
              <a:latin typeface="Calibri" pitchFamily="34" charset="0"/>
              <a:ea typeface="ＭＳ Ｐゴシック" pitchFamily="34" charset="-128"/>
            </a:rPr>
            <a:t>Portföy Garanti Sistemi (PGS)</a:t>
          </a:r>
          <a:endParaRPr lang="tr-TR" dirty="0"/>
        </a:p>
      </dgm:t>
    </dgm:pt>
    <dgm:pt modelId="{C28A4C92-D916-4D40-859E-8F464712A7F6}" type="parTrans" cxnId="{4064A5D1-2D4B-4392-831D-69312C61996B}">
      <dgm:prSet/>
      <dgm:spPr/>
      <dgm:t>
        <a:bodyPr/>
        <a:lstStyle/>
        <a:p>
          <a:endParaRPr lang="tr-TR"/>
        </a:p>
      </dgm:t>
    </dgm:pt>
    <dgm:pt modelId="{F5662E52-B006-45C0-879C-2E93B530F6A1}" type="sibTrans" cxnId="{4064A5D1-2D4B-4392-831D-69312C61996B}">
      <dgm:prSet/>
      <dgm:spPr/>
      <dgm:t>
        <a:bodyPr/>
        <a:lstStyle/>
        <a:p>
          <a:endParaRPr lang="tr-TR"/>
        </a:p>
      </dgm:t>
    </dgm:pt>
    <dgm:pt modelId="{DC04FCA9-DCE2-4C03-A7CB-0A2E54AF760D}">
      <dgm:prSet phldrT="[Metin]"/>
      <dgm:spPr/>
      <dgm:t>
        <a:bodyPr/>
        <a:lstStyle/>
        <a:p>
          <a:r>
            <a:rPr lang="tr-TR" altLang="tr-TR" smtClean="0">
              <a:latin typeface="Calibri" pitchFamily="34" charset="0"/>
              <a:ea typeface="ＭＳ Ｐゴシック" pitchFamily="34" charset="-128"/>
            </a:rPr>
            <a:t>Doğrudan verilen kefaletler</a:t>
          </a:r>
          <a:endParaRPr lang="tr-TR" dirty="0"/>
        </a:p>
      </dgm:t>
    </dgm:pt>
    <dgm:pt modelId="{4B00EB35-AAF2-42ED-9E68-51490292A375}" type="parTrans" cxnId="{CD25B6A3-C48D-4D5C-AE33-2A06EB0B2352}">
      <dgm:prSet/>
      <dgm:spPr/>
      <dgm:t>
        <a:bodyPr/>
        <a:lstStyle/>
        <a:p>
          <a:endParaRPr lang="tr-TR"/>
        </a:p>
      </dgm:t>
    </dgm:pt>
    <dgm:pt modelId="{A1AA36B9-C0E6-47AE-AD64-EF7E827891AA}" type="sibTrans" cxnId="{CD25B6A3-C48D-4D5C-AE33-2A06EB0B2352}">
      <dgm:prSet/>
      <dgm:spPr/>
      <dgm:t>
        <a:bodyPr/>
        <a:lstStyle/>
        <a:p>
          <a:endParaRPr lang="tr-TR"/>
        </a:p>
      </dgm:t>
    </dgm:pt>
    <dgm:pt modelId="{FF6E3348-325E-46C0-9F0E-0273A5BDA746}">
      <dgm:prSet phldrT="[Metin]"/>
      <dgm:spPr/>
      <dgm:t>
        <a:bodyPr/>
        <a:lstStyle/>
        <a:p>
          <a:r>
            <a:rPr lang="tr-TR" altLang="tr-TR" smtClean="0">
              <a:latin typeface="Calibri" pitchFamily="34" charset="0"/>
              <a:ea typeface="ＭＳ Ｐゴシック" pitchFamily="34" charset="-128"/>
            </a:rPr>
            <a:t>KOSGEB</a:t>
          </a:r>
          <a:endParaRPr lang="tr-TR" dirty="0"/>
        </a:p>
      </dgm:t>
    </dgm:pt>
    <dgm:pt modelId="{F75B2CB9-C976-409B-96BC-8C96E9E046CB}" type="parTrans" cxnId="{A8B4F562-F978-4967-8C0C-618D844601B7}">
      <dgm:prSet/>
      <dgm:spPr/>
      <dgm:t>
        <a:bodyPr/>
        <a:lstStyle/>
        <a:p>
          <a:endParaRPr lang="tr-TR"/>
        </a:p>
      </dgm:t>
    </dgm:pt>
    <dgm:pt modelId="{B381344E-EE73-4435-88A0-FFDF2BE3E297}" type="sibTrans" cxnId="{A8B4F562-F978-4967-8C0C-618D844601B7}">
      <dgm:prSet/>
      <dgm:spPr/>
      <dgm:t>
        <a:bodyPr/>
        <a:lstStyle/>
        <a:p>
          <a:endParaRPr lang="tr-TR"/>
        </a:p>
      </dgm:t>
    </dgm:pt>
    <dgm:pt modelId="{ECBB3587-200C-4C15-82CF-F342157FC684}">
      <dgm:prSet custT="1"/>
      <dgm:spPr/>
      <dgm:t>
        <a:bodyPr/>
        <a:lstStyle/>
        <a:p>
          <a:r>
            <a:rPr lang="tr-TR" altLang="tr-TR" sz="2000" smtClean="0">
              <a:latin typeface="Calibri" pitchFamily="34" charset="0"/>
              <a:ea typeface="ＭＳ Ｐゴシック" pitchFamily="34" charset="-128"/>
            </a:rPr>
            <a:t>Hazine kefaletleri</a:t>
          </a:r>
          <a:endParaRPr lang="tr-TR" altLang="tr-TR" sz="2000" dirty="0">
            <a:latin typeface="Calibri" pitchFamily="34" charset="0"/>
            <a:ea typeface="ＭＳ Ｐゴシック" pitchFamily="34" charset="-128"/>
          </a:endParaRPr>
        </a:p>
      </dgm:t>
    </dgm:pt>
    <dgm:pt modelId="{3E11AEF3-46F9-4C39-8CA2-20AA73D0A744}" type="parTrans" cxnId="{60C6F2C8-3FED-4493-A305-E326A0A7B7DA}">
      <dgm:prSet/>
      <dgm:spPr/>
      <dgm:t>
        <a:bodyPr/>
        <a:lstStyle/>
        <a:p>
          <a:endParaRPr lang="tr-TR"/>
        </a:p>
      </dgm:t>
    </dgm:pt>
    <dgm:pt modelId="{E2BFB4F1-4F32-4647-A251-E62FEC4ED72F}" type="sibTrans" cxnId="{60C6F2C8-3FED-4493-A305-E326A0A7B7DA}">
      <dgm:prSet/>
      <dgm:spPr/>
      <dgm:t>
        <a:bodyPr/>
        <a:lstStyle/>
        <a:p>
          <a:endParaRPr lang="tr-TR"/>
        </a:p>
      </dgm:t>
    </dgm:pt>
    <dgm:pt modelId="{5D6F43E4-A08D-49CD-A3C6-F5474B26AD43}">
      <dgm:prSet/>
      <dgm:spPr/>
      <dgm:t>
        <a:bodyPr/>
        <a:lstStyle/>
        <a:p>
          <a:r>
            <a:rPr lang="tr-TR" altLang="tr-TR" smtClean="0">
              <a:latin typeface="Calibri" pitchFamily="34" charset="0"/>
              <a:ea typeface="ＭＳ Ｐゴシック" pitchFamily="34" charset="-128"/>
            </a:rPr>
            <a:t>TÜBİTAK</a:t>
          </a:r>
          <a:endParaRPr lang="tr-TR" altLang="tr-TR" dirty="0">
            <a:latin typeface="Calibri" pitchFamily="34" charset="0"/>
            <a:ea typeface="ＭＳ Ｐゴシック" pitchFamily="34" charset="-128"/>
          </a:endParaRPr>
        </a:p>
      </dgm:t>
    </dgm:pt>
    <dgm:pt modelId="{16D667B1-2E55-47E1-9BA1-7E7CCBA53058}" type="parTrans" cxnId="{A9A140CB-C734-4B47-A6CE-42E4ED1033D2}">
      <dgm:prSet/>
      <dgm:spPr/>
      <dgm:t>
        <a:bodyPr/>
        <a:lstStyle/>
        <a:p>
          <a:endParaRPr lang="tr-TR"/>
        </a:p>
      </dgm:t>
    </dgm:pt>
    <dgm:pt modelId="{0A56BDA1-14FA-4DBD-986B-D4BA948B4EF7}" type="sibTrans" cxnId="{A9A140CB-C734-4B47-A6CE-42E4ED1033D2}">
      <dgm:prSet/>
      <dgm:spPr/>
      <dgm:t>
        <a:bodyPr/>
        <a:lstStyle/>
        <a:p>
          <a:endParaRPr lang="tr-TR"/>
        </a:p>
      </dgm:t>
    </dgm:pt>
    <dgm:pt modelId="{7517F3AD-C020-405C-BA09-BB265C676A6C}">
      <dgm:prSet/>
      <dgm:spPr/>
      <dgm:t>
        <a:bodyPr/>
        <a:lstStyle/>
        <a:p>
          <a:r>
            <a:rPr lang="tr-TR" altLang="tr-TR" dirty="0" smtClean="0">
              <a:latin typeface="Calibri" pitchFamily="34" charset="0"/>
              <a:ea typeface="ＭＳ Ｐゴシック" pitchFamily="34" charset="-128"/>
            </a:rPr>
            <a:t>TTGV</a:t>
          </a:r>
          <a:endParaRPr lang="tr-TR" altLang="tr-TR" dirty="0">
            <a:latin typeface="Calibri" pitchFamily="34" charset="0"/>
            <a:ea typeface="ＭＳ Ｐゴシック" pitchFamily="34" charset="-128"/>
          </a:endParaRPr>
        </a:p>
      </dgm:t>
    </dgm:pt>
    <dgm:pt modelId="{7DCE8D62-5558-41DB-A19C-7A50C5D57FDF}" type="parTrans" cxnId="{DB8ED9BA-CCB8-4D98-A0F7-D46B2CAB7697}">
      <dgm:prSet/>
      <dgm:spPr/>
      <dgm:t>
        <a:bodyPr/>
        <a:lstStyle/>
        <a:p>
          <a:endParaRPr lang="tr-TR"/>
        </a:p>
      </dgm:t>
    </dgm:pt>
    <dgm:pt modelId="{3858554E-CA8C-4D93-9080-26772778D40D}" type="sibTrans" cxnId="{DB8ED9BA-CCB8-4D98-A0F7-D46B2CAB7697}">
      <dgm:prSet/>
      <dgm:spPr/>
      <dgm:t>
        <a:bodyPr/>
        <a:lstStyle/>
        <a:p>
          <a:endParaRPr lang="tr-TR"/>
        </a:p>
      </dgm:t>
    </dgm:pt>
    <dgm:pt modelId="{916F6BD9-8FFD-41E2-989D-36F043C94226}">
      <dgm:prSet/>
      <dgm:spPr/>
      <dgm:t>
        <a:bodyPr/>
        <a:lstStyle/>
        <a:p>
          <a:r>
            <a:rPr lang="tr-TR" altLang="tr-TR" dirty="0" smtClean="0">
              <a:latin typeface="Calibri" pitchFamily="34" charset="0"/>
              <a:ea typeface="ＭＳ Ｐゴシック" pitchFamily="34" charset="-128"/>
            </a:rPr>
            <a:t>EXİMBANK</a:t>
          </a:r>
          <a:endParaRPr lang="tr-TR" altLang="tr-TR" dirty="0">
            <a:latin typeface="Calibri" pitchFamily="34" charset="0"/>
            <a:ea typeface="ＭＳ Ｐゴシック" pitchFamily="34" charset="-128"/>
          </a:endParaRPr>
        </a:p>
      </dgm:t>
    </dgm:pt>
    <dgm:pt modelId="{754B4695-083D-451A-B999-E6A010A94D82}" type="parTrans" cxnId="{40722C95-E73B-4904-A2F1-5A66BEBB003D}">
      <dgm:prSet/>
      <dgm:spPr/>
      <dgm:t>
        <a:bodyPr/>
        <a:lstStyle/>
        <a:p>
          <a:endParaRPr lang="tr-TR"/>
        </a:p>
      </dgm:t>
    </dgm:pt>
    <dgm:pt modelId="{F4A86136-6A7F-448C-9C00-58D3DC4AB538}" type="sibTrans" cxnId="{40722C95-E73B-4904-A2F1-5A66BEBB003D}">
      <dgm:prSet/>
      <dgm:spPr/>
      <dgm:t>
        <a:bodyPr/>
        <a:lstStyle/>
        <a:p>
          <a:endParaRPr lang="tr-TR"/>
        </a:p>
      </dgm:t>
    </dgm:pt>
    <dgm:pt modelId="{8AFE4F3E-5E2F-481E-A306-3A8507627823}" type="pres">
      <dgm:prSet presAssocID="{B785302A-C854-4601-AFF4-EE4E45E05615}" presName="cycleMatrixDiagram" presStyleCnt="0">
        <dgm:presLayoutVars>
          <dgm:chMax val="1"/>
          <dgm:dir/>
          <dgm:animLvl val="lvl"/>
          <dgm:resizeHandles val="exact"/>
        </dgm:presLayoutVars>
      </dgm:prSet>
      <dgm:spPr/>
      <dgm:t>
        <a:bodyPr/>
        <a:lstStyle/>
        <a:p>
          <a:endParaRPr lang="tr-TR"/>
        </a:p>
      </dgm:t>
    </dgm:pt>
    <dgm:pt modelId="{1C279C87-4390-412B-8A5D-CA19034A8BEE}" type="pres">
      <dgm:prSet presAssocID="{B785302A-C854-4601-AFF4-EE4E45E05615}" presName="children" presStyleCnt="0"/>
      <dgm:spPr/>
      <dgm:t>
        <a:bodyPr/>
        <a:lstStyle/>
        <a:p>
          <a:endParaRPr lang="tr-TR"/>
        </a:p>
      </dgm:t>
    </dgm:pt>
    <dgm:pt modelId="{42C8BD8B-40C9-42E0-9635-63FF08EABBB9}" type="pres">
      <dgm:prSet presAssocID="{B785302A-C854-4601-AFF4-EE4E45E05615}" presName="child1group" presStyleCnt="0"/>
      <dgm:spPr/>
      <dgm:t>
        <a:bodyPr/>
        <a:lstStyle/>
        <a:p>
          <a:endParaRPr lang="tr-TR"/>
        </a:p>
      </dgm:t>
    </dgm:pt>
    <dgm:pt modelId="{5201CF87-A142-4BD8-9E9B-F1E51B983FB9}" type="pres">
      <dgm:prSet presAssocID="{B785302A-C854-4601-AFF4-EE4E45E05615}" presName="child1" presStyleLbl="bgAcc1" presStyleIdx="0" presStyleCnt="2"/>
      <dgm:spPr/>
      <dgm:t>
        <a:bodyPr/>
        <a:lstStyle/>
        <a:p>
          <a:endParaRPr lang="tr-TR"/>
        </a:p>
      </dgm:t>
    </dgm:pt>
    <dgm:pt modelId="{FF438A14-CC99-4BB4-A8B7-5583C8383992}" type="pres">
      <dgm:prSet presAssocID="{B785302A-C854-4601-AFF4-EE4E45E05615}" presName="child1Text" presStyleLbl="bgAcc1" presStyleIdx="0" presStyleCnt="2">
        <dgm:presLayoutVars>
          <dgm:bulletEnabled val="1"/>
        </dgm:presLayoutVars>
      </dgm:prSet>
      <dgm:spPr/>
      <dgm:t>
        <a:bodyPr/>
        <a:lstStyle/>
        <a:p>
          <a:endParaRPr lang="tr-TR"/>
        </a:p>
      </dgm:t>
    </dgm:pt>
    <dgm:pt modelId="{CF9DDEC7-CF0C-4690-9BCB-38A6A2245500}" type="pres">
      <dgm:prSet presAssocID="{B785302A-C854-4601-AFF4-EE4E45E05615}" presName="child4group" presStyleCnt="0"/>
      <dgm:spPr/>
      <dgm:t>
        <a:bodyPr/>
        <a:lstStyle/>
        <a:p>
          <a:endParaRPr lang="tr-TR"/>
        </a:p>
      </dgm:t>
    </dgm:pt>
    <dgm:pt modelId="{60262DB2-DD30-4E17-80E9-9A002EE4C272}" type="pres">
      <dgm:prSet presAssocID="{B785302A-C854-4601-AFF4-EE4E45E05615}" presName="child4" presStyleLbl="bgAcc1" presStyleIdx="1" presStyleCnt="2"/>
      <dgm:spPr/>
      <dgm:t>
        <a:bodyPr/>
        <a:lstStyle/>
        <a:p>
          <a:endParaRPr lang="tr-TR"/>
        </a:p>
      </dgm:t>
    </dgm:pt>
    <dgm:pt modelId="{D8EA117F-22E7-479F-A9E8-44D8E5281CE9}" type="pres">
      <dgm:prSet presAssocID="{B785302A-C854-4601-AFF4-EE4E45E05615}" presName="child4Text" presStyleLbl="bgAcc1" presStyleIdx="1" presStyleCnt="2">
        <dgm:presLayoutVars>
          <dgm:bulletEnabled val="1"/>
        </dgm:presLayoutVars>
      </dgm:prSet>
      <dgm:spPr/>
      <dgm:t>
        <a:bodyPr/>
        <a:lstStyle/>
        <a:p>
          <a:endParaRPr lang="tr-TR"/>
        </a:p>
      </dgm:t>
    </dgm:pt>
    <dgm:pt modelId="{81294C44-6FD5-45D3-839A-F00BCB574387}" type="pres">
      <dgm:prSet presAssocID="{B785302A-C854-4601-AFF4-EE4E45E05615}" presName="childPlaceholder" presStyleCnt="0"/>
      <dgm:spPr/>
      <dgm:t>
        <a:bodyPr/>
        <a:lstStyle/>
        <a:p>
          <a:endParaRPr lang="tr-TR"/>
        </a:p>
      </dgm:t>
    </dgm:pt>
    <dgm:pt modelId="{A0896612-0540-44F4-8E9F-0FDC916CEE34}" type="pres">
      <dgm:prSet presAssocID="{B785302A-C854-4601-AFF4-EE4E45E05615}" presName="circle" presStyleCnt="0"/>
      <dgm:spPr/>
      <dgm:t>
        <a:bodyPr/>
        <a:lstStyle/>
        <a:p>
          <a:endParaRPr lang="tr-TR"/>
        </a:p>
      </dgm:t>
    </dgm:pt>
    <dgm:pt modelId="{587E576A-A5A5-4882-9AEF-50665EA87473}" type="pres">
      <dgm:prSet presAssocID="{B785302A-C854-4601-AFF4-EE4E45E05615}" presName="quadrant1" presStyleLbl="node1" presStyleIdx="0" presStyleCnt="4">
        <dgm:presLayoutVars>
          <dgm:chMax val="1"/>
          <dgm:bulletEnabled val="1"/>
        </dgm:presLayoutVars>
      </dgm:prSet>
      <dgm:spPr/>
      <dgm:t>
        <a:bodyPr/>
        <a:lstStyle/>
        <a:p>
          <a:endParaRPr lang="tr-TR"/>
        </a:p>
      </dgm:t>
    </dgm:pt>
    <dgm:pt modelId="{5854A5B1-291E-49B1-94D9-E6EDCA5CA5ED}" type="pres">
      <dgm:prSet presAssocID="{B785302A-C854-4601-AFF4-EE4E45E05615}" presName="quadrant2" presStyleLbl="node1" presStyleIdx="1" presStyleCnt="4">
        <dgm:presLayoutVars>
          <dgm:chMax val="1"/>
          <dgm:bulletEnabled val="1"/>
        </dgm:presLayoutVars>
      </dgm:prSet>
      <dgm:spPr/>
      <dgm:t>
        <a:bodyPr/>
        <a:lstStyle/>
        <a:p>
          <a:endParaRPr lang="tr-TR"/>
        </a:p>
      </dgm:t>
    </dgm:pt>
    <dgm:pt modelId="{476C265B-7B00-4FDE-84B1-AE0BE7B2BDA7}" type="pres">
      <dgm:prSet presAssocID="{B785302A-C854-4601-AFF4-EE4E45E05615}" presName="quadrant3" presStyleLbl="node1" presStyleIdx="2" presStyleCnt="4">
        <dgm:presLayoutVars>
          <dgm:chMax val="1"/>
          <dgm:bulletEnabled val="1"/>
        </dgm:presLayoutVars>
      </dgm:prSet>
      <dgm:spPr/>
      <dgm:t>
        <a:bodyPr/>
        <a:lstStyle/>
        <a:p>
          <a:endParaRPr lang="tr-TR"/>
        </a:p>
      </dgm:t>
    </dgm:pt>
    <dgm:pt modelId="{27135022-7CC3-474B-AB10-8E895D814117}" type="pres">
      <dgm:prSet presAssocID="{B785302A-C854-4601-AFF4-EE4E45E05615}" presName="quadrant4" presStyleLbl="node1" presStyleIdx="3" presStyleCnt="4">
        <dgm:presLayoutVars>
          <dgm:chMax val="1"/>
          <dgm:bulletEnabled val="1"/>
        </dgm:presLayoutVars>
      </dgm:prSet>
      <dgm:spPr/>
      <dgm:t>
        <a:bodyPr/>
        <a:lstStyle/>
        <a:p>
          <a:endParaRPr lang="tr-TR"/>
        </a:p>
      </dgm:t>
    </dgm:pt>
    <dgm:pt modelId="{6863CFF9-B063-4033-9716-520C5FA15DF5}" type="pres">
      <dgm:prSet presAssocID="{B785302A-C854-4601-AFF4-EE4E45E05615}" presName="quadrantPlaceholder" presStyleCnt="0"/>
      <dgm:spPr/>
      <dgm:t>
        <a:bodyPr/>
        <a:lstStyle/>
        <a:p>
          <a:endParaRPr lang="tr-TR"/>
        </a:p>
      </dgm:t>
    </dgm:pt>
    <dgm:pt modelId="{430D05EA-B1B8-44D0-82FB-7C3BD408C87A}" type="pres">
      <dgm:prSet presAssocID="{B785302A-C854-4601-AFF4-EE4E45E05615}" presName="center1" presStyleLbl="fgShp" presStyleIdx="0" presStyleCnt="2"/>
      <dgm:spPr/>
      <dgm:t>
        <a:bodyPr/>
        <a:lstStyle/>
        <a:p>
          <a:endParaRPr lang="tr-TR"/>
        </a:p>
      </dgm:t>
    </dgm:pt>
    <dgm:pt modelId="{B19F575A-F5DD-4239-B090-E527D1F42BCC}" type="pres">
      <dgm:prSet presAssocID="{B785302A-C854-4601-AFF4-EE4E45E05615}" presName="center2" presStyleLbl="fgShp" presStyleIdx="1" presStyleCnt="2"/>
      <dgm:spPr/>
      <dgm:t>
        <a:bodyPr/>
        <a:lstStyle/>
        <a:p>
          <a:endParaRPr lang="tr-TR"/>
        </a:p>
      </dgm:t>
    </dgm:pt>
  </dgm:ptLst>
  <dgm:cxnLst>
    <dgm:cxn modelId="{602A6CAB-9C2E-4101-8F07-4D65E6B4D3B4}" type="presOf" srcId="{7517F3AD-C020-405C-BA09-BB265C676A6C}" destId="{D8EA117F-22E7-479F-A9E8-44D8E5281CE9}" srcOrd="1" destOrd="2" presId="urn:microsoft.com/office/officeart/2005/8/layout/cycle4#2"/>
    <dgm:cxn modelId="{1CFD43D2-FE19-40A8-918D-441C087A9FD6}" srcId="{FD83937B-D3FC-432D-8C3C-AAFC2A11DEF5}" destId="{548A9340-DCED-4234-97E3-171AACE25220}" srcOrd="0" destOrd="0" parTransId="{7CC87F51-B94E-44FE-857D-E0688A9C4351}" sibTransId="{DA9F3F3B-F020-4347-A762-D11753745340}"/>
    <dgm:cxn modelId="{40722C95-E73B-4904-A2F1-5A66BEBB003D}" srcId="{DC04FCA9-DCE2-4C03-A7CB-0A2E54AF760D}" destId="{916F6BD9-8FFD-41E2-989D-36F043C94226}" srcOrd="3" destOrd="0" parTransId="{754B4695-083D-451A-B999-E6A010A94D82}" sibTransId="{F4A86136-6A7F-448C-9C00-58D3DC4AB538}"/>
    <dgm:cxn modelId="{906EF88D-B4A4-44AE-8E11-D529257FD99A}" type="presOf" srcId="{ECBB3587-200C-4C15-82CF-F342157FC684}" destId="{5201CF87-A142-4BD8-9E9B-F1E51B983FB9}" srcOrd="0" destOrd="1" presId="urn:microsoft.com/office/officeart/2005/8/layout/cycle4#2"/>
    <dgm:cxn modelId="{3EA888EA-9348-4858-B16E-035BC4D8D899}" type="presOf" srcId="{7517F3AD-C020-405C-BA09-BB265C676A6C}" destId="{60262DB2-DD30-4E17-80E9-9A002EE4C272}" srcOrd="0" destOrd="2" presId="urn:microsoft.com/office/officeart/2005/8/layout/cycle4#2"/>
    <dgm:cxn modelId="{950B82AC-EAC7-4F2A-A3B5-1C22764BE401}" srcId="{B785302A-C854-4601-AFF4-EE4E45E05615}" destId="{FD83937B-D3FC-432D-8C3C-AAFC2A11DEF5}" srcOrd="0" destOrd="0" parTransId="{32121FED-0C7C-4F74-B8BD-1E3E0593932D}" sibTransId="{6BFA2737-2E13-4340-A89F-F21896DF5C2B}"/>
    <dgm:cxn modelId="{1FCB1A90-23BE-4BE7-B9BD-75991DD33884}" type="presOf" srcId="{916F6BD9-8FFD-41E2-989D-36F043C94226}" destId="{60262DB2-DD30-4E17-80E9-9A002EE4C272}" srcOrd="0" destOrd="3" presId="urn:microsoft.com/office/officeart/2005/8/layout/cycle4#2"/>
    <dgm:cxn modelId="{A9A140CB-C734-4B47-A6CE-42E4ED1033D2}" srcId="{DC04FCA9-DCE2-4C03-A7CB-0A2E54AF760D}" destId="{5D6F43E4-A08D-49CD-A3C6-F5474B26AD43}" srcOrd="1" destOrd="0" parTransId="{16D667B1-2E55-47E1-9BA1-7E7CCBA53058}" sibTransId="{0A56BDA1-14FA-4DBD-986B-D4BA948B4EF7}"/>
    <dgm:cxn modelId="{9E03A687-FC32-4428-BE9E-912D097CAA5A}" type="presOf" srcId="{548A9340-DCED-4234-97E3-171AACE25220}" destId="{5201CF87-A142-4BD8-9E9B-F1E51B983FB9}" srcOrd="0" destOrd="0" presId="urn:microsoft.com/office/officeart/2005/8/layout/cycle4#2"/>
    <dgm:cxn modelId="{57459D3D-F439-459C-8CD2-1A042FA9F095}" type="presOf" srcId="{5D6F43E4-A08D-49CD-A3C6-F5474B26AD43}" destId="{60262DB2-DD30-4E17-80E9-9A002EE4C272}" srcOrd="0" destOrd="1" presId="urn:microsoft.com/office/officeart/2005/8/layout/cycle4#2"/>
    <dgm:cxn modelId="{A8B4F562-F978-4967-8C0C-618D844601B7}" srcId="{DC04FCA9-DCE2-4C03-A7CB-0A2E54AF760D}" destId="{FF6E3348-325E-46C0-9F0E-0273A5BDA746}" srcOrd="0" destOrd="0" parTransId="{F75B2CB9-C976-409B-96BC-8C96E9E046CB}" sibTransId="{B381344E-EE73-4435-88A0-FFDF2BE3E297}"/>
    <dgm:cxn modelId="{AD598D7B-D43A-499C-AE66-D9357CE27089}" srcId="{B785302A-C854-4601-AFF4-EE4E45E05615}" destId="{6F395542-A662-42A1-9153-95ABA8A347C4}" srcOrd="1" destOrd="0" parTransId="{9934E178-DD1D-4F01-AAD0-CC7765AD67C7}" sibTransId="{EFFD01BC-D140-4039-93F9-05DC443454FF}"/>
    <dgm:cxn modelId="{82CC64E5-EAA7-4FCD-BF07-7AAFB18AE66E}" type="presOf" srcId="{FF6E3348-325E-46C0-9F0E-0273A5BDA746}" destId="{60262DB2-DD30-4E17-80E9-9A002EE4C272}" srcOrd="0" destOrd="0" presId="urn:microsoft.com/office/officeart/2005/8/layout/cycle4#2"/>
    <dgm:cxn modelId="{BCC022B6-9C34-4EB8-B7C8-E741018767BE}" type="presOf" srcId="{B785302A-C854-4601-AFF4-EE4E45E05615}" destId="{8AFE4F3E-5E2F-481E-A306-3A8507627823}" srcOrd="0" destOrd="0" presId="urn:microsoft.com/office/officeart/2005/8/layout/cycle4#2"/>
    <dgm:cxn modelId="{E19C1801-0C84-495F-94CD-F8E10A97A4A7}" type="presOf" srcId="{5D6F43E4-A08D-49CD-A3C6-F5474B26AD43}" destId="{D8EA117F-22E7-479F-A9E8-44D8E5281CE9}" srcOrd="1" destOrd="1" presId="urn:microsoft.com/office/officeart/2005/8/layout/cycle4#2"/>
    <dgm:cxn modelId="{4064A5D1-2D4B-4392-831D-69312C61996B}" srcId="{B785302A-C854-4601-AFF4-EE4E45E05615}" destId="{EA2858CA-0B47-4667-843B-C8E175FCDB47}" srcOrd="2" destOrd="0" parTransId="{C28A4C92-D916-4D40-859E-8F464712A7F6}" sibTransId="{F5662E52-B006-45C0-879C-2E93B530F6A1}"/>
    <dgm:cxn modelId="{CD25B6A3-C48D-4D5C-AE33-2A06EB0B2352}" srcId="{B785302A-C854-4601-AFF4-EE4E45E05615}" destId="{DC04FCA9-DCE2-4C03-A7CB-0A2E54AF760D}" srcOrd="3" destOrd="0" parTransId="{4B00EB35-AAF2-42ED-9E68-51490292A375}" sibTransId="{A1AA36B9-C0E6-47AE-AD64-EF7E827891AA}"/>
    <dgm:cxn modelId="{DB8ED9BA-CCB8-4D98-A0F7-D46B2CAB7697}" srcId="{DC04FCA9-DCE2-4C03-A7CB-0A2E54AF760D}" destId="{7517F3AD-C020-405C-BA09-BB265C676A6C}" srcOrd="2" destOrd="0" parTransId="{7DCE8D62-5558-41DB-A19C-7A50C5D57FDF}" sibTransId="{3858554E-CA8C-4D93-9080-26772778D40D}"/>
    <dgm:cxn modelId="{C066BD4B-3EF9-4248-878D-F46ED7E0FDC4}" type="presOf" srcId="{548A9340-DCED-4234-97E3-171AACE25220}" destId="{FF438A14-CC99-4BB4-A8B7-5583C8383992}" srcOrd="1" destOrd="0" presId="urn:microsoft.com/office/officeart/2005/8/layout/cycle4#2"/>
    <dgm:cxn modelId="{99FE6F76-C312-45BE-A69A-2504BB9D47B5}" type="presOf" srcId="{FD83937B-D3FC-432D-8C3C-AAFC2A11DEF5}" destId="{587E576A-A5A5-4882-9AEF-50665EA87473}" srcOrd="0" destOrd="0" presId="urn:microsoft.com/office/officeart/2005/8/layout/cycle4#2"/>
    <dgm:cxn modelId="{05158C61-521D-47E7-A291-429A95056037}" type="presOf" srcId="{DC04FCA9-DCE2-4C03-A7CB-0A2E54AF760D}" destId="{27135022-7CC3-474B-AB10-8E895D814117}" srcOrd="0" destOrd="0" presId="urn:microsoft.com/office/officeart/2005/8/layout/cycle4#2"/>
    <dgm:cxn modelId="{AC2F7479-03A9-4969-81D0-B01EEF2B6A14}" type="presOf" srcId="{ECBB3587-200C-4C15-82CF-F342157FC684}" destId="{FF438A14-CC99-4BB4-A8B7-5583C8383992}" srcOrd="1" destOrd="1" presId="urn:microsoft.com/office/officeart/2005/8/layout/cycle4#2"/>
    <dgm:cxn modelId="{DE302E77-9E0E-4A0E-BDD2-A52541D93DC8}" type="presOf" srcId="{6F395542-A662-42A1-9153-95ABA8A347C4}" destId="{5854A5B1-291E-49B1-94D9-E6EDCA5CA5ED}" srcOrd="0" destOrd="0" presId="urn:microsoft.com/office/officeart/2005/8/layout/cycle4#2"/>
    <dgm:cxn modelId="{FE182BA6-B743-4B7F-8AC6-0F94BCFB2D1A}" type="presOf" srcId="{EA2858CA-0B47-4667-843B-C8E175FCDB47}" destId="{476C265B-7B00-4FDE-84B1-AE0BE7B2BDA7}" srcOrd="0" destOrd="0" presId="urn:microsoft.com/office/officeart/2005/8/layout/cycle4#2"/>
    <dgm:cxn modelId="{A27815CE-0705-4CC4-BB73-69FDE8D2CAB1}" type="presOf" srcId="{916F6BD9-8FFD-41E2-989D-36F043C94226}" destId="{D8EA117F-22E7-479F-A9E8-44D8E5281CE9}" srcOrd="1" destOrd="3" presId="urn:microsoft.com/office/officeart/2005/8/layout/cycle4#2"/>
    <dgm:cxn modelId="{6633FA75-F62B-4236-82D9-B7083DD2D926}" type="presOf" srcId="{FF6E3348-325E-46C0-9F0E-0273A5BDA746}" destId="{D8EA117F-22E7-479F-A9E8-44D8E5281CE9}" srcOrd="1" destOrd="0" presId="urn:microsoft.com/office/officeart/2005/8/layout/cycle4#2"/>
    <dgm:cxn modelId="{60C6F2C8-3FED-4493-A305-E326A0A7B7DA}" srcId="{FD83937B-D3FC-432D-8C3C-AAFC2A11DEF5}" destId="{ECBB3587-200C-4C15-82CF-F342157FC684}" srcOrd="1" destOrd="0" parTransId="{3E11AEF3-46F9-4C39-8CA2-20AA73D0A744}" sibTransId="{E2BFB4F1-4F32-4647-A251-E62FEC4ED72F}"/>
    <dgm:cxn modelId="{4C4AB1F7-30CC-45DD-9510-720FD455B22A}" type="presParOf" srcId="{8AFE4F3E-5E2F-481E-A306-3A8507627823}" destId="{1C279C87-4390-412B-8A5D-CA19034A8BEE}" srcOrd="0" destOrd="0" presId="urn:microsoft.com/office/officeart/2005/8/layout/cycle4#2"/>
    <dgm:cxn modelId="{3E9A3F20-F069-4F65-B4B5-32824AF0F044}" type="presParOf" srcId="{1C279C87-4390-412B-8A5D-CA19034A8BEE}" destId="{42C8BD8B-40C9-42E0-9635-63FF08EABBB9}" srcOrd="0" destOrd="0" presId="urn:microsoft.com/office/officeart/2005/8/layout/cycle4#2"/>
    <dgm:cxn modelId="{9E25382B-11F9-469D-ABD5-EC3B7C05B7C2}" type="presParOf" srcId="{42C8BD8B-40C9-42E0-9635-63FF08EABBB9}" destId="{5201CF87-A142-4BD8-9E9B-F1E51B983FB9}" srcOrd="0" destOrd="0" presId="urn:microsoft.com/office/officeart/2005/8/layout/cycle4#2"/>
    <dgm:cxn modelId="{3757969C-ADF7-4117-94DE-19BA731E0F94}" type="presParOf" srcId="{42C8BD8B-40C9-42E0-9635-63FF08EABBB9}" destId="{FF438A14-CC99-4BB4-A8B7-5583C8383992}" srcOrd="1" destOrd="0" presId="urn:microsoft.com/office/officeart/2005/8/layout/cycle4#2"/>
    <dgm:cxn modelId="{03E4A92B-792C-40B4-9426-A2C8DB4BF863}" type="presParOf" srcId="{1C279C87-4390-412B-8A5D-CA19034A8BEE}" destId="{CF9DDEC7-CF0C-4690-9BCB-38A6A2245500}" srcOrd="1" destOrd="0" presId="urn:microsoft.com/office/officeart/2005/8/layout/cycle4#2"/>
    <dgm:cxn modelId="{B15ACB53-27A4-4E0E-8E2E-49B7DF069C0F}" type="presParOf" srcId="{CF9DDEC7-CF0C-4690-9BCB-38A6A2245500}" destId="{60262DB2-DD30-4E17-80E9-9A002EE4C272}" srcOrd="0" destOrd="0" presId="urn:microsoft.com/office/officeart/2005/8/layout/cycle4#2"/>
    <dgm:cxn modelId="{E92836C7-58BD-4EDB-A183-CBF01738CD36}" type="presParOf" srcId="{CF9DDEC7-CF0C-4690-9BCB-38A6A2245500}" destId="{D8EA117F-22E7-479F-A9E8-44D8E5281CE9}" srcOrd="1" destOrd="0" presId="urn:microsoft.com/office/officeart/2005/8/layout/cycle4#2"/>
    <dgm:cxn modelId="{5CF38503-A5AE-4B3A-B572-3AA62A5F42AC}" type="presParOf" srcId="{1C279C87-4390-412B-8A5D-CA19034A8BEE}" destId="{81294C44-6FD5-45D3-839A-F00BCB574387}" srcOrd="2" destOrd="0" presId="urn:microsoft.com/office/officeart/2005/8/layout/cycle4#2"/>
    <dgm:cxn modelId="{71E62AC6-CA6C-4CC3-A850-1A403F7743A7}" type="presParOf" srcId="{8AFE4F3E-5E2F-481E-A306-3A8507627823}" destId="{A0896612-0540-44F4-8E9F-0FDC916CEE34}" srcOrd="1" destOrd="0" presId="urn:microsoft.com/office/officeart/2005/8/layout/cycle4#2"/>
    <dgm:cxn modelId="{02946349-078B-46EA-85ED-74B4383A322B}" type="presParOf" srcId="{A0896612-0540-44F4-8E9F-0FDC916CEE34}" destId="{587E576A-A5A5-4882-9AEF-50665EA87473}" srcOrd="0" destOrd="0" presId="urn:microsoft.com/office/officeart/2005/8/layout/cycle4#2"/>
    <dgm:cxn modelId="{9AAD3738-7983-4C3A-B560-A80A275CA9AE}" type="presParOf" srcId="{A0896612-0540-44F4-8E9F-0FDC916CEE34}" destId="{5854A5B1-291E-49B1-94D9-E6EDCA5CA5ED}" srcOrd="1" destOrd="0" presId="urn:microsoft.com/office/officeart/2005/8/layout/cycle4#2"/>
    <dgm:cxn modelId="{15A06725-3ECD-4736-8CC3-393CADA617B7}" type="presParOf" srcId="{A0896612-0540-44F4-8E9F-0FDC916CEE34}" destId="{476C265B-7B00-4FDE-84B1-AE0BE7B2BDA7}" srcOrd="2" destOrd="0" presId="urn:microsoft.com/office/officeart/2005/8/layout/cycle4#2"/>
    <dgm:cxn modelId="{442C4E05-E3A0-4BB1-8EC0-E92CAB5DDA9D}" type="presParOf" srcId="{A0896612-0540-44F4-8E9F-0FDC916CEE34}" destId="{27135022-7CC3-474B-AB10-8E895D814117}" srcOrd="3" destOrd="0" presId="urn:microsoft.com/office/officeart/2005/8/layout/cycle4#2"/>
    <dgm:cxn modelId="{4C711DC5-95FC-4005-96D9-4A8CF0F96B51}" type="presParOf" srcId="{A0896612-0540-44F4-8E9F-0FDC916CEE34}" destId="{6863CFF9-B063-4033-9716-520C5FA15DF5}" srcOrd="4" destOrd="0" presId="urn:microsoft.com/office/officeart/2005/8/layout/cycle4#2"/>
    <dgm:cxn modelId="{39D757AC-75AD-4EFA-8A8F-D3B93825693D}" type="presParOf" srcId="{8AFE4F3E-5E2F-481E-A306-3A8507627823}" destId="{430D05EA-B1B8-44D0-82FB-7C3BD408C87A}" srcOrd="2" destOrd="0" presId="urn:microsoft.com/office/officeart/2005/8/layout/cycle4#2"/>
    <dgm:cxn modelId="{91FD7073-2FB2-4B9B-B0B6-F4F46E13BABA}" type="presParOf" srcId="{8AFE4F3E-5E2F-481E-A306-3A8507627823}" destId="{B19F575A-F5DD-4239-B090-E527D1F42BCC}"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80BA16-E61B-4543-AA41-18439E62346F}" type="doc">
      <dgm:prSet loTypeId="urn:microsoft.com/office/officeart/2005/8/layout/process4" loCatId="process" qsTypeId="urn:microsoft.com/office/officeart/2005/8/quickstyle/3d2" qsCatId="3D" csTypeId="urn:microsoft.com/office/officeart/2005/8/colors/colorful2" csCatId="colorful" phldr="1"/>
      <dgm:spPr/>
      <dgm:t>
        <a:bodyPr/>
        <a:lstStyle/>
        <a:p>
          <a:endParaRPr lang="tr-TR"/>
        </a:p>
      </dgm:t>
    </dgm:pt>
    <dgm:pt modelId="{208D27CA-F8C7-4D44-91DE-A2B51DD7E84B}">
      <dgm:prSet phldrT="[Metin]" custT="1"/>
      <dgm:spPr/>
      <dgm:t>
        <a:bodyPr/>
        <a:lstStyle/>
        <a:p>
          <a:r>
            <a:rPr lang="tr-TR" sz="1800" dirty="0" smtClean="0">
              <a:ln/>
            </a:rPr>
            <a:t>KOBİ BANKAYA  BAŞVURUR</a:t>
          </a:r>
          <a:endParaRPr lang="tr-TR" sz="1800" dirty="0">
            <a:ln/>
          </a:endParaRPr>
        </a:p>
      </dgm:t>
    </dgm:pt>
    <dgm:pt modelId="{5C233CCA-4A2B-4CAC-9CAA-1DE5E2275155}" type="parTrans" cxnId="{AF7D02B0-9FA0-4C57-B30C-B4D231E1BC55}">
      <dgm:prSet/>
      <dgm:spPr/>
      <dgm:t>
        <a:bodyPr/>
        <a:lstStyle/>
        <a:p>
          <a:endParaRPr lang="tr-TR" sz="1800">
            <a:ln>
              <a:solidFill>
                <a:schemeClr val="tx2">
                  <a:lumMod val="75000"/>
                </a:schemeClr>
              </a:solidFill>
            </a:ln>
            <a:solidFill>
              <a:schemeClr val="tx2">
                <a:lumMod val="75000"/>
              </a:schemeClr>
            </a:solidFill>
          </a:endParaRPr>
        </a:p>
      </dgm:t>
    </dgm:pt>
    <dgm:pt modelId="{FBB4D218-92C9-4A68-BB77-74920B0E8507}" type="sibTrans" cxnId="{AF7D02B0-9FA0-4C57-B30C-B4D231E1BC55}">
      <dgm:prSet/>
      <dgm:spPr/>
      <dgm:t>
        <a:bodyPr/>
        <a:lstStyle/>
        <a:p>
          <a:endParaRPr lang="tr-TR" sz="1800">
            <a:ln>
              <a:solidFill>
                <a:schemeClr val="tx2">
                  <a:lumMod val="75000"/>
                </a:schemeClr>
              </a:solidFill>
            </a:ln>
            <a:solidFill>
              <a:schemeClr val="tx2">
                <a:lumMod val="75000"/>
              </a:schemeClr>
            </a:solidFill>
          </a:endParaRPr>
        </a:p>
      </dgm:t>
    </dgm:pt>
    <dgm:pt modelId="{91340AAD-0BFC-45E6-B898-A09D4CE6C36A}">
      <dgm:prSet phldrT="[Metin]" custT="1"/>
      <dgm:spPr/>
      <dgm:t>
        <a:bodyPr/>
        <a:lstStyle/>
        <a:p>
          <a:r>
            <a:rPr lang="tr-TR" sz="1800" smtClean="0">
              <a:ln/>
            </a:rPr>
            <a:t>İnceleme</a:t>
          </a:r>
          <a:endParaRPr lang="tr-TR" sz="1800" dirty="0">
            <a:ln/>
          </a:endParaRPr>
        </a:p>
      </dgm:t>
    </dgm:pt>
    <dgm:pt modelId="{1A5A0E23-A51A-4E53-AFD3-AFB90CF98836}" type="parTrans" cxnId="{04E90B10-735B-4A64-AD5A-495AEF80A23B}">
      <dgm:prSet/>
      <dgm:spPr/>
      <dgm:t>
        <a:bodyPr/>
        <a:lstStyle/>
        <a:p>
          <a:endParaRPr lang="tr-TR" sz="1800">
            <a:ln>
              <a:solidFill>
                <a:schemeClr val="tx2">
                  <a:lumMod val="75000"/>
                </a:schemeClr>
              </a:solidFill>
            </a:ln>
            <a:solidFill>
              <a:schemeClr val="tx2">
                <a:lumMod val="75000"/>
              </a:schemeClr>
            </a:solidFill>
          </a:endParaRPr>
        </a:p>
      </dgm:t>
    </dgm:pt>
    <dgm:pt modelId="{559490E1-7F6C-4B39-92E6-787866D6178E}" type="sibTrans" cxnId="{04E90B10-735B-4A64-AD5A-495AEF80A23B}">
      <dgm:prSet/>
      <dgm:spPr/>
      <dgm:t>
        <a:bodyPr/>
        <a:lstStyle/>
        <a:p>
          <a:endParaRPr lang="tr-TR" sz="1800">
            <a:ln>
              <a:solidFill>
                <a:schemeClr val="tx2">
                  <a:lumMod val="75000"/>
                </a:schemeClr>
              </a:solidFill>
            </a:ln>
            <a:solidFill>
              <a:schemeClr val="tx2">
                <a:lumMod val="75000"/>
              </a:schemeClr>
            </a:solidFill>
          </a:endParaRPr>
        </a:p>
      </dgm:t>
    </dgm:pt>
    <dgm:pt modelId="{CBC77261-8C7F-4F28-82D1-155110E23AA4}">
      <dgm:prSet phldrT="[Metin]" custT="1"/>
      <dgm:spPr/>
      <dgm:t>
        <a:bodyPr/>
        <a:lstStyle/>
        <a:p>
          <a:r>
            <a:rPr lang="tr-TR" sz="1800" smtClean="0">
              <a:ln/>
            </a:rPr>
            <a:t>Onay</a:t>
          </a:r>
          <a:endParaRPr lang="tr-TR" sz="1800" dirty="0">
            <a:ln/>
          </a:endParaRPr>
        </a:p>
      </dgm:t>
    </dgm:pt>
    <dgm:pt modelId="{64B63AF7-2309-48E7-8B0D-F790EA42868B}" type="parTrans" cxnId="{CE0C548C-F9D0-4BD9-A2C2-B3D0FC536541}">
      <dgm:prSet/>
      <dgm:spPr/>
      <dgm:t>
        <a:bodyPr/>
        <a:lstStyle/>
        <a:p>
          <a:endParaRPr lang="tr-TR" sz="1800">
            <a:ln>
              <a:solidFill>
                <a:schemeClr val="tx2">
                  <a:lumMod val="75000"/>
                </a:schemeClr>
              </a:solidFill>
            </a:ln>
            <a:solidFill>
              <a:schemeClr val="tx2">
                <a:lumMod val="75000"/>
              </a:schemeClr>
            </a:solidFill>
          </a:endParaRPr>
        </a:p>
      </dgm:t>
    </dgm:pt>
    <dgm:pt modelId="{51FD5E92-0354-4B7D-8914-BB0D079EF121}" type="sibTrans" cxnId="{CE0C548C-F9D0-4BD9-A2C2-B3D0FC536541}">
      <dgm:prSet/>
      <dgm:spPr/>
      <dgm:t>
        <a:bodyPr/>
        <a:lstStyle/>
        <a:p>
          <a:endParaRPr lang="tr-TR" sz="1800">
            <a:ln>
              <a:solidFill>
                <a:schemeClr val="tx2">
                  <a:lumMod val="75000"/>
                </a:schemeClr>
              </a:solidFill>
            </a:ln>
            <a:solidFill>
              <a:schemeClr val="tx2">
                <a:lumMod val="75000"/>
              </a:schemeClr>
            </a:solidFill>
          </a:endParaRPr>
        </a:p>
      </dgm:t>
    </dgm:pt>
    <dgm:pt modelId="{81EC7D01-2EC6-42A3-A63D-C2A2DC40AA8C}">
      <dgm:prSet phldrT="[Metin]" custT="1"/>
      <dgm:spPr/>
      <dgm:t>
        <a:bodyPr/>
        <a:lstStyle/>
        <a:p>
          <a:r>
            <a:rPr lang="tr-TR" sz="1800" smtClean="0">
              <a:ln/>
            </a:rPr>
            <a:t>BANKA KGF’YE BAŞVURUR</a:t>
          </a:r>
          <a:endParaRPr lang="tr-TR" sz="1800" dirty="0">
            <a:ln/>
          </a:endParaRPr>
        </a:p>
      </dgm:t>
    </dgm:pt>
    <dgm:pt modelId="{EA7BC8B8-A0C2-4B14-8A73-197179C30A0F}" type="parTrans" cxnId="{79C8327D-FCDB-43D8-8382-879AA5D63594}">
      <dgm:prSet/>
      <dgm:spPr/>
      <dgm:t>
        <a:bodyPr/>
        <a:lstStyle/>
        <a:p>
          <a:endParaRPr lang="tr-TR" sz="1800">
            <a:ln>
              <a:solidFill>
                <a:schemeClr val="tx2">
                  <a:lumMod val="75000"/>
                </a:schemeClr>
              </a:solidFill>
            </a:ln>
            <a:solidFill>
              <a:schemeClr val="tx2">
                <a:lumMod val="75000"/>
              </a:schemeClr>
            </a:solidFill>
          </a:endParaRPr>
        </a:p>
      </dgm:t>
    </dgm:pt>
    <dgm:pt modelId="{A6C6A1FD-42FC-4BDB-A0B1-BEC087F669BA}" type="sibTrans" cxnId="{79C8327D-FCDB-43D8-8382-879AA5D63594}">
      <dgm:prSet/>
      <dgm:spPr/>
      <dgm:t>
        <a:bodyPr/>
        <a:lstStyle/>
        <a:p>
          <a:endParaRPr lang="tr-TR" sz="1800">
            <a:ln>
              <a:solidFill>
                <a:schemeClr val="tx2">
                  <a:lumMod val="75000"/>
                </a:schemeClr>
              </a:solidFill>
            </a:ln>
            <a:solidFill>
              <a:schemeClr val="tx2">
                <a:lumMod val="75000"/>
              </a:schemeClr>
            </a:solidFill>
          </a:endParaRPr>
        </a:p>
      </dgm:t>
    </dgm:pt>
    <dgm:pt modelId="{0B39B237-34D1-4C14-9C54-E5659146DA04}">
      <dgm:prSet phldrT="[Metin]" custT="1"/>
      <dgm:spPr/>
      <dgm:t>
        <a:bodyPr/>
        <a:lstStyle/>
        <a:p>
          <a:r>
            <a:rPr lang="tr-TR" sz="1800" smtClean="0">
              <a:ln/>
            </a:rPr>
            <a:t>İnceleme </a:t>
          </a:r>
          <a:endParaRPr lang="tr-TR" sz="1800" dirty="0">
            <a:ln/>
          </a:endParaRPr>
        </a:p>
      </dgm:t>
    </dgm:pt>
    <dgm:pt modelId="{E17C3317-EE33-4BEE-9171-A9367D8EECFE}" type="parTrans" cxnId="{76C83855-BB37-4F12-860B-B4093F50583C}">
      <dgm:prSet/>
      <dgm:spPr/>
      <dgm:t>
        <a:bodyPr/>
        <a:lstStyle/>
        <a:p>
          <a:endParaRPr lang="tr-TR" sz="1800">
            <a:ln>
              <a:solidFill>
                <a:schemeClr val="tx2">
                  <a:lumMod val="75000"/>
                </a:schemeClr>
              </a:solidFill>
            </a:ln>
            <a:solidFill>
              <a:schemeClr val="tx2">
                <a:lumMod val="75000"/>
              </a:schemeClr>
            </a:solidFill>
          </a:endParaRPr>
        </a:p>
      </dgm:t>
    </dgm:pt>
    <dgm:pt modelId="{ADC5965A-68F5-4B44-A116-8C2B9BF6657C}" type="sibTrans" cxnId="{76C83855-BB37-4F12-860B-B4093F50583C}">
      <dgm:prSet/>
      <dgm:spPr/>
      <dgm:t>
        <a:bodyPr/>
        <a:lstStyle/>
        <a:p>
          <a:endParaRPr lang="tr-TR" sz="1800">
            <a:ln>
              <a:solidFill>
                <a:schemeClr val="tx2">
                  <a:lumMod val="75000"/>
                </a:schemeClr>
              </a:solidFill>
            </a:ln>
            <a:solidFill>
              <a:schemeClr val="tx2">
                <a:lumMod val="75000"/>
              </a:schemeClr>
            </a:solidFill>
          </a:endParaRPr>
        </a:p>
      </dgm:t>
    </dgm:pt>
    <dgm:pt modelId="{C373F7DC-2C84-4944-864C-0CC6452EBE6C}">
      <dgm:prSet phldrT="[Metin]" custT="1"/>
      <dgm:spPr/>
      <dgm:t>
        <a:bodyPr/>
        <a:lstStyle/>
        <a:p>
          <a:r>
            <a:rPr lang="tr-TR" sz="1800" smtClean="0">
              <a:ln/>
            </a:rPr>
            <a:t>Rapor- Onay</a:t>
          </a:r>
          <a:endParaRPr lang="tr-TR" sz="1800" dirty="0">
            <a:ln/>
          </a:endParaRPr>
        </a:p>
      </dgm:t>
    </dgm:pt>
    <dgm:pt modelId="{2DC0E0BE-07A6-455E-8601-0375E89B8B48}" type="parTrans" cxnId="{7C6B70D8-9521-431A-BA75-A56BFD0C4BBB}">
      <dgm:prSet/>
      <dgm:spPr/>
      <dgm:t>
        <a:bodyPr/>
        <a:lstStyle/>
        <a:p>
          <a:endParaRPr lang="tr-TR" sz="1800">
            <a:ln>
              <a:solidFill>
                <a:schemeClr val="tx2">
                  <a:lumMod val="75000"/>
                </a:schemeClr>
              </a:solidFill>
            </a:ln>
            <a:solidFill>
              <a:schemeClr val="tx2">
                <a:lumMod val="75000"/>
              </a:schemeClr>
            </a:solidFill>
          </a:endParaRPr>
        </a:p>
      </dgm:t>
    </dgm:pt>
    <dgm:pt modelId="{719A5993-067F-4496-8D8F-41F50146D2D9}" type="sibTrans" cxnId="{7C6B70D8-9521-431A-BA75-A56BFD0C4BBB}">
      <dgm:prSet/>
      <dgm:spPr/>
      <dgm:t>
        <a:bodyPr/>
        <a:lstStyle/>
        <a:p>
          <a:endParaRPr lang="tr-TR" sz="1800">
            <a:ln>
              <a:solidFill>
                <a:schemeClr val="tx2">
                  <a:lumMod val="75000"/>
                </a:schemeClr>
              </a:solidFill>
            </a:ln>
            <a:solidFill>
              <a:schemeClr val="tx2">
                <a:lumMod val="75000"/>
              </a:schemeClr>
            </a:solidFill>
          </a:endParaRPr>
        </a:p>
      </dgm:t>
    </dgm:pt>
    <dgm:pt modelId="{08FCE099-B2C9-404D-BBBD-6E665BA12543}">
      <dgm:prSet phldrT="[Metin]" custT="1"/>
      <dgm:spPr/>
      <dgm:t>
        <a:bodyPr/>
        <a:lstStyle/>
        <a:p>
          <a:r>
            <a:rPr lang="tr-TR" sz="1800" smtClean="0">
              <a:ln/>
            </a:rPr>
            <a:t>KGF TEMİNAT TESİS EDER</a:t>
          </a:r>
          <a:endParaRPr lang="tr-TR" sz="1800" dirty="0">
            <a:ln/>
          </a:endParaRPr>
        </a:p>
      </dgm:t>
    </dgm:pt>
    <dgm:pt modelId="{D133D040-3433-48B3-B811-9745E2D7955A}" type="parTrans" cxnId="{307FE2EE-ADD7-4F17-B32E-755EC4FD391D}">
      <dgm:prSet/>
      <dgm:spPr/>
      <dgm:t>
        <a:bodyPr/>
        <a:lstStyle/>
        <a:p>
          <a:endParaRPr lang="tr-TR" sz="1800">
            <a:ln>
              <a:solidFill>
                <a:schemeClr val="tx2">
                  <a:lumMod val="75000"/>
                </a:schemeClr>
              </a:solidFill>
            </a:ln>
            <a:solidFill>
              <a:schemeClr val="tx2">
                <a:lumMod val="75000"/>
              </a:schemeClr>
            </a:solidFill>
          </a:endParaRPr>
        </a:p>
      </dgm:t>
    </dgm:pt>
    <dgm:pt modelId="{B4415CE8-FA0C-4D8F-893F-A5440726C1F0}" type="sibTrans" cxnId="{307FE2EE-ADD7-4F17-B32E-755EC4FD391D}">
      <dgm:prSet/>
      <dgm:spPr/>
      <dgm:t>
        <a:bodyPr/>
        <a:lstStyle/>
        <a:p>
          <a:endParaRPr lang="tr-TR" sz="1800">
            <a:ln>
              <a:solidFill>
                <a:schemeClr val="tx2">
                  <a:lumMod val="75000"/>
                </a:schemeClr>
              </a:solidFill>
            </a:ln>
            <a:solidFill>
              <a:schemeClr val="tx2">
                <a:lumMod val="75000"/>
              </a:schemeClr>
            </a:solidFill>
          </a:endParaRPr>
        </a:p>
      </dgm:t>
    </dgm:pt>
    <dgm:pt modelId="{47BD376B-5DD2-4090-9C34-92A43E5829BD}">
      <dgm:prSet phldrT="[Metin]" custT="1"/>
      <dgm:spPr/>
      <dgm:t>
        <a:bodyPr/>
        <a:lstStyle/>
        <a:p>
          <a:r>
            <a:rPr lang="tr-TR" sz="1400" dirty="0" smtClean="0">
              <a:ln/>
            </a:rPr>
            <a:t>KGF bankadan ayrı olarak teminat alır</a:t>
          </a:r>
          <a:endParaRPr lang="tr-TR" sz="1400" dirty="0">
            <a:ln/>
          </a:endParaRPr>
        </a:p>
      </dgm:t>
    </dgm:pt>
    <dgm:pt modelId="{92D6E040-40C0-4C3A-8E8A-4C242746734C}" type="parTrans" cxnId="{7A0CECCC-333B-4883-9B93-F7D75A402279}">
      <dgm:prSet/>
      <dgm:spPr/>
      <dgm:t>
        <a:bodyPr/>
        <a:lstStyle/>
        <a:p>
          <a:endParaRPr lang="tr-TR" sz="1800">
            <a:ln>
              <a:solidFill>
                <a:schemeClr val="tx2">
                  <a:lumMod val="75000"/>
                </a:schemeClr>
              </a:solidFill>
            </a:ln>
            <a:solidFill>
              <a:schemeClr val="tx2">
                <a:lumMod val="75000"/>
              </a:schemeClr>
            </a:solidFill>
          </a:endParaRPr>
        </a:p>
      </dgm:t>
    </dgm:pt>
    <dgm:pt modelId="{B0B908AA-552B-49BD-B31F-D40C3A84B8CD}" type="sibTrans" cxnId="{7A0CECCC-333B-4883-9B93-F7D75A402279}">
      <dgm:prSet/>
      <dgm:spPr/>
      <dgm:t>
        <a:bodyPr/>
        <a:lstStyle/>
        <a:p>
          <a:endParaRPr lang="tr-TR" sz="1800">
            <a:ln>
              <a:solidFill>
                <a:schemeClr val="tx2">
                  <a:lumMod val="75000"/>
                </a:schemeClr>
              </a:solidFill>
            </a:ln>
            <a:solidFill>
              <a:schemeClr val="tx2">
                <a:lumMod val="75000"/>
              </a:schemeClr>
            </a:solidFill>
          </a:endParaRPr>
        </a:p>
      </dgm:t>
    </dgm:pt>
    <dgm:pt modelId="{27AB2A2C-3128-4A53-B800-FB0A3D764B68}">
      <dgm:prSet phldrT="[Metin]" custT="1"/>
      <dgm:spPr/>
      <dgm:t>
        <a:bodyPr/>
        <a:lstStyle/>
        <a:p>
          <a:r>
            <a:rPr lang="tr-TR" sz="1800" smtClean="0">
              <a:ln/>
            </a:rPr>
            <a:t>KREDİ KULLANDIRILIR</a:t>
          </a:r>
          <a:endParaRPr lang="tr-TR" sz="1800" dirty="0">
            <a:ln/>
          </a:endParaRPr>
        </a:p>
      </dgm:t>
    </dgm:pt>
    <dgm:pt modelId="{3ECE32EB-58A9-43CF-B168-69693D2F2631}" type="parTrans" cxnId="{2EC5FE78-2DEA-4C57-BB9C-46C0CDFD993B}">
      <dgm:prSet/>
      <dgm:spPr/>
      <dgm:t>
        <a:bodyPr/>
        <a:lstStyle/>
        <a:p>
          <a:endParaRPr lang="tr-TR" sz="1800">
            <a:ln>
              <a:solidFill>
                <a:schemeClr val="tx2">
                  <a:lumMod val="75000"/>
                </a:schemeClr>
              </a:solidFill>
            </a:ln>
            <a:solidFill>
              <a:schemeClr val="tx2">
                <a:lumMod val="75000"/>
              </a:schemeClr>
            </a:solidFill>
          </a:endParaRPr>
        </a:p>
      </dgm:t>
    </dgm:pt>
    <dgm:pt modelId="{94420B10-7880-43A6-AE7C-6F6549B42514}" type="sibTrans" cxnId="{2EC5FE78-2DEA-4C57-BB9C-46C0CDFD993B}">
      <dgm:prSet/>
      <dgm:spPr/>
      <dgm:t>
        <a:bodyPr/>
        <a:lstStyle/>
        <a:p>
          <a:endParaRPr lang="tr-TR" sz="1800">
            <a:ln>
              <a:solidFill>
                <a:schemeClr val="tx2">
                  <a:lumMod val="75000"/>
                </a:schemeClr>
              </a:solidFill>
            </a:ln>
            <a:solidFill>
              <a:schemeClr val="tx2">
                <a:lumMod val="75000"/>
              </a:schemeClr>
            </a:solidFill>
          </a:endParaRPr>
        </a:p>
      </dgm:t>
    </dgm:pt>
    <dgm:pt modelId="{40EB5AC8-C53E-4B3E-BED2-AD3418238791}" type="pres">
      <dgm:prSet presAssocID="{BF80BA16-E61B-4543-AA41-18439E62346F}" presName="Name0" presStyleCnt="0">
        <dgm:presLayoutVars>
          <dgm:dir/>
          <dgm:animLvl val="lvl"/>
          <dgm:resizeHandles val="exact"/>
        </dgm:presLayoutVars>
      </dgm:prSet>
      <dgm:spPr/>
      <dgm:t>
        <a:bodyPr/>
        <a:lstStyle/>
        <a:p>
          <a:endParaRPr lang="tr-TR"/>
        </a:p>
      </dgm:t>
    </dgm:pt>
    <dgm:pt modelId="{D49251A9-26DA-49EF-9C26-981D9DFDA241}" type="pres">
      <dgm:prSet presAssocID="{27AB2A2C-3128-4A53-B800-FB0A3D764B68}" presName="boxAndChildren" presStyleCnt="0"/>
      <dgm:spPr/>
      <dgm:t>
        <a:bodyPr/>
        <a:lstStyle/>
        <a:p>
          <a:endParaRPr lang="tr-TR"/>
        </a:p>
      </dgm:t>
    </dgm:pt>
    <dgm:pt modelId="{47F76747-1E08-4EA0-94B2-4CE8620F3D14}" type="pres">
      <dgm:prSet presAssocID="{27AB2A2C-3128-4A53-B800-FB0A3D764B68}" presName="parentTextBox" presStyleLbl="node1" presStyleIdx="0" presStyleCnt="4" custLinFactY="200000" custLinFactNeighborX="86207" custLinFactNeighborY="202049"/>
      <dgm:spPr/>
      <dgm:t>
        <a:bodyPr/>
        <a:lstStyle/>
        <a:p>
          <a:endParaRPr lang="tr-TR"/>
        </a:p>
      </dgm:t>
    </dgm:pt>
    <dgm:pt modelId="{090DEDF4-9ECB-4E90-9E0D-0C1F6B691061}" type="pres">
      <dgm:prSet presAssocID="{B4415CE8-FA0C-4D8F-893F-A5440726C1F0}" presName="sp" presStyleCnt="0"/>
      <dgm:spPr/>
      <dgm:t>
        <a:bodyPr/>
        <a:lstStyle/>
        <a:p>
          <a:endParaRPr lang="tr-TR"/>
        </a:p>
      </dgm:t>
    </dgm:pt>
    <dgm:pt modelId="{AE77D564-94AF-49FD-B948-6A2B701B1B67}" type="pres">
      <dgm:prSet presAssocID="{08FCE099-B2C9-404D-BBBD-6E665BA12543}" presName="arrowAndChildren" presStyleCnt="0"/>
      <dgm:spPr/>
      <dgm:t>
        <a:bodyPr/>
        <a:lstStyle/>
        <a:p>
          <a:endParaRPr lang="tr-TR"/>
        </a:p>
      </dgm:t>
    </dgm:pt>
    <dgm:pt modelId="{39053E4E-8D61-4003-B32A-5ED0511F6A49}" type="pres">
      <dgm:prSet presAssocID="{08FCE099-B2C9-404D-BBBD-6E665BA12543}" presName="parentTextArrow" presStyleLbl="node1" presStyleIdx="0" presStyleCnt="4"/>
      <dgm:spPr/>
      <dgm:t>
        <a:bodyPr/>
        <a:lstStyle/>
        <a:p>
          <a:endParaRPr lang="tr-TR"/>
        </a:p>
      </dgm:t>
    </dgm:pt>
    <dgm:pt modelId="{C218F41C-C02A-4656-95A8-31D9D2360EB9}" type="pres">
      <dgm:prSet presAssocID="{08FCE099-B2C9-404D-BBBD-6E665BA12543}" presName="arrow" presStyleLbl="node1" presStyleIdx="1" presStyleCnt="4" custLinFactNeighborY="-1905"/>
      <dgm:spPr/>
      <dgm:t>
        <a:bodyPr/>
        <a:lstStyle/>
        <a:p>
          <a:endParaRPr lang="tr-TR"/>
        </a:p>
      </dgm:t>
    </dgm:pt>
    <dgm:pt modelId="{8E7FF647-DBF5-4CB9-99E3-0323FD85C649}" type="pres">
      <dgm:prSet presAssocID="{08FCE099-B2C9-404D-BBBD-6E665BA12543}" presName="descendantArrow" presStyleCnt="0"/>
      <dgm:spPr/>
      <dgm:t>
        <a:bodyPr/>
        <a:lstStyle/>
        <a:p>
          <a:endParaRPr lang="tr-TR"/>
        </a:p>
      </dgm:t>
    </dgm:pt>
    <dgm:pt modelId="{2A09CA1E-F697-4196-AEAD-5F09BCF47C84}" type="pres">
      <dgm:prSet presAssocID="{47BD376B-5DD2-4090-9C34-92A43E5829BD}" presName="childTextArrow" presStyleLbl="fgAccFollowNode1" presStyleIdx="0" presStyleCnt="5">
        <dgm:presLayoutVars>
          <dgm:bulletEnabled val="1"/>
        </dgm:presLayoutVars>
      </dgm:prSet>
      <dgm:spPr/>
      <dgm:t>
        <a:bodyPr/>
        <a:lstStyle/>
        <a:p>
          <a:endParaRPr lang="tr-TR"/>
        </a:p>
      </dgm:t>
    </dgm:pt>
    <dgm:pt modelId="{2C0FDDFF-496A-46CB-8086-3316D07D935A}" type="pres">
      <dgm:prSet presAssocID="{A6C6A1FD-42FC-4BDB-A0B1-BEC087F669BA}" presName="sp" presStyleCnt="0"/>
      <dgm:spPr/>
      <dgm:t>
        <a:bodyPr/>
        <a:lstStyle/>
        <a:p>
          <a:endParaRPr lang="tr-TR"/>
        </a:p>
      </dgm:t>
    </dgm:pt>
    <dgm:pt modelId="{40451659-5641-4387-9566-FC1E394B0BF8}" type="pres">
      <dgm:prSet presAssocID="{81EC7D01-2EC6-42A3-A63D-C2A2DC40AA8C}" presName="arrowAndChildren" presStyleCnt="0"/>
      <dgm:spPr/>
      <dgm:t>
        <a:bodyPr/>
        <a:lstStyle/>
        <a:p>
          <a:endParaRPr lang="tr-TR"/>
        </a:p>
      </dgm:t>
    </dgm:pt>
    <dgm:pt modelId="{AC894A39-9AC1-4203-96CB-E26CF436B009}" type="pres">
      <dgm:prSet presAssocID="{81EC7D01-2EC6-42A3-A63D-C2A2DC40AA8C}" presName="parentTextArrow" presStyleLbl="node1" presStyleIdx="1" presStyleCnt="4"/>
      <dgm:spPr/>
      <dgm:t>
        <a:bodyPr/>
        <a:lstStyle/>
        <a:p>
          <a:endParaRPr lang="tr-TR"/>
        </a:p>
      </dgm:t>
    </dgm:pt>
    <dgm:pt modelId="{9B250FB7-DB5C-4B3B-9FE1-6CA8376DCA19}" type="pres">
      <dgm:prSet presAssocID="{81EC7D01-2EC6-42A3-A63D-C2A2DC40AA8C}" presName="arrow" presStyleLbl="node1" presStyleIdx="2" presStyleCnt="4"/>
      <dgm:spPr/>
      <dgm:t>
        <a:bodyPr/>
        <a:lstStyle/>
        <a:p>
          <a:endParaRPr lang="tr-TR"/>
        </a:p>
      </dgm:t>
    </dgm:pt>
    <dgm:pt modelId="{2667BEF8-EA98-420C-BBBE-863DB4F1B03B}" type="pres">
      <dgm:prSet presAssocID="{81EC7D01-2EC6-42A3-A63D-C2A2DC40AA8C}" presName="descendantArrow" presStyleCnt="0"/>
      <dgm:spPr/>
      <dgm:t>
        <a:bodyPr/>
        <a:lstStyle/>
        <a:p>
          <a:endParaRPr lang="tr-TR"/>
        </a:p>
      </dgm:t>
    </dgm:pt>
    <dgm:pt modelId="{10DDE30B-C4F4-4313-9C09-7ADC95158B8F}" type="pres">
      <dgm:prSet presAssocID="{0B39B237-34D1-4C14-9C54-E5659146DA04}" presName="childTextArrow" presStyleLbl="fgAccFollowNode1" presStyleIdx="1" presStyleCnt="5">
        <dgm:presLayoutVars>
          <dgm:bulletEnabled val="1"/>
        </dgm:presLayoutVars>
      </dgm:prSet>
      <dgm:spPr/>
      <dgm:t>
        <a:bodyPr/>
        <a:lstStyle/>
        <a:p>
          <a:endParaRPr lang="tr-TR"/>
        </a:p>
      </dgm:t>
    </dgm:pt>
    <dgm:pt modelId="{4E78501E-5F7D-45B1-902C-0E8160AD8F99}" type="pres">
      <dgm:prSet presAssocID="{C373F7DC-2C84-4944-864C-0CC6452EBE6C}" presName="childTextArrow" presStyleLbl="fgAccFollowNode1" presStyleIdx="2" presStyleCnt="5">
        <dgm:presLayoutVars>
          <dgm:bulletEnabled val="1"/>
        </dgm:presLayoutVars>
      </dgm:prSet>
      <dgm:spPr/>
      <dgm:t>
        <a:bodyPr/>
        <a:lstStyle/>
        <a:p>
          <a:endParaRPr lang="tr-TR"/>
        </a:p>
      </dgm:t>
    </dgm:pt>
    <dgm:pt modelId="{1C4AC8CA-F52C-4202-9154-CFB4A9A0AF20}" type="pres">
      <dgm:prSet presAssocID="{FBB4D218-92C9-4A68-BB77-74920B0E8507}" presName="sp" presStyleCnt="0"/>
      <dgm:spPr/>
      <dgm:t>
        <a:bodyPr/>
        <a:lstStyle/>
        <a:p>
          <a:endParaRPr lang="tr-TR"/>
        </a:p>
      </dgm:t>
    </dgm:pt>
    <dgm:pt modelId="{63D17F08-AC18-4B18-852B-82B799198A74}" type="pres">
      <dgm:prSet presAssocID="{208D27CA-F8C7-4D44-91DE-A2B51DD7E84B}" presName="arrowAndChildren" presStyleCnt="0"/>
      <dgm:spPr/>
      <dgm:t>
        <a:bodyPr/>
        <a:lstStyle/>
        <a:p>
          <a:endParaRPr lang="tr-TR"/>
        </a:p>
      </dgm:t>
    </dgm:pt>
    <dgm:pt modelId="{8D512AD3-7590-43C5-9A22-11E062E8ACE9}" type="pres">
      <dgm:prSet presAssocID="{208D27CA-F8C7-4D44-91DE-A2B51DD7E84B}" presName="parentTextArrow" presStyleLbl="node1" presStyleIdx="2" presStyleCnt="4"/>
      <dgm:spPr/>
      <dgm:t>
        <a:bodyPr/>
        <a:lstStyle/>
        <a:p>
          <a:endParaRPr lang="tr-TR"/>
        </a:p>
      </dgm:t>
    </dgm:pt>
    <dgm:pt modelId="{9CCE9CBF-2E7C-4628-9E8E-C55EAEF84568}" type="pres">
      <dgm:prSet presAssocID="{208D27CA-F8C7-4D44-91DE-A2B51DD7E84B}" presName="arrow" presStyleLbl="node1" presStyleIdx="3" presStyleCnt="4" custLinFactY="-100000" custLinFactNeighborX="-75862" custLinFactNeighborY="-126586"/>
      <dgm:spPr/>
      <dgm:t>
        <a:bodyPr/>
        <a:lstStyle/>
        <a:p>
          <a:endParaRPr lang="tr-TR"/>
        </a:p>
      </dgm:t>
    </dgm:pt>
    <dgm:pt modelId="{E966FCDA-2C52-4F0B-852A-C859393C40DD}" type="pres">
      <dgm:prSet presAssocID="{208D27CA-F8C7-4D44-91DE-A2B51DD7E84B}" presName="descendantArrow" presStyleCnt="0"/>
      <dgm:spPr/>
      <dgm:t>
        <a:bodyPr/>
        <a:lstStyle/>
        <a:p>
          <a:endParaRPr lang="tr-TR"/>
        </a:p>
      </dgm:t>
    </dgm:pt>
    <dgm:pt modelId="{CC85A5D7-11E3-44DB-ADA0-A2AC005EF0CA}" type="pres">
      <dgm:prSet presAssocID="{91340AAD-0BFC-45E6-B898-A09D4CE6C36A}" presName="childTextArrow" presStyleLbl="fgAccFollowNode1" presStyleIdx="3" presStyleCnt="5">
        <dgm:presLayoutVars>
          <dgm:bulletEnabled val="1"/>
        </dgm:presLayoutVars>
      </dgm:prSet>
      <dgm:spPr/>
      <dgm:t>
        <a:bodyPr/>
        <a:lstStyle/>
        <a:p>
          <a:endParaRPr lang="tr-TR"/>
        </a:p>
      </dgm:t>
    </dgm:pt>
    <dgm:pt modelId="{F79C9731-20EF-4DD7-B602-5E883452D2F3}" type="pres">
      <dgm:prSet presAssocID="{CBC77261-8C7F-4F28-82D1-155110E23AA4}" presName="childTextArrow" presStyleLbl="fgAccFollowNode1" presStyleIdx="4" presStyleCnt="5">
        <dgm:presLayoutVars>
          <dgm:bulletEnabled val="1"/>
        </dgm:presLayoutVars>
      </dgm:prSet>
      <dgm:spPr/>
      <dgm:t>
        <a:bodyPr/>
        <a:lstStyle/>
        <a:p>
          <a:endParaRPr lang="tr-TR"/>
        </a:p>
      </dgm:t>
    </dgm:pt>
  </dgm:ptLst>
  <dgm:cxnLst>
    <dgm:cxn modelId="{04E90B10-735B-4A64-AD5A-495AEF80A23B}" srcId="{208D27CA-F8C7-4D44-91DE-A2B51DD7E84B}" destId="{91340AAD-0BFC-45E6-B898-A09D4CE6C36A}" srcOrd="0" destOrd="0" parTransId="{1A5A0E23-A51A-4E53-AFD3-AFB90CF98836}" sibTransId="{559490E1-7F6C-4B39-92E6-787866D6178E}"/>
    <dgm:cxn modelId="{C4DDA958-22FD-448B-B063-85EF85176F83}" type="presOf" srcId="{81EC7D01-2EC6-42A3-A63D-C2A2DC40AA8C}" destId="{AC894A39-9AC1-4203-96CB-E26CF436B009}" srcOrd="0" destOrd="0" presId="urn:microsoft.com/office/officeart/2005/8/layout/process4"/>
    <dgm:cxn modelId="{17AA3C37-1502-4A2A-A8E4-23CA125DF9CB}" type="presOf" srcId="{08FCE099-B2C9-404D-BBBD-6E665BA12543}" destId="{39053E4E-8D61-4003-B32A-5ED0511F6A49}" srcOrd="0" destOrd="0" presId="urn:microsoft.com/office/officeart/2005/8/layout/process4"/>
    <dgm:cxn modelId="{E21020AF-8028-4E7F-B1E0-EB5BBA749F5D}" type="presOf" srcId="{47BD376B-5DD2-4090-9C34-92A43E5829BD}" destId="{2A09CA1E-F697-4196-AEAD-5F09BCF47C84}" srcOrd="0" destOrd="0" presId="urn:microsoft.com/office/officeart/2005/8/layout/process4"/>
    <dgm:cxn modelId="{4B40E188-3390-4AFF-8EF3-B5A8778C34E8}" type="presOf" srcId="{08FCE099-B2C9-404D-BBBD-6E665BA12543}" destId="{C218F41C-C02A-4656-95A8-31D9D2360EB9}" srcOrd="1" destOrd="0" presId="urn:microsoft.com/office/officeart/2005/8/layout/process4"/>
    <dgm:cxn modelId="{3135A971-5AE9-48BB-8AB8-CA5004884B63}" type="presOf" srcId="{208D27CA-F8C7-4D44-91DE-A2B51DD7E84B}" destId="{8D512AD3-7590-43C5-9A22-11E062E8ACE9}" srcOrd="0" destOrd="0" presId="urn:microsoft.com/office/officeart/2005/8/layout/process4"/>
    <dgm:cxn modelId="{3134CCB0-EEE0-4F4A-B921-E31BC41597EE}" type="presOf" srcId="{C373F7DC-2C84-4944-864C-0CC6452EBE6C}" destId="{4E78501E-5F7D-45B1-902C-0E8160AD8F99}" srcOrd="0" destOrd="0" presId="urn:microsoft.com/office/officeart/2005/8/layout/process4"/>
    <dgm:cxn modelId="{79C8327D-FCDB-43D8-8382-879AA5D63594}" srcId="{BF80BA16-E61B-4543-AA41-18439E62346F}" destId="{81EC7D01-2EC6-42A3-A63D-C2A2DC40AA8C}" srcOrd="1" destOrd="0" parTransId="{EA7BC8B8-A0C2-4B14-8A73-197179C30A0F}" sibTransId="{A6C6A1FD-42FC-4BDB-A0B1-BEC087F669BA}"/>
    <dgm:cxn modelId="{9BA3CD7B-093A-47D0-A203-50469D63D0B8}" type="presOf" srcId="{208D27CA-F8C7-4D44-91DE-A2B51DD7E84B}" destId="{9CCE9CBF-2E7C-4628-9E8E-C55EAEF84568}" srcOrd="1" destOrd="0" presId="urn:microsoft.com/office/officeart/2005/8/layout/process4"/>
    <dgm:cxn modelId="{2EC5FE78-2DEA-4C57-BB9C-46C0CDFD993B}" srcId="{BF80BA16-E61B-4543-AA41-18439E62346F}" destId="{27AB2A2C-3128-4A53-B800-FB0A3D764B68}" srcOrd="3" destOrd="0" parTransId="{3ECE32EB-58A9-43CF-B168-69693D2F2631}" sibTransId="{94420B10-7880-43A6-AE7C-6F6549B42514}"/>
    <dgm:cxn modelId="{4CF457A7-10C9-46F4-BD09-FC8041BF6189}" type="presOf" srcId="{81EC7D01-2EC6-42A3-A63D-C2A2DC40AA8C}" destId="{9B250FB7-DB5C-4B3B-9FE1-6CA8376DCA19}" srcOrd="1" destOrd="0" presId="urn:microsoft.com/office/officeart/2005/8/layout/process4"/>
    <dgm:cxn modelId="{65261CFC-83AD-4796-97D7-C9FFD17E12C0}" type="presOf" srcId="{91340AAD-0BFC-45E6-B898-A09D4CE6C36A}" destId="{CC85A5D7-11E3-44DB-ADA0-A2AC005EF0CA}" srcOrd="0" destOrd="0" presId="urn:microsoft.com/office/officeart/2005/8/layout/process4"/>
    <dgm:cxn modelId="{CE0C548C-F9D0-4BD9-A2C2-B3D0FC536541}" srcId="{208D27CA-F8C7-4D44-91DE-A2B51DD7E84B}" destId="{CBC77261-8C7F-4F28-82D1-155110E23AA4}" srcOrd="1" destOrd="0" parTransId="{64B63AF7-2309-48E7-8B0D-F790EA42868B}" sibTransId="{51FD5E92-0354-4B7D-8914-BB0D079EF121}"/>
    <dgm:cxn modelId="{4DDB93F9-F3D2-4EA6-912C-414C705E6201}" type="presOf" srcId="{CBC77261-8C7F-4F28-82D1-155110E23AA4}" destId="{F79C9731-20EF-4DD7-B602-5E883452D2F3}" srcOrd="0" destOrd="0" presId="urn:microsoft.com/office/officeart/2005/8/layout/process4"/>
    <dgm:cxn modelId="{7C6B70D8-9521-431A-BA75-A56BFD0C4BBB}" srcId="{81EC7D01-2EC6-42A3-A63D-C2A2DC40AA8C}" destId="{C373F7DC-2C84-4944-864C-0CC6452EBE6C}" srcOrd="1" destOrd="0" parTransId="{2DC0E0BE-07A6-455E-8601-0375E89B8B48}" sibTransId="{719A5993-067F-4496-8D8F-41F50146D2D9}"/>
    <dgm:cxn modelId="{66D2E1E6-A718-4C3D-BA36-CC7668CC3615}" type="presOf" srcId="{0B39B237-34D1-4C14-9C54-E5659146DA04}" destId="{10DDE30B-C4F4-4313-9C09-7ADC95158B8F}" srcOrd="0" destOrd="0" presId="urn:microsoft.com/office/officeart/2005/8/layout/process4"/>
    <dgm:cxn modelId="{307FE2EE-ADD7-4F17-B32E-755EC4FD391D}" srcId="{BF80BA16-E61B-4543-AA41-18439E62346F}" destId="{08FCE099-B2C9-404D-BBBD-6E665BA12543}" srcOrd="2" destOrd="0" parTransId="{D133D040-3433-48B3-B811-9745E2D7955A}" sibTransId="{B4415CE8-FA0C-4D8F-893F-A5440726C1F0}"/>
    <dgm:cxn modelId="{46A1AFCC-DC8A-4C2B-BF95-400E849D42CA}" type="presOf" srcId="{27AB2A2C-3128-4A53-B800-FB0A3D764B68}" destId="{47F76747-1E08-4EA0-94B2-4CE8620F3D14}" srcOrd="0" destOrd="0" presId="urn:microsoft.com/office/officeart/2005/8/layout/process4"/>
    <dgm:cxn modelId="{E589FEE3-290B-4385-91A7-B53CD9BDD9EC}" type="presOf" srcId="{BF80BA16-E61B-4543-AA41-18439E62346F}" destId="{40EB5AC8-C53E-4B3E-BED2-AD3418238791}" srcOrd="0" destOrd="0" presId="urn:microsoft.com/office/officeart/2005/8/layout/process4"/>
    <dgm:cxn modelId="{AF7D02B0-9FA0-4C57-B30C-B4D231E1BC55}" srcId="{BF80BA16-E61B-4543-AA41-18439E62346F}" destId="{208D27CA-F8C7-4D44-91DE-A2B51DD7E84B}" srcOrd="0" destOrd="0" parTransId="{5C233CCA-4A2B-4CAC-9CAA-1DE5E2275155}" sibTransId="{FBB4D218-92C9-4A68-BB77-74920B0E8507}"/>
    <dgm:cxn modelId="{76C83855-BB37-4F12-860B-B4093F50583C}" srcId="{81EC7D01-2EC6-42A3-A63D-C2A2DC40AA8C}" destId="{0B39B237-34D1-4C14-9C54-E5659146DA04}" srcOrd="0" destOrd="0" parTransId="{E17C3317-EE33-4BEE-9171-A9367D8EECFE}" sibTransId="{ADC5965A-68F5-4B44-A116-8C2B9BF6657C}"/>
    <dgm:cxn modelId="{7A0CECCC-333B-4883-9B93-F7D75A402279}" srcId="{08FCE099-B2C9-404D-BBBD-6E665BA12543}" destId="{47BD376B-5DD2-4090-9C34-92A43E5829BD}" srcOrd="0" destOrd="0" parTransId="{92D6E040-40C0-4C3A-8E8A-4C242746734C}" sibTransId="{B0B908AA-552B-49BD-B31F-D40C3A84B8CD}"/>
    <dgm:cxn modelId="{0F5F9D04-C867-480C-8E96-842BA9363E5F}" type="presParOf" srcId="{40EB5AC8-C53E-4B3E-BED2-AD3418238791}" destId="{D49251A9-26DA-49EF-9C26-981D9DFDA241}" srcOrd="0" destOrd="0" presId="urn:microsoft.com/office/officeart/2005/8/layout/process4"/>
    <dgm:cxn modelId="{110DEBF7-0B23-4F82-97A3-571215F6B9FE}" type="presParOf" srcId="{D49251A9-26DA-49EF-9C26-981D9DFDA241}" destId="{47F76747-1E08-4EA0-94B2-4CE8620F3D14}" srcOrd="0" destOrd="0" presId="urn:microsoft.com/office/officeart/2005/8/layout/process4"/>
    <dgm:cxn modelId="{1E302ED2-02C8-4BDD-A62B-1FA7E6C7B921}" type="presParOf" srcId="{40EB5AC8-C53E-4B3E-BED2-AD3418238791}" destId="{090DEDF4-9ECB-4E90-9E0D-0C1F6B691061}" srcOrd="1" destOrd="0" presId="urn:microsoft.com/office/officeart/2005/8/layout/process4"/>
    <dgm:cxn modelId="{C5E9C938-0976-4A9C-A839-A66B5DE631DB}" type="presParOf" srcId="{40EB5AC8-C53E-4B3E-BED2-AD3418238791}" destId="{AE77D564-94AF-49FD-B948-6A2B701B1B67}" srcOrd="2" destOrd="0" presId="urn:microsoft.com/office/officeart/2005/8/layout/process4"/>
    <dgm:cxn modelId="{B2B2A188-82BF-4342-879F-075BDB87219A}" type="presParOf" srcId="{AE77D564-94AF-49FD-B948-6A2B701B1B67}" destId="{39053E4E-8D61-4003-B32A-5ED0511F6A49}" srcOrd="0" destOrd="0" presId="urn:microsoft.com/office/officeart/2005/8/layout/process4"/>
    <dgm:cxn modelId="{81BE96FF-A062-455B-8E04-67B1B51BDE5A}" type="presParOf" srcId="{AE77D564-94AF-49FD-B948-6A2B701B1B67}" destId="{C218F41C-C02A-4656-95A8-31D9D2360EB9}" srcOrd="1" destOrd="0" presId="urn:microsoft.com/office/officeart/2005/8/layout/process4"/>
    <dgm:cxn modelId="{1CD44561-5C72-4A97-BBEA-7A9BF2135317}" type="presParOf" srcId="{AE77D564-94AF-49FD-B948-6A2B701B1B67}" destId="{8E7FF647-DBF5-4CB9-99E3-0323FD85C649}" srcOrd="2" destOrd="0" presId="urn:microsoft.com/office/officeart/2005/8/layout/process4"/>
    <dgm:cxn modelId="{E8D46AA8-ECB3-4F77-BBF2-0F296C47AD58}" type="presParOf" srcId="{8E7FF647-DBF5-4CB9-99E3-0323FD85C649}" destId="{2A09CA1E-F697-4196-AEAD-5F09BCF47C84}" srcOrd="0" destOrd="0" presId="urn:microsoft.com/office/officeart/2005/8/layout/process4"/>
    <dgm:cxn modelId="{5DEE6596-2772-4933-8F87-C8A9739EE10C}" type="presParOf" srcId="{40EB5AC8-C53E-4B3E-BED2-AD3418238791}" destId="{2C0FDDFF-496A-46CB-8086-3316D07D935A}" srcOrd="3" destOrd="0" presId="urn:microsoft.com/office/officeart/2005/8/layout/process4"/>
    <dgm:cxn modelId="{5EA51D2D-F60A-48C4-A18F-C8A3D9E8E12C}" type="presParOf" srcId="{40EB5AC8-C53E-4B3E-BED2-AD3418238791}" destId="{40451659-5641-4387-9566-FC1E394B0BF8}" srcOrd="4" destOrd="0" presId="urn:microsoft.com/office/officeart/2005/8/layout/process4"/>
    <dgm:cxn modelId="{B3ECBA0C-9A66-4DB9-BD0D-6AB6771CC018}" type="presParOf" srcId="{40451659-5641-4387-9566-FC1E394B0BF8}" destId="{AC894A39-9AC1-4203-96CB-E26CF436B009}" srcOrd="0" destOrd="0" presId="urn:microsoft.com/office/officeart/2005/8/layout/process4"/>
    <dgm:cxn modelId="{D3FC7001-3760-4C6A-BE9E-8CAB2D886C04}" type="presParOf" srcId="{40451659-5641-4387-9566-FC1E394B0BF8}" destId="{9B250FB7-DB5C-4B3B-9FE1-6CA8376DCA19}" srcOrd="1" destOrd="0" presId="urn:microsoft.com/office/officeart/2005/8/layout/process4"/>
    <dgm:cxn modelId="{CF444223-2C7A-4D28-B006-BEB440B5802B}" type="presParOf" srcId="{40451659-5641-4387-9566-FC1E394B0BF8}" destId="{2667BEF8-EA98-420C-BBBE-863DB4F1B03B}" srcOrd="2" destOrd="0" presId="urn:microsoft.com/office/officeart/2005/8/layout/process4"/>
    <dgm:cxn modelId="{458F1294-DF14-491E-83AC-23DFB40270BA}" type="presParOf" srcId="{2667BEF8-EA98-420C-BBBE-863DB4F1B03B}" destId="{10DDE30B-C4F4-4313-9C09-7ADC95158B8F}" srcOrd="0" destOrd="0" presId="urn:microsoft.com/office/officeart/2005/8/layout/process4"/>
    <dgm:cxn modelId="{6E53220F-74A0-413B-A98B-79006C5A4984}" type="presParOf" srcId="{2667BEF8-EA98-420C-BBBE-863DB4F1B03B}" destId="{4E78501E-5F7D-45B1-902C-0E8160AD8F99}" srcOrd="1" destOrd="0" presId="urn:microsoft.com/office/officeart/2005/8/layout/process4"/>
    <dgm:cxn modelId="{26D92333-32BC-4868-98BE-D20B01404DC7}" type="presParOf" srcId="{40EB5AC8-C53E-4B3E-BED2-AD3418238791}" destId="{1C4AC8CA-F52C-4202-9154-CFB4A9A0AF20}" srcOrd="5" destOrd="0" presId="urn:microsoft.com/office/officeart/2005/8/layout/process4"/>
    <dgm:cxn modelId="{D8BA6994-5AFB-4C6C-9646-55C4BDB6FB35}" type="presParOf" srcId="{40EB5AC8-C53E-4B3E-BED2-AD3418238791}" destId="{63D17F08-AC18-4B18-852B-82B799198A74}" srcOrd="6" destOrd="0" presId="urn:microsoft.com/office/officeart/2005/8/layout/process4"/>
    <dgm:cxn modelId="{4B4BCF46-6FE7-4FFC-AABC-930EBB44F923}" type="presParOf" srcId="{63D17F08-AC18-4B18-852B-82B799198A74}" destId="{8D512AD3-7590-43C5-9A22-11E062E8ACE9}" srcOrd="0" destOrd="0" presId="urn:microsoft.com/office/officeart/2005/8/layout/process4"/>
    <dgm:cxn modelId="{8A0C7899-25F1-41B3-BFF9-32B6941EAFDE}" type="presParOf" srcId="{63D17F08-AC18-4B18-852B-82B799198A74}" destId="{9CCE9CBF-2E7C-4628-9E8E-C55EAEF84568}" srcOrd="1" destOrd="0" presId="urn:microsoft.com/office/officeart/2005/8/layout/process4"/>
    <dgm:cxn modelId="{EB579A57-EFD4-4644-AE67-E469492BABCD}" type="presParOf" srcId="{63D17F08-AC18-4B18-852B-82B799198A74}" destId="{E966FCDA-2C52-4F0B-852A-C859393C40DD}" srcOrd="2" destOrd="0" presId="urn:microsoft.com/office/officeart/2005/8/layout/process4"/>
    <dgm:cxn modelId="{3F817BAD-DFB0-4B50-9EFA-A821B6863E98}" type="presParOf" srcId="{E966FCDA-2C52-4F0B-852A-C859393C40DD}" destId="{CC85A5D7-11E3-44DB-ADA0-A2AC005EF0CA}" srcOrd="0" destOrd="0" presId="urn:microsoft.com/office/officeart/2005/8/layout/process4"/>
    <dgm:cxn modelId="{126A6DC0-2C3F-41AA-AFB4-136FBCF6B11B}" type="presParOf" srcId="{E966FCDA-2C52-4F0B-852A-C859393C40DD}" destId="{F79C9731-20EF-4DD7-B602-5E883452D2F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80BA16-E61B-4543-AA41-18439E62346F}" type="doc">
      <dgm:prSet loTypeId="urn:microsoft.com/office/officeart/2005/8/layout/process4" loCatId="process" qsTypeId="urn:microsoft.com/office/officeart/2005/8/quickstyle/3d3" qsCatId="3D" csTypeId="urn:microsoft.com/office/officeart/2005/8/colors/colorful3" csCatId="colorful" phldr="1"/>
      <dgm:spPr/>
      <dgm:t>
        <a:bodyPr/>
        <a:lstStyle/>
        <a:p>
          <a:endParaRPr lang="tr-TR"/>
        </a:p>
      </dgm:t>
    </dgm:pt>
    <dgm:pt modelId="{208D27CA-F8C7-4D44-91DE-A2B51DD7E84B}">
      <dgm:prSet phldrT="[Metin]" custT="1"/>
      <dgm:spPr/>
      <dgm:t>
        <a:bodyPr/>
        <a:lstStyle/>
        <a:p>
          <a:r>
            <a:rPr lang="tr-TR" sz="1800" dirty="0" smtClean="0">
              <a:ln/>
            </a:rPr>
            <a:t>KOBİ BANKAYA  BAŞVURUR</a:t>
          </a:r>
          <a:endParaRPr lang="tr-TR" sz="1800" dirty="0">
            <a:ln/>
          </a:endParaRPr>
        </a:p>
      </dgm:t>
    </dgm:pt>
    <dgm:pt modelId="{5C233CCA-4A2B-4CAC-9CAA-1DE5E2275155}" type="parTrans" cxnId="{AF7D02B0-9FA0-4C57-B30C-B4D231E1BC55}">
      <dgm:prSet/>
      <dgm:spPr/>
      <dgm:t>
        <a:bodyPr/>
        <a:lstStyle/>
        <a:p>
          <a:endParaRPr lang="tr-TR" sz="1800">
            <a:ln>
              <a:solidFill>
                <a:schemeClr val="tx2">
                  <a:lumMod val="75000"/>
                </a:schemeClr>
              </a:solidFill>
            </a:ln>
            <a:solidFill>
              <a:schemeClr val="tx2">
                <a:lumMod val="75000"/>
              </a:schemeClr>
            </a:solidFill>
          </a:endParaRPr>
        </a:p>
      </dgm:t>
    </dgm:pt>
    <dgm:pt modelId="{FBB4D218-92C9-4A68-BB77-74920B0E8507}" type="sibTrans" cxnId="{AF7D02B0-9FA0-4C57-B30C-B4D231E1BC55}">
      <dgm:prSet/>
      <dgm:spPr/>
      <dgm:t>
        <a:bodyPr/>
        <a:lstStyle/>
        <a:p>
          <a:endParaRPr lang="tr-TR" sz="1800">
            <a:ln>
              <a:solidFill>
                <a:schemeClr val="tx2">
                  <a:lumMod val="75000"/>
                </a:schemeClr>
              </a:solidFill>
            </a:ln>
            <a:solidFill>
              <a:schemeClr val="tx2">
                <a:lumMod val="75000"/>
              </a:schemeClr>
            </a:solidFill>
          </a:endParaRPr>
        </a:p>
      </dgm:t>
    </dgm:pt>
    <dgm:pt modelId="{91340AAD-0BFC-45E6-B898-A09D4CE6C36A}">
      <dgm:prSet phldrT="[Metin]" custT="1"/>
      <dgm:spPr/>
      <dgm:t>
        <a:bodyPr/>
        <a:lstStyle/>
        <a:p>
          <a:r>
            <a:rPr lang="tr-TR" sz="1800" smtClean="0">
              <a:ln/>
            </a:rPr>
            <a:t>İnceleme</a:t>
          </a:r>
          <a:endParaRPr lang="tr-TR" sz="1800" dirty="0">
            <a:ln/>
          </a:endParaRPr>
        </a:p>
      </dgm:t>
    </dgm:pt>
    <dgm:pt modelId="{1A5A0E23-A51A-4E53-AFD3-AFB90CF98836}" type="parTrans" cxnId="{04E90B10-735B-4A64-AD5A-495AEF80A23B}">
      <dgm:prSet/>
      <dgm:spPr/>
      <dgm:t>
        <a:bodyPr/>
        <a:lstStyle/>
        <a:p>
          <a:endParaRPr lang="tr-TR" sz="1800">
            <a:ln>
              <a:solidFill>
                <a:schemeClr val="tx2">
                  <a:lumMod val="75000"/>
                </a:schemeClr>
              </a:solidFill>
            </a:ln>
            <a:solidFill>
              <a:schemeClr val="tx2">
                <a:lumMod val="75000"/>
              </a:schemeClr>
            </a:solidFill>
          </a:endParaRPr>
        </a:p>
      </dgm:t>
    </dgm:pt>
    <dgm:pt modelId="{559490E1-7F6C-4B39-92E6-787866D6178E}" type="sibTrans" cxnId="{04E90B10-735B-4A64-AD5A-495AEF80A23B}">
      <dgm:prSet/>
      <dgm:spPr/>
      <dgm:t>
        <a:bodyPr/>
        <a:lstStyle/>
        <a:p>
          <a:endParaRPr lang="tr-TR" sz="1800">
            <a:ln>
              <a:solidFill>
                <a:schemeClr val="tx2">
                  <a:lumMod val="75000"/>
                </a:schemeClr>
              </a:solidFill>
            </a:ln>
            <a:solidFill>
              <a:schemeClr val="tx2">
                <a:lumMod val="75000"/>
              </a:schemeClr>
            </a:solidFill>
          </a:endParaRPr>
        </a:p>
      </dgm:t>
    </dgm:pt>
    <dgm:pt modelId="{CBC77261-8C7F-4F28-82D1-155110E23AA4}">
      <dgm:prSet phldrT="[Metin]" custT="1"/>
      <dgm:spPr/>
      <dgm:t>
        <a:bodyPr/>
        <a:lstStyle/>
        <a:p>
          <a:r>
            <a:rPr lang="tr-TR" sz="1800" smtClean="0">
              <a:ln/>
            </a:rPr>
            <a:t>Onay</a:t>
          </a:r>
          <a:endParaRPr lang="tr-TR" sz="1800" dirty="0">
            <a:ln/>
          </a:endParaRPr>
        </a:p>
      </dgm:t>
    </dgm:pt>
    <dgm:pt modelId="{64B63AF7-2309-48E7-8B0D-F790EA42868B}" type="parTrans" cxnId="{CE0C548C-F9D0-4BD9-A2C2-B3D0FC536541}">
      <dgm:prSet/>
      <dgm:spPr/>
      <dgm:t>
        <a:bodyPr/>
        <a:lstStyle/>
        <a:p>
          <a:endParaRPr lang="tr-TR" sz="1800">
            <a:ln>
              <a:solidFill>
                <a:schemeClr val="tx2">
                  <a:lumMod val="75000"/>
                </a:schemeClr>
              </a:solidFill>
            </a:ln>
            <a:solidFill>
              <a:schemeClr val="tx2">
                <a:lumMod val="75000"/>
              </a:schemeClr>
            </a:solidFill>
          </a:endParaRPr>
        </a:p>
      </dgm:t>
    </dgm:pt>
    <dgm:pt modelId="{51FD5E92-0354-4B7D-8914-BB0D079EF121}" type="sibTrans" cxnId="{CE0C548C-F9D0-4BD9-A2C2-B3D0FC536541}">
      <dgm:prSet/>
      <dgm:spPr/>
      <dgm:t>
        <a:bodyPr/>
        <a:lstStyle/>
        <a:p>
          <a:endParaRPr lang="tr-TR" sz="1800">
            <a:ln>
              <a:solidFill>
                <a:schemeClr val="tx2">
                  <a:lumMod val="75000"/>
                </a:schemeClr>
              </a:solidFill>
            </a:ln>
            <a:solidFill>
              <a:schemeClr val="tx2">
                <a:lumMod val="75000"/>
              </a:schemeClr>
            </a:solidFill>
          </a:endParaRPr>
        </a:p>
      </dgm:t>
    </dgm:pt>
    <dgm:pt modelId="{81EC7D01-2EC6-42A3-A63D-C2A2DC40AA8C}">
      <dgm:prSet phldrT="[Metin]" custT="1"/>
      <dgm:spPr/>
      <dgm:t>
        <a:bodyPr/>
        <a:lstStyle/>
        <a:p>
          <a:r>
            <a:rPr lang="tr-TR" sz="1800" smtClean="0">
              <a:ln/>
            </a:rPr>
            <a:t>BANKA KGF’YE BAŞVURUR</a:t>
          </a:r>
          <a:endParaRPr lang="tr-TR" sz="1800" dirty="0">
            <a:ln/>
          </a:endParaRPr>
        </a:p>
      </dgm:t>
    </dgm:pt>
    <dgm:pt modelId="{EA7BC8B8-A0C2-4B14-8A73-197179C30A0F}" type="parTrans" cxnId="{79C8327D-FCDB-43D8-8382-879AA5D63594}">
      <dgm:prSet/>
      <dgm:spPr/>
      <dgm:t>
        <a:bodyPr/>
        <a:lstStyle/>
        <a:p>
          <a:endParaRPr lang="tr-TR" sz="1800">
            <a:ln>
              <a:solidFill>
                <a:schemeClr val="tx2">
                  <a:lumMod val="75000"/>
                </a:schemeClr>
              </a:solidFill>
            </a:ln>
            <a:solidFill>
              <a:schemeClr val="tx2">
                <a:lumMod val="75000"/>
              </a:schemeClr>
            </a:solidFill>
          </a:endParaRPr>
        </a:p>
      </dgm:t>
    </dgm:pt>
    <dgm:pt modelId="{A6C6A1FD-42FC-4BDB-A0B1-BEC087F669BA}" type="sibTrans" cxnId="{79C8327D-FCDB-43D8-8382-879AA5D63594}">
      <dgm:prSet/>
      <dgm:spPr/>
      <dgm:t>
        <a:bodyPr/>
        <a:lstStyle/>
        <a:p>
          <a:endParaRPr lang="tr-TR" sz="1800">
            <a:ln>
              <a:solidFill>
                <a:schemeClr val="tx2">
                  <a:lumMod val="75000"/>
                </a:schemeClr>
              </a:solidFill>
            </a:ln>
            <a:solidFill>
              <a:schemeClr val="tx2">
                <a:lumMod val="75000"/>
              </a:schemeClr>
            </a:solidFill>
          </a:endParaRPr>
        </a:p>
      </dgm:t>
    </dgm:pt>
    <dgm:pt modelId="{0B39B237-34D1-4C14-9C54-E5659146DA04}">
      <dgm:prSet phldrT="[Metin]" custT="1"/>
      <dgm:spPr/>
      <dgm:t>
        <a:bodyPr/>
        <a:lstStyle/>
        <a:p>
          <a:r>
            <a:rPr lang="tr-TR" sz="1800" smtClean="0">
              <a:ln/>
            </a:rPr>
            <a:t>İnceleme-Onay </a:t>
          </a:r>
          <a:endParaRPr lang="tr-TR" sz="1800" dirty="0">
            <a:ln/>
          </a:endParaRPr>
        </a:p>
      </dgm:t>
    </dgm:pt>
    <dgm:pt modelId="{E17C3317-EE33-4BEE-9171-A9367D8EECFE}" type="parTrans" cxnId="{76C83855-BB37-4F12-860B-B4093F50583C}">
      <dgm:prSet/>
      <dgm:spPr/>
      <dgm:t>
        <a:bodyPr/>
        <a:lstStyle/>
        <a:p>
          <a:endParaRPr lang="tr-TR" sz="1800">
            <a:ln>
              <a:solidFill>
                <a:schemeClr val="tx2">
                  <a:lumMod val="75000"/>
                </a:schemeClr>
              </a:solidFill>
            </a:ln>
            <a:solidFill>
              <a:schemeClr val="tx2">
                <a:lumMod val="75000"/>
              </a:schemeClr>
            </a:solidFill>
          </a:endParaRPr>
        </a:p>
      </dgm:t>
    </dgm:pt>
    <dgm:pt modelId="{ADC5965A-68F5-4B44-A116-8C2B9BF6657C}" type="sibTrans" cxnId="{76C83855-BB37-4F12-860B-B4093F50583C}">
      <dgm:prSet/>
      <dgm:spPr/>
      <dgm:t>
        <a:bodyPr/>
        <a:lstStyle/>
        <a:p>
          <a:endParaRPr lang="tr-TR" sz="1800">
            <a:ln>
              <a:solidFill>
                <a:schemeClr val="tx2">
                  <a:lumMod val="75000"/>
                </a:schemeClr>
              </a:solidFill>
            </a:ln>
            <a:solidFill>
              <a:schemeClr val="tx2">
                <a:lumMod val="75000"/>
              </a:schemeClr>
            </a:solidFill>
          </a:endParaRPr>
        </a:p>
      </dgm:t>
    </dgm:pt>
    <dgm:pt modelId="{C373F7DC-2C84-4944-864C-0CC6452EBE6C}">
      <dgm:prSet phldrT="[Metin]" custT="1"/>
      <dgm:spPr/>
      <dgm:t>
        <a:bodyPr/>
        <a:lstStyle/>
        <a:p>
          <a:r>
            <a:rPr lang="tr-TR" sz="1600" smtClean="0">
              <a:ln/>
            </a:rPr>
            <a:t>KGF’ce rapor yazılmaz</a:t>
          </a:r>
          <a:endParaRPr lang="tr-TR" sz="1600" dirty="0">
            <a:ln/>
          </a:endParaRPr>
        </a:p>
      </dgm:t>
    </dgm:pt>
    <dgm:pt modelId="{2DC0E0BE-07A6-455E-8601-0375E89B8B48}" type="parTrans" cxnId="{7C6B70D8-9521-431A-BA75-A56BFD0C4BBB}">
      <dgm:prSet/>
      <dgm:spPr/>
      <dgm:t>
        <a:bodyPr/>
        <a:lstStyle/>
        <a:p>
          <a:endParaRPr lang="tr-TR" sz="1800">
            <a:ln>
              <a:solidFill>
                <a:schemeClr val="tx2">
                  <a:lumMod val="75000"/>
                </a:schemeClr>
              </a:solidFill>
            </a:ln>
            <a:solidFill>
              <a:schemeClr val="tx2">
                <a:lumMod val="75000"/>
              </a:schemeClr>
            </a:solidFill>
          </a:endParaRPr>
        </a:p>
      </dgm:t>
    </dgm:pt>
    <dgm:pt modelId="{719A5993-067F-4496-8D8F-41F50146D2D9}" type="sibTrans" cxnId="{7C6B70D8-9521-431A-BA75-A56BFD0C4BBB}">
      <dgm:prSet/>
      <dgm:spPr/>
      <dgm:t>
        <a:bodyPr/>
        <a:lstStyle/>
        <a:p>
          <a:endParaRPr lang="tr-TR" sz="1800">
            <a:ln>
              <a:solidFill>
                <a:schemeClr val="tx2">
                  <a:lumMod val="75000"/>
                </a:schemeClr>
              </a:solidFill>
            </a:ln>
            <a:solidFill>
              <a:schemeClr val="tx2">
                <a:lumMod val="75000"/>
              </a:schemeClr>
            </a:solidFill>
          </a:endParaRPr>
        </a:p>
      </dgm:t>
    </dgm:pt>
    <dgm:pt modelId="{08FCE099-B2C9-404D-BBBD-6E665BA12543}">
      <dgm:prSet phldrT="[Metin]" custT="1"/>
      <dgm:spPr/>
      <dgm:t>
        <a:bodyPr/>
        <a:lstStyle/>
        <a:p>
          <a:r>
            <a:rPr lang="tr-TR" sz="1800" smtClean="0">
              <a:ln/>
            </a:rPr>
            <a:t>BANKA TEMİNAT TESİS EDER</a:t>
          </a:r>
          <a:endParaRPr lang="tr-TR" sz="1800" dirty="0">
            <a:ln/>
          </a:endParaRPr>
        </a:p>
      </dgm:t>
    </dgm:pt>
    <dgm:pt modelId="{D133D040-3433-48B3-B811-9745E2D7955A}" type="parTrans" cxnId="{307FE2EE-ADD7-4F17-B32E-755EC4FD391D}">
      <dgm:prSet/>
      <dgm:spPr/>
      <dgm:t>
        <a:bodyPr/>
        <a:lstStyle/>
        <a:p>
          <a:endParaRPr lang="tr-TR" sz="1800">
            <a:ln>
              <a:solidFill>
                <a:schemeClr val="tx2">
                  <a:lumMod val="75000"/>
                </a:schemeClr>
              </a:solidFill>
            </a:ln>
            <a:solidFill>
              <a:schemeClr val="tx2">
                <a:lumMod val="75000"/>
              </a:schemeClr>
            </a:solidFill>
          </a:endParaRPr>
        </a:p>
      </dgm:t>
    </dgm:pt>
    <dgm:pt modelId="{B4415CE8-FA0C-4D8F-893F-A5440726C1F0}" type="sibTrans" cxnId="{307FE2EE-ADD7-4F17-B32E-755EC4FD391D}">
      <dgm:prSet/>
      <dgm:spPr/>
      <dgm:t>
        <a:bodyPr/>
        <a:lstStyle/>
        <a:p>
          <a:endParaRPr lang="tr-TR" sz="1800">
            <a:ln>
              <a:solidFill>
                <a:schemeClr val="tx2">
                  <a:lumMod val="75000"/>
                </a:schemeClr>
              </a:solidFill>
            </a:ln>
            <a:solidFill>
              <a:schemeClr val="tx2">
                <a:lumMod val="75000"/>
              </a:schemeClr>
            </a:solidFill>
          </a:endParaRPr>
        </a:p>
      </dgm:t>
    </dgm:pt>
    <dgm:pt modelId="{47BD376B-5DD2-4090-9C34-92A43E5829BD}">
      <dgm:prSet phldrT="[Metin]" custT="1"/>
      <dgm:spPr/>
      <dgm:t>
        <a:bodyPr/>
        <a:lstStyle/>
        <a:p>
          <a:r>
            <a:rPr lang="tr-TR" sz="1400" smtClean="0">
              <a:ln/>
            </a:rPr>
            <a:t>KGF ve  bankaca teminatlar garameten paylaşılır</a:t>
          </a:r>
          <a:endParaRPr lang="tr-TR" sz="1400" dirty="0">
            <a:ln/>
          </a:endParaRPr>
        </a:p>
      </dgm:t>
    </dgm:pt>
    <dgm:pt modelId="{92D6E040-40C0-4C3A-8E8A-4C242746734C}" type="parTrans" cxnId="{7A0CECCC-333B-4883-9B93-F7D75A402279}">
      <dgm:prSet/>
      <dgm:spPr/>
      <dgm:t>
        <a:bodyPr/>
        <a:lstStyle/>
        <a:p>
          <a:endParaRPr lang="tr-TR" sz="1800">
            <a:ln>
              <a:solidFill>
                <a:schemeClr val="tx2">
                  <a:lumMod val="75000"/>
                </a:schemeClr>
              </a:solidFill>
            </a:ln>
            <a:solidFill>
              <a:schemeClr val="tx2">
                <a:lumMod val="75000"/>
              </a:schemeClr>
            </a:solidFill>
          </a:endParaRPr>
        </a:p>
      </dgm:t>
    </dgm:pt>
    <dgm:pt modelId="{B0B908AA-552B-49BD-B31F-D40C3A84B8CD}" type="sibTrans" cxnId="{7A0CECCC-333B-4883-9B93-F7D75A402279}">
      <dgm:prSet/>
      <dgm:spPr/>
      <dgm:t>
        <a:bodyPr/>
        <a:lstStyle/>
        <a:p>
          <a:endParaRPr lang="tr-TR" sz="1800">
            <a:ln>
              <a:solidFill>
                <a:schemeClr val="tx2">
                  <a:lumMod val="75000"/>
                </a:schemeClr>
              </a:solidFill>
            </a:ln>
            <a:solidFill>
              <a:schemeClr val="tx2">
                <a:lumMod val="75000"/>
              </a:schemeClr>
            </a:solidFill>
          </a:endParaRPr>
        </a:p>
      </dgm:t>
    </dgm:pt>
    <dgm:pt modelId="{27AB2A2C-3128-4A53-B800-FB0A3D764B68}">
      <dgm:prSet phldrT="[Metin]" custT="1"/>
      <dgm:spPr/>
      <dgm:t>
        <a:bodyPr/>
        <a:lstStyle/>
        <a:p>
          <a:r>
            <a:rPr lang="tr-TR" sz="1800" dirty="0" smtClean="0">
              <a:ln/>
            </a:rPr>
            <a:t>KREDİ KULLANDIRILIR</a:t>
          </a:r>
          <a:endParaRPr lang="tr-TR" sz="1800" dirty="0">
            <a:ln/>
          </a:endParaRPr>
        </a:p>
      </dgm:t>
    </dgm:pt>
    <dgm:pt modelId="{3ECE32EB-58A9-43CF-B168-69693D2F2631}" type="parTrans" cxnId="{2EC5FE78-2DEA-4C57-BB9C-46C0CDFD993B}">
      <dgm:prSet/>
      <dgm:spPr/>
      <dgm:t>
        <a:bodyPr/>
        <a:lstStyle/>
        <a:p>
          <a:endParaRPr lang="tr-TR" sz="1800">
            <a:ln>
              <a:solidFill>
                <a:schemeClr val="tx2">
                  <a:lumMod val="75000"/>
                </a:schemeClr>
              </a:solidFill>
            </a:ln>
            <a:solidFill>
              <a:schemeClr val="tx2">
                <a:lumMod val="75000"/>
              </a:schemeClr>
            </a:solidFill>
          </a:endParaRPr>
        </a:p>
      </dgm:t>
    </dgm:pt>
    <dgm:pt modelId="{94420B10-7880-43A6-AE7C-6F6549B42514}" type="sibTrans" cxnId="{2EC5FE78-2DEA-4C57-BB9C-46C0CDFD993B}">
      <dgm:prSet/>
      <dgm:spPr/>
      <dgm:t>
        <a:bodyPr/>
        <a:lstStyle/>
        <a:p>
          <a:endParaRPr lang="tr-TR" sz="1800">
            <a:ln>
              <a:solidFill>
                <a:schemeClr val="tx2">
                  <a:lumMod val="75000"/>
                </a:schemeClr>
              </a:solidFill>
            </a:ln>
            <a:solidFill>
              <a:schemeClr val="tx2">
                <a:lumMod val="75000"/>
              </a:schemeClr>
            </a:solidFill>
          </a:endParaRPr>
        </a:p>
      </dgm:t>
    </dgm:pt>
    <dgm:pt modelId="{40EB5AC8-C53E-4B3E-BED2-AD3418238791}" type="pres">
      <dgm:prSet presAssocID="{BF80BA16-E61B-4543-AA41-18439E62346F}" presName="Name0" presStyleCnt="0">
        <dgm:presLayoutVars>
          <dgm:dir/>
          <dgm:animLvl val="lvl"/>
          <dgm:resizeHandles val="exact"/>
        </dgm:presLayoutVars>
      </dgm:prSet>
      <dgm:spPr/>
      <dgm:t>
        <a:bodyPr/>
        <a:lstStyle/>
        <a:p>
          <a:endParaRPr lang="tr-TR"/>
        </a:p>
      </dgm:t>
    </dgm:pt>
    <dgm:pt modelId="{D49251A9-26DA-49EF-9C26-981D9DFDA241}" type="pres">
      <dgm:prSet presAssocID="{27AB2A2C-3128-4A53-B800-FB0A3D764B68}" presName="boxAndChildren" presStyleCnt="0"/>
      <dgm:spPr/>
      <dgm:t>
        <a:bodyPr/>
        <a:lstStyle/>
        <a:p>
          <a:endParaRPr lang="tr-TR"/>
        </a:p>
      </dgm:t>
    </dgm:pt>
    <dgm:pt modelId="{47F76747-1E08-4EA0-94B2-4CE8620F3D14}" type="pres">
      <dgm:prSet presAssocID="{27AB2A2C-3128-4A53-B800-FB0A3D764B68}" presName="parentTextBox" presStyleLbl="node1" presStyleIdx="0" presStyleCnt="4" custLinFactY="200000" custLinFactNeighborX="86207" custLinFactNeighborY="202049"/>
      <dgm:spPr/>
      <dgm:t>
        <a:bodyPr/>
        <a:lstStyle/>
        <a:p>
          <a:endParaRPr lang="tr-TR"/>
        </a:p>
      </dgm:t>
    </dgm:pt>
    <dgm:pt modelId="{090DEDF4-9ECB-4E90-9E0D-0C1F6B691061}" type="pres">
      <dgm:prSet presAssocID="{B4415CE8-FA0C-4D8F-893F-A5440726C1F0}" presName="sp" presStyleCnt="0"/>
      <dgm:spPr/>
      <dgm:t>
        <a:bodyPr/>
        <a:lstStyle/>
        <a:p>
          <a:endParaRPr lang="tr-TR"/>
        </a:p>
      </dgm:t>
    </dgm:pt>
    <dgm:pt modelId="{AE77D564-94AF-49FD-B948-6A2B701B1B67}" type="pres">
      <dgm:prSet presAssocID="{08FCE099-B2C9-404D-BBBD-6E665BA12543}" presName="arrowAndChildren" presStyleCnt="0"/>
      <dgm:spPr/>
      <dgm:t>
        <a:bodyPr/>
        <a:lstStyle/>
        <a:p>
          <a:endParaRPr lang="tr-TR"/>
        </a:p>
      </dgm:t>
    </dgm:pt>
    <dgm:pt modelId="{39053E4E-8D61-4003-B32A-5ED0511F6A49}" type="pres">
      <dgm:prSet presAssocID="{08FCE099-B2C9-404D-BBBD-6E665BA12543}" presName="parentTextArrow" presStyleLbl="node1" presStyleIdx="0" presStyleCnt="4"/>
      <dgm:spPr/>
      <dgm:t>
        <a:bodyPr/>
        <a:lstStyle/>
        <a:p>
          <a:endParaRPr lang="tr-TR"/>
        </a:p>
      </dgm:t>
    </dgm:pt>
    <dgm:pt modelId="{C218F41C-C02A-4656-95A8-31D9D2360EB9}" type="pres">
      <dgm:prSet presAssocID="{08FCE099-B2C9-404D-BBBD-6E665BA12543}" presName="arrow" presStyleLbl="node1" presStyleIdx="1" presStyleCnt="4" custLinFactNeighborY="-1905"/>
      <dgm:spPr/>
      <dgm:t>
        <a:bodyPr/>
        <a:lstStyle/>
        <a:p>
          <a:endParaRPr lang="tr-TR"/>
        </a:p>
      </dgm:t>
    </dgm:pt>
    <dgm:pt modelId="{8E7FF647-DBF5-4CB9-99E3-0323FD85C649}" type="pres">
      <dgm:prSet presAssocID="{08FCE099-B2C9-404D-BBBD-6E665BA12543}" presName="descendantArrow" presStyleCnt="0"/>
      <dgm:spPr/>
      <dgm:t>
        <a:bodyPr/>
        <a:lstStyle/>
        <a:p>
          <a:endParaRPr lang="tr-TR"/>
        </a:p>
      </dgm:t>
    </dgm:pt>
    <dgm:pt modelId="{2A09CA1E-F697-4196-AEAD-5F09BCF47C84}" type="pres">
      <dgm:prSet presAssocID="{47BD376B-5DD2-4090-9C34-92A43E5829BD}" presName="childTextArrow" presStyleLbl="fgAccFollowNode1" presStyleIdx="0" presStyleCnt="5">
        <dgm:presLayoutVars>
          <dgm:bulletEnabled val="1"/>
        </dgm:presLayoutVars>
      </dgm:prSet>
      <dgm:spPr/>
      <dgm:t>
        <a:bodyPr/>
        <a:lstStyle/>
        <a:p>
          <a:endParaRPr lang="tr-TR"/>
        </a:p>
      </dgm:t>
    </dgm:pt>
    <dgm:pt modelId="{2C0FDDFF-496A-46CB-8086-3316D07D935A}" type="pres">
      <dgm:prSet presAssocID="{A6C6A1FD-42FC-4BDB-A0B1-BEC087F669BA}" presName="sp" presStyleCnt="0"/>
      <dgm:spPr/>
      <dgm:t>
        <a:bodyPr/>
        <a:lstStyle/>
        <a:p>
          <a:endParaRPr lang="tr-TR"/>
        </a:p>
      </dgm:t>
    </dgm:pt>
    <dgm:pt modelId="{40451659-5641-4387-9566-FC1E394B0BF8}" type="pres">
      <dgm:prSet presAssocID="{81EC7D01-2EC6-42A3-A63D-C2A2DC40AA8C}" presName="arrowAndChildren" presStyleCnt="0"/>
      <dgm:spPr/>
      <dgm:t>
        <a:bodyPr/>
        <a:lstStyle/>
        <a:p>
          <a:endParaRPr lang="tr-TR"/>
        </a:p>
      </dgm:t>
    </dgm:pt>
    <dgm:pt modelId="{AC894A39-9AC1-4203-96CB-E26CF436B009}" type="pres">
      <dgm:prSet presAssocID="{81EC7D01-2EC6-42A3-A63D-C2A2DC40AA8C}" presName="parentTextArrow" presStyleLbl="node1" presStyleIdx="1" presStyleCnt="4"/>
      <dgm:spPr/>
      <dgm:t>
        <a:bodyPr/>
        <a:lstStyle/>
        <a:p>
          <a:endParaRPr lang="tr-TR"/>
        </a:p>
      </dgm:t>
    </dgm:pt>
    <dgm:pt modelId="{9B250FB7-DB5C-4B3B-9FE1-6CA8376DCA19}" type="pres">
      <dgm:prSet presAssocID="{81EC7D01-2EC6-42A3-A63D-C2A2DC40AA8C}" presName="arrow" presStyleLbl="node1" presStyleIdx="2" presStyleCnt="4"/>
      <dgm:spPr/>
      <dgm:t>
        <a:bodyPr/>
        <a:lstStyle/>
        <a:p>
          <a:endParaRPr lang="tr-TR"/>
        </a:p>
      </dgm:t>
    </dgm:pt>
    <dgm:pt modelId="{2667BEF8-EA98-420C-BBBE-863DB4F1B03B}" type="pres">
      <dgm:prSet presAssocID="{81EC7D01-2EC6-42A3-A63D-C2A2DC40AA8C}" presName="descendantArrow" presStyleCnt="0"/>
      <dgm:spPr/>
      <dgm:t>
        <a:bodyPr/>
        <a:lstStyle/>
        <a:p>
          <a:endParaRPr lang="tr-TR"/>
        </a:p>
      </dgm:t>
    </dgm:pt>
    <dgm:pt modelId="{10DDE30B-C4F4-4313-9C09-7ADC95158B8F}" type="pres">
      <dgm:prSet presAssocID="{0B39B237-34D1-4C14-9C54-E5659146DA04}" presName="childTextArrow" presStyleLbl="fgAccFollowNode1" presStyleIdx="1" presStyleCnt="5">
        <dgm:presLayoutVars>
          <dgm:bulletEnabled val="1"/>
        </dgm:presLayoutVars>
      </dgm:prSet>
      <dgm:spPr/>
      <dgm:t>
        <a:bodyPr/>
        <a:lstStyle/>
        <a:p>
          <a:endParaRPr lang="tr-TR"/>
        </a:p>
      </dgm:t>
    </dgm:pt>
    <dgm:pt modelId="{4E78501E-5F7D-45B1-902C-0E8160AD8F99}" type="pres">
      <dgm:prSet presAssocID="{C373F7DC-2C84-4944-864C-0CC6452EBE6C}" presName="childTextArrow" presStyleLbl="fgAccFollowNode1" presStyleIdx="2" presStyleCnt="5">
        <dgm:presLayoutVars>
          <dgm:bulletEnabled val="1"/>
        </dgm:presLayoutVars>
      </dgm:prSet>
      <dgm:spPr/>
      <dgm:t>
        <a:bodyPr/>
        <a:lstStyle/>
        <a:p>
          <a:endParaRPr lang="tr-TR"/>
        </a:p>
      </dgm:t>
    </dgm:pt>
    <dgm:pt modelId="{1C4AC8CA-F52C-4202-9154-CFB4A9A0AF20}" type="pres">
      <dgm:prSet presAssocID="{FBB4D218-92C9-4A68-BB77-74920B0E8507}" presName="sp" presStyleCnt="0"/>
      <dgm:spPr/>
      <dgm:t>
        <a:bodyPr/>
        <a:lstStyle/>
        <a:p>
          <a:endParaRPr lang="tr-TR"/>
        </a:p>
      </dgm:t>
    </dgm:pt>
    <dgm:pt modelId="{63D17F08-AC18-4B18-852B-82B799198A74}" type="pres">
      <dgm:prSet presAssocID="{208D27CA-F8C7-4D44-91DE-A2B51DD7E84B}" presName="arrowAndChildren" presStyleCnt="0"/>
      <dgm:spPr/>
      <dgm:t>
        <a:bodyPr/>
        <a:lstStyle/>
        <a:p>
          <a:endParaRPr lang="tr-TR"/>
        </a:p>
      </dgm:t>
    </dgm:pt>
    <dgm:pt modelId="{8D512AD3-7590-43C5-9A22-11E062E8ACE9}" type="pres">
      <dgm:prSet presAssocID="{208D27CA-F8C7-4D44-91DE-A2B51DD7E84B}" presName="parentTextArrow" presStyleLbl="node1" presStyleIdx="2" presStyleCnt="4"/>
      <dgm:spPr/>
      <dgm:t>
        <a:bodyPr/>
        <a:lstStyle/>
        <a:p>
          <a:endParaRPr lang="tr-TR"/>
        </a:p>
      </dgm:t>
    </dgm:pt>
    <dgm:pt modelId="{9CCE9CBF-2E7C-4628-9E8E-C55EAEF84568}" type="pres">
      <dgm:prSet presAssocID="{208D27CA-F8C7-4D44-91DE-A2B51DD7E84B}" presName="arrow" presStyleLbl="node1" presStyleIdx="3" presStyleCnt="4" custLinFactY="-100000" custLinFactNeighborX="-75862" custLinFactNeighborY="-126586"/>
      <dgm:spPr/>
      <dgm:t>
        <a:bodyPr/>
        <a:lstStyle/>
        <a:p>
          <a:endParaRPr lang="tr-TR"/>
        </a:p>
      </dgm:t>
    </dgm:pt>
    <dgm:pt modelId="{E966FCDA-2C52-4F0B-852A-C859393C40DD}" type="pres">
      <dgm:prSet presAssocID="{208D27CA-F8C7-4D44-91DE-A2B51DD7E84B}" presName="descendantArrow" presStyleCnt="0"/>
      <dgm:spPr/>
      <dgm:t>
        <a:bodyPr/>
        <a:lstStyle/>
        <a:p>
          <a:endParaRPr lang="tr-TR"/>
        </a:p>
      </dgm:t>
    </dgm:pt>
    <dgm:pt modelId="{CC85A5D7-11E3-44DB-ADA0-A2AC005EF0CA}" type="pres">
      <dgm:prSet presAssocID="{91340AAD-0BFC-45E6-B898-A09D4CE6C36A}" presName="childTextArrow" presStyleLbl="fgAccFollowNode1" presStyleIdx="3" presStyleCnt="5">
        <dgm:presLayoutVars>
          <dgm:bulletEnabled val="1"/>
        </dgm:presLayoutVars>
      </dgm:prSet>
      <dgm:spPr/>
      <dgm:t>
        <a:bodyPr/>
        <a:lstStyle/>
        <a:p>
          <a:endParaRPr lang="tr-TR"/>
        </a:p>
      </dgm:t>
    </dgm:pt>
    <dgm:pt modelId="{F79C9731-20EF-4DD7-B602-5E883452D2F3}" type="pres">
      <dgm:prSet presAssocID="{CBC77261-8C7F-4F28-82D1-155110E23AA4}" presName="childTextArrow" presStyleLbl="fgAccFollowNode1" presStyleIdx="4" presStyleCnt="5">
        <dgm:presLayoutVars>
          <dgm:bulletEnabled val="1"/>
        </dgm:presLayoutVars>
      </dgm:prSet>
      <dgm:spPr/>
      <dgm:t>
        <a:bodyPr/>
        <a:lstStyle/>
        <a:p>
          <a:endParaRPr lang="tr-TR"/>
        </a:p>
      </dgm:t>
    </dgm:pt>
  </dgm:ptLst>
  <dgm:cxnLst>
    <dgm:cxn modelId="{04E90B10-735B-4A64-AD5A-495AEF80A23B}" srcId="{208D27CA-F8C7-4D44-91DE-A2B51DD7E84B}" destId="{91340AAD-0BFC-45E6-B898-A09D4CE6C36A}" srcOrd="0" destOrd="0" parTransId="{1A5A0E23-A51A-4E53-AFD3-AFB90CF98836}" sibTransId="{559490E1-7F6C-4B39-92E6-787866D6178E}"/>
    <dgm:cxn modelId="{0FC36C53-9484-4866-9D8E-223728404867}" type="presOf" srcId="{BF80BA16-E61B-4543-AA41-18439E62346F}" destId="{40EB5AC8-C53E-4B3E-BED2-AD3418238791}" srcOrd="0" destOrd="0" presId="urn:microsoft.com/office/officeart/2005/8/layout/process4"/>
    <dgm:cxn modelId="{79839C10-F955-4386-BB34-C9309E28AFF2}" type="presOf" srcId="{CBC77261-8C7F-4F28-82D1-155110E23AA4}" destId="{F79C9731-20EF-4DD7-B602-5E883452D2F3}" srcOrd="0" destOrd="0" presId="urn:microsoft.com/office/officeart/2005/8/layout/process4"/>
    <dgm:cxn modelId="{0AA3CE5A-F283-4A94-A300-9C70CEAA502A}" type="presOf" srcId="{0B39B237-34D1-4C14-9C54-E5659146DA04}" destId="{10DDE30B-C4F4-4313-9C09-7ADC95158B8F}" srcOrd="0" destOrd="0" presId="urn:microsoft.com/office/officeart/2005/8/layout/process4"/>
    <dgm:cxn modelId="{1B5A9594-6C91-49EF-AACD-8F9439688F8F}" type="presOf" srcId="{08FCE099-B2C9-404D-BBBD-6E665BA12543}" destId="{39053E4E-8D61-4003-B32A-5ED0511F6A49}" srcOrd="0" destOrd="0" presId="urn:microsoft.com/office/officeart/2005/8/layout/process4"/>
    <dgm:cxn modelId="{8007ACE6-0061-48B9-9A3E-64860B3B60EA}" type="presOf" srcId="{27AB2A2C-3128-4A53-B800-FB0A3D764B68}" destId="{47F76747-1E08-4EA0-94B2-4CE8620F3D14}" srcOrd="0" destOrd="0" presId="urn:microsoft.com/office/officeart/2005/8/layout/process4"/>
    <dgm:cxn modelId="{79C8327D-FCDB-43D8-8382-879AA5D63594}" srcId="{BF80BA16-E61B-4543-AA41-18439E62346F}" destId="{81EC7D01-2EC6-42A3-A63D-C2A2DC40AA8C}" srcOrd="1" destOrd="0" parTransId="{EA7BC8B8-A0C2-4B14-8A73-197179C30A0F}" sibTransId="{A6C6A1FD-42FC-4BDB-A0B1-BEC087F669BA}"/>
    <dgm:cxn modelId="{8F548DBC-6CA3-4567-9FF7-98C295E249BB}" type="presOf" srcId="{C373F7DC-2C84-4944-864C-0CC6452EBE6C}" destId="{4E78501E-5F7D-45B1-902C-0E8160AD8F99}" srcOrd="0" destOrd="0" presId="urn:microsoft.com/office/officeart/2005/8/layout/process4"/>
    <dgm:cxn modelId="{2EC5FE78-2DEA-4C57-BB9C-46C0CDFD993B}" srcId="{BF80BA16-E61B-4543-AA41-18439E62346F}" destId="{27AB2A2C-3128-4A53-B800-FB0A3D764B68}" srcOrd="3" destOrd="0" parTransId="{3ECE32EB-58A9-43CF-B168-69693D2F2631}" sibTransId="{94420B10-7880-43A6-AE7C-6F6549B42514}"/>
    <dgm:cxn modelId="{2D9614A2-BDC6-48A2-A572-8744DC8726FB}" type="presOf" srcId="{81EC7D01-2EC6-42A3-A63D-C2A2DC40AA8C}" destId="{9B250FB7-DB5C-4B3B-9FE1-6CA8376DCA19}" srcOrd="1" destOrd="0" presId="urn:microsoft.com/office/officeart/2005/8/layout/process4"/>
    <dgm:cxn modelId="{3CDDA62B-74B0-4F85-AD20-16A9AC373ACC}" type="presOf" srcId="{08FCE099-B2C9-404D-BBBD-6E665BA12543}" destId="{C218F41C-C02A-4656-95A8-31D9D2360EB9}" srcOrd="1" destOrd="0" presId="urn:microsoft.com/office/officeart/2005/8/layout/process4"/>
    <dgm:cxn modelId="{5DE1163A-97FD-4E42-9E6B-530D1BA4FC52}" type="presOf" srcId="{208D27CA-F8C7-4D44-91DE-A2B51DD7E84B}" destId="{9CCE9CBF-2E7C-4628-9E8E-C55EAEF84568}" srcOrd="1" destOrd="0" presId="urn:microsoft.com/office/officeart/2005/8/layout/process4"/>
    <dgm:cxn modelId="{CE0C548C-F9D0-4BD9-A2C2-B3D0FC536541}" srcId="{208D27CA-F8C7-4D44-91DE-A2B51DD7E84B}" destId="{CBC77261-8C7F-4F28-82D1-155110E23AA4}" srcOrd="1" destOrd="0" parTransId="{64B63AF7-2309-48E7-8B0D-F790EA42868B}" sibTransId="{51FD5E92-0354-4B7D-8914-BB0D079EF121}"/>
    <dgm:cxn modelId="{62EF6298-1E0B-4722-A0A6-869E89A784B6}" type="presOf" srcId="{91340AAD-0BFC-45E6-B898-A09D4CE6C36A}" destId="{CC85A5D7-11E3-44DB-ADA0-A2AC005EF0CA}" srcOrd="0" destOrd="0" presId="urn:microsoft.com/office/officeart/2005/8/layout/process4"/>
    <dgm:cxn modelId="{7C6B70D8-9521-431A-BA75-A56BFD0C4BBB}" srcId="{81EC7D01-2EC6-42A3-A63D-C2A2DC40AA8C}" destId="{C373F7DC-2C84-4944-864C-0CC6452EBE6C}" srcOrd="1" destOrd="0" parTransId="{2DC0E0BE-07A6-455E-8601-0375E89B8B48}" sibTransId="{719A5993-067F-4496-8D8F-41F50146D2D9}"/>
    <dgm:cxn modelId="{307FE2EE-ADD7-4F17-B32E-755EC4FD391D}" srcId="{BF80BA16-E61B-4543-AA41-18439E62346F}" destId="{08FCE099-B2C9-404D-BBBD-6E665BA12543}" srcOrd="2" destOrd="0" parTransId="{D133D040-3433-48B3-B811-9745E2D7955A}" sibTransId="{B4415CE8-FA0C-4D8F-893F-A5440726C1F0}"/>
    <dgm:cxn modelId="{72C2D44E-86D8-46CD-B4B1-6F53D9D67576}" type="presOf" srcId="{47BD376B-5DD2-4090-9C34-92A43E5829BD}" destId="{2A09CA1E-F697-4196-AEAD-5F09BCF47C84}" srcOrd="0" destOrd="0" presId="urn:microsoft.com/office/officeart/2005/8/layout/process4"/>
    <dgm:cxn modelId="{90FA6332-6ECE-4C96-9994-975C1E8C51D8}" type="presOf" srcId="{81EC7D01-2EC6-42A3-A63D-C2A2DC40AA8C}" destId="{AC894A39-9AC1-4203-96CB-E26CF436B009}" srcOrd="0" destOrd="0" presId="urn:microsoft.com/office/officeart/2005/8/layout/process4"/>
    <dgm:cxn modelId="{AF7D02B0-9FA0-4C57-B30C-B4D231E1BC55}" srcId="{BF80BA16-E61B-4543-AA41-18439E62346F}" destId="{208D27CA-F8C7-4D44-91DE-A2B51DD7E84B}" srcOrd="0" destOrd="0" parTransId="{5C233CCA-4A2B-4CAC-9CAA-1DE5E2275155}" sibTransId="{FBB4D218-92C9-4A68-BB77-74920B0E8507}"/>
    <dgm:cxn modelId="{76C83855-BB37-4F12-860B-B4093F50583C}" srcId="{81EC7D01-2EC6-42A3-A63D-C2A2DC40AA8C}" destId="{0B39B237-34D1-4C14-9C54-E5659146DA04}" srcOrd="0" destOrd="0" parTransId="{E17C3317-EE33-4BEE-9171-A9367D8EECFE}" sibTransId="{ADC5965A-68F5-4B44-A116-8C2B9BF6657C}"/>
    <dgm:cxn modelId="{7A0CECCC-333B-4883-9B93-F7D75A402279}" srcId="{08FCE099-B2C9-404D-BBBD-6E665BA12543}" destId="{47BD376B-5DD2-4090-9C34-92A43E5829BD}" srcOrd="0" destOrd="0" parTransId="{92D6E040-40C0-4C3A-8E8A-4C242746734C}" sibTransId="{B0B908AA-552B-49BD-B31F-D40C3A84B8CD}"/>
    <dgm:cxn modelId="{A13B50F9-C772-4B32-99EC-11E8D56FAD61}" type="presOf" srcId="{208D27CA-F8C7-4D44-91DE-A2B51DD7E84B}" destId="{8D512AD3-7590-43C5-9A22-11E062E8ACE9}" srcOrd="0" destOrd="0" presId="urn:microsoft.com/office/officeart/2005/8/layout/process4"/>
    <dgm:cxn modelId="{22ACCC97-1936-4D77-9D0D-F6D064AA8716}" type="presParOf" srcId="{40EB5AC8-C53E-4B3E-BED2-AD3418238791}" destId="{D49251A9-26DA-49EF-9C26-981D9DFDA241}" srcOrd="0" destOrd="0" presId="urn:microsoft.com/office/officeart/2005/8/layout/process4"/>
    <dgm:cxn modelId="{EB2B65BA-A63E-4F55-8336-F7EA4E0AD7BE}" type="presParOf" srcId="{D49251A9-26DA-49EF-9C26-981D9DFDA241}" destId="{47F76747-1E08-4EA0-94B2-4CE8620F3D14}" srcOrd="0" destOrd="0" presId="urn:microsoft.com/office/officeart/2005/8/layout/process4"/>
    <dgm:cxn modelId="{C4A8D374-4386-4665-B257-9099D6498518}" type="presParOf" srcId="{40EB5AC8-C53E-4B3E-BED2-AD3418238791}" destId="{090DEDF4-9ECB-4E90-9E0D-0C1F6B691061}" srcOrd="1" destOrd="0" presId="urn:microsoft.com/office/officeart/2005/8/layout/process4"/>
    <dgm:cxn modelId="{83162985-EAED-43E4-A354-1AA383FDA466}" type="presParOf" srcId="{40EB5AC8-C53E-4B3E-BED2-AD3418238791}" destId="{AE77D564-94AF-49FD-B948-6A2B701B1B67}" srcOrd="2" destOrd="0" presId="urn:microsoft.com/office/officeart/2005/8/layout/process4"/>
    <dgm:cxn modelId="{8E49B7F8-6F02-411C-B3B1-D115BC418BD3}" type="presParOf" srcId="{AE77D564-94AF-49FD-B948-6A2B701B1B67}" destId="{39053E4E-8D61-4003-B32A-5ED0511F6A49}" srcOrd="0" destOrd="0" presId="urn:microsoft.com/office/officeart/2005/8/layout/process4"/>
    <dgm:cxn modelId="{F96FFABD-3AAD-4286-8184-936BEAB3068C}" type="presParOf" srcId="{AE77D564-94AF-49FD-B948-6A2B701B1B67}" destId="{C218F41C-C02A-4656-95A8-31D9D2360EB9}" srcOrd="1" destOrd="0" presId="urn:microsoft.com/office/officeart/2005/8/layout/process4"/>
    <dgm:cxn modelId="{27C47EE8-C213-4613-BA67-A9CD68EB8F07}" type="presParOf" srcId="{AE77D564-94AF-49FD-B948-6A2B701B1B67}" destId="{8E7FF647-DBF5-4CB9-99E3-0323FD85C649}" srcOrd="2" destOrd="0" presId="urn:microsoft.com/office/officeart/2005/8/layout/process4"/>
    <dgm:cxn modelId="{E5196BA7-BBC3-4DAE-BB94-2A3A3D5732A3}" type="presParOf" srcId="{8E7FF647-DBF5-4CB9-99E3-0323FD85C649}" destId="{2A09CA1E-F697-4196-AEAD-5F09BCF47C84}" srcOrd="0" destOrd="0" presId="urn:microsoft.com/office/officeart/2005/8/layout/process4"/>
    <dgm:cxn modelId="{09F337DE-ABAE-4B11-8C05-0210BDD526AC}" type="presParOf" srcId="{40EB5AC8-C53E-4B3E-BED2-AD3418238791}" destId="{2C0FDDFF-496A-46CB-8086-3316D07D935A}" srcOrd="3" destOrd="0" presId="urn:microsoft.com/office/officeart/2005/8/layout/process4"/>
    <dgm:cxn modelId="{88708345-C865-4955-9FD0-A65EC5879DBD}" type="presParOf" srcId="{40EB5AC8-C53E-4B3E-BED2-AD3418238791}" destId="{40451659-5641-4387-9566-FC1E394B0BF8}" srcOrd="4" destOrd="0" presId="urn:microsoft.com/office/officeart/2005/8/layout/process4"/>
    <dgm:cxn modelId="{67AEC681-024D-4E76-A97A-4E7DE8E7774C}" type="presParOf" srcId="{40451659-5641-4387-9566-FC1E394B0BF8}" destId="{AC894A39-9AC1-4203-96CB-E26CF436B009}" srcOrd="0" destOrd="0" presId="urn:microsoft.com/office/officeart/2005/8/layout/process4"/>
    <dgm:cxn modelId="{D56A0BEC-0B2C-46EA-8DA5-3FE530AC3C7F}" type="presParOf" srcId="{40451659-5641-4387-9566-FC1E394B0BF8}" destId="{9B250FB7-DB5C-4B3B-9FE1-6CA8376DCA19}" srcOrd="1" destOrd="0" presId="urn:microsoft.com/office/officeart/2005/8/layout/process4"/>
    <dgm:cxn modelId="{AF08B58F-A9EC-4BEF-8680-1845D6C56369}" type="presParOf" srcId="{40451659-5641-4387-9566-FC1E394B0BF8}" destId="{2667BEF8-EA98-420C-BBBE-863DB4F1B03B}" srcOrd="2" destOrd="0" presId="urn:microsoft.com/office/officeart/2005/8/layout/process4"/>
    <dgm:cxn modelId="{6C66613C-0A4F-4267-84AD-91F3C36C1272}" type="presParOf" srcId="{2667BEF8-EA98-420C-BBBE-863DB4F1B03B}" destId="{10DDE30B-C4F4-4313-9C09-7ADC95158B8F}" srcOrd="0" destOrd="0" presId="urn:microsoft.com/office/officeart/2005/8/layout/process4"/>
    <dgm:cxn modelId="{17681AA1-8D84-4BB9-AA1E-F86BD8D081D2}" type="presParOf" srcId="{2667BEF8-EA98-420C-BBBE-863DB4F1B03B}" destId="{4E78501E-5F7D-45B1-902C-0E8160AD8F99}" srcOrd="1" destOrd="0" presId="urn:microsoft.com/office/officeart/2005/8/layout/process4"/>
    <dgm:cxn modelId="{3679CF7A-1CF6-44FC-8349-1913388C8416}" type="presParOf" srcId="{40EB5AC8-C53E-4B3E-BED2-AD3418238791}" destId="{1C4AC8CA-F52C-4202-9154-CFB4A9A0AF20}" srcOrd="5" destOrd="0" presId="urn:microsoft.com/office/officeart/2005/8/layout/process4"/>
    <dgm:cxn modelId="{87D77B32-1732-4865-8DFA-8EF43AA4AC4A}" type="presParOf" srcId="{40EB5AC8-C53E-4B3E-BED2-AD3418238791}" destId="{63D17F08-AC18-4B18-852B-82B799198A74}" srcOrd="6" destOrd="0" presId="urn:microsoft.com/office/officeart/2005/8/layout/process4"/>
    <dgm:cxn modelId="{4A003B8E-131F-4ED0-B8FC-0F0E8AC0C24B}" type="presParOf" srcId="{63D17F08-AC18-4B18-852B-82B799198A74}" destId="{8D512AD3-7590-43C5-9A22-11E062E8ACE9}" srcOrd="0" destOrd="0" presId="urn:microsoft.com/office/officeart/2005/8/layout/process4"/>
    <dgm:cxn modelId="{EEB824DD-1D25-44C5-AD7F-6DDF54BE4537}" type="presParOf" srcId="{63D17F08-AC18-4B18-852B-82B799198A74}" destId="{9CCE9CBF-2E7C-4628-9E8E-C55EAEF84568}" srcOrd="1" destOrd="0" presId="urn:microsoft.com/office/officeart/2005/8/layout/process4"/>
    <dgm:cxn modelId="{B3484E10-0C53-4811-9741-F90AEF9C6A0D}" type="presParOf" srcId="{63D17F08-AC18-4B18-852B-82B799198A74}" destId="{E966FCDA-2C52-4F0B-852A-C859393C40DD}" srcOrd="2" destOrd="0" presId="urn:microsoft.com/office/officeart/2005/8/layout/process4"/>
    <dgm:cxn modelId="{A7C22BB2-2719-400E-90C2-DC82EA742A5D}" type="presParOf" srcId="{E966FCDA-2C52-4F0B-852A-C859393C40DD}" destId="{CC85A5D7-11E3-44DB-ADA0-A2AC005EF0CA}" srcOrd="0" destOrd="0" presId="urn:microsoft.com/office/officeart/2005/8/layout/process4"/>
    <dgm:cxn modelId="{A1F46A37-D705-408B-BCCA-E74881257D60}" type="presParOf" srcId="{E966FCDA-2C52-4F0B-852A-C859393C40DD}" destId="{F79C9731-20EF-4DD7-B602-5E883452D2F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7D50-5BF0-44C9-BECC-8F3E3BF99E35}">
      <dsp:nvSpPr>
        <dsp:cNvPr id="0" name=""/>
        <dsp:cNvSpPr/>
      </dsp:nvSpPr>
      <dsp:spPr>
        <a:xfrm>
          <a:off x="3093224" y="3130913"/>
          <a:ext cx="404445" cy="1069926"/>
        </a:xfrm>
        <a:custGeom>
          <a:avLst/>
          <a:gdLst/>
          <a:ahLst/>
          <a:cxnLst/>
          <a:rect l="0" t="0" r="0" b="0"/>
          <a:pathLst>
            <a:path>
              <a:moveTo>
                <a:pt x="0" y="0"/>
              </a:moveTo>
              <a:lnTo>
                <a:pt x="202222" y="0"/>
              </a:lnTo>
              <a:lnTo>
                <a:pt x="202222" y="1069926"/>
              </a:lnTo>
              <a:lnTo>
                <a:pt x="404445" y="106992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266851" y="3637281"/>
        <a:ext cx="57190" cy="57190"/>
      </dsp:txXfrm>
    </dsp:sp>
    <dsp:sp modelId="{9CBA2E5A-6380-4BDD-BC46-5CCED4362D00}">
      <dsp:nvSpPr>
        <dsp:cNvPr id="0" name=""/>
        <dsp:cNvSpPr/>
      </dsp:nvSpPr>
      <dsp:spPr>
        <a:xfrm>
          <a:off x="3093224" y="3130913"/>
          <a:ext cx="404445" cy="318278"/>
        </a:xfrm>
        <a:custGeom>
          <a:avLst/>
          <a:gdLst/>
          <a:ahLst/>
          <a:cxnLst/>
          <a:rect l="0" t="0" r="0" b="0"/>
          <a:pathLst>
            <a:path>
              <a:moveTo>
                <a:pt x="0" y="0"/>
              </a:moveTo>
              <a:lnTo>
                <a:pt x="202222" y="0"/>
              </a:lnTo>
              <a:lnTo>
                <a:pt x="202222" y="318278"/>
              </a:lnTo>
              <a:lnTo>
                <a:pt x="404445" y="318278"/>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282580" y="3277185"/>
        <a:ext cx="25733" cy="25733"/>
      </dsp:txXfrm>
    </dsp:sp>
    <dsp:sp modelId="{97D57FBC-2F65-462D-9B42-CC4CAD5C5058}">
      <dsp:nvSpPr>
        <dsp:cNvPr id="0" name=""/>
        <dsp:cNvSpPr/>
      </dsp:nvSpPr>
      <dsp:spPr>
        <a:xfrm>
          <a:off x="3093224" y="2697542"/>
          <a:ext cx="404445" cy="433370"/>
        </a:xfrm>
        <a:custGeom>
          <a:avLst/>
          <a:gdLst/>
          <a:ahLst/>
          <a:cxnLst/>
          <a:rect l="0" t="0" r="0" b="0"/>
          <a:pathLst>
            <a:path>
              <a:moveTo>
                <a:pt x="0" y="433370"/>
              </a:moveTo>
              <a:lnTo>
                <a:pt x="202222" y="433370"/>
              </a:lnTo>
              <a:lnTo>
                <a:pt x="202222" y="0"/>
              </a:lnTo>
              <a:lnTo>
                <a:pt x="404445" y="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280627" y="2899408"/>
        <a:ext cx="29638" cy="29638"/>
      </dsp:txXfrm>
    </dsp:sp>
    <dsp:sp modelId="{34586E6A-6D3A-4FDE-AEAB-A8A643906A4A}">
      <dsp:nvSpPr>
        <dsp:cNvPr id="0" name=""/>
        <dsp:cNvSpPr/>
      </dsp:nvSpPr>
      <dsp:spPr>
        <a:xfrm>
          <a:off x="3093224" y="1945894"/>
          <a:ext cx="404445" cy="1185019"/>
        </a:xfrm>
        <a:custGeom>
          <a:avLst/>
          <a:gdLst/>
          <a:ahLst/>
          <a:cxnLst/>
          <a:rect l="0" t="0" r="0" b="0"/>
          <a:pathLst>
            <a:path>
              <a:moveTo>
                <a:pt x="0" y="1185019"/>
              </a:moveTo>
              <a:lnTo>
                <a:pt x="202222" y="1185019"/>
              </a:lnTo>
              <a:lnTo>
                <a:pt x="202222" y="0"/>
              </a:lnTo>
              <a:lnTo>
                <a:pt x="404445" y="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264143" y="2507100"/>
        <a:ext cx="62606" cy="62606"/>
      </dsp:txXfrm>
    </dsp:sp>
    <dsp:sp modelId="{561E4F8C-CB9D-4F1F-A06E-2A5F28142414}">
      <dsp:nvSpPr>
        <dsp:cNvPr id="0" name=""/>
        <dsp:cNvSpPr/>
      </dsp:nvSpPr>
      <dsp:spPr>
        <a:xfrm>
          <a:off x="736413" y="2697542"/>
          <a:ext cx="384485" cy="433370"/>
        </a:xfrm>
        <a:custGeom>
          <a:avLst/>
          <a:gdLst/>
          <a:ahLst/>
          <a:cxnLst/>
          <a:rect l="0" t="0" r="0" b="0"/>
          <a:pathLst>
            <a:path>
              <a:moveTo>
                <a:pt x="0" y="0"/>
              </a:moveTo>
              <a:lnTo>
                <a:pt x="192242" y="0"/>
              </a:lnTo>
              <a:lnTo>
                <a:pt x="192242" y="433370"/>
              </a:lnTo>
              <a:lnTo>
                <a:pt x="384485" y="43337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14172" y="2899744"/>
        <a:ext cx="28967" cy="28967"/>
      </dsp:txXfrm>
    </dsp:sp>
    <dsp:sp modelId="{1AED5068-478B-454D-81D9-D9003591DD45}">
      <dsp:nvSpPr>
        <dsp:cNvPr id="0" name=""/>
        <dsp:cNvSpPr/>
      </dsp:nvSpPr>
      <dsp:spPr>
        <a:xfrm>
          <a:off x="736413" y="1402560"/>
          <a:ext cx="384485" cy="1294982"/>
        </a:xfrm>
        <a:custGeom>
          <a:avLst/>
          <a:gdLst/>
          <a:ahLst/>
          <a:cxnLst/>
          <a:rect l="0" t="0" r="0" b="0"/>
          <a:pathLst>
            <a:path>
              <a:moveTo>
                <a:pt x="0" y="1294982"/>
              </a:moveTo>
              <a:lnTo>
                <a:pt x="192242" y="1294982"/>
              </a:lnTo>
              <a:lnTo>
                <a:pt x="192242" y="0"/>
              </a:lnTo>
              <a:lnTo>
                <a:pt x="384485" y="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894884" y="2016280"/>
        <a:ext cx="67542" cy="67542"/>
      </dsp:txXfrm>
    </dsp:sp>
    <dsp:sp modelId="{D1ED8B32-236A-440D-90E2-003B8E7F77F1}">
      <dsp:nvSpPr>
        <dsp:cNvPr id="0" name=""/>
        <dsp:cNvSpPr/>
      </dsp:nvSpPr>
      <dsp:spPr>
        <a:xfrm rot="16200000">
          <a:off x="-1212904" y="2330642"/>
          <a:ext cx="3164835" cy="733801"/>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dirty="0" smtClean="0"/>
            <a:t>YARARLANMA KRİTERLERİ</a:t>
          </a:r>
          <a:endParaRPr lang="tr-TR" sz="2500" kern="1200" dirty="0"/>
        </a:p>
      </dsp:txBody>
      <dsp:txXfrm>
        <a:off x="-1212904" y="2330642"/>
        <a:ext cx="3164835" cy="733801"/>
      </dsp:txXfrm>
    </dsp:sp>
    <dsp:sp modelId="{98DF93D1-A496-40F5-BCD2-ED1B2F783805}">
      <dsp:nvSpPr>
        <dsp:cNvPr id="0" name=""/>
        <dsp:cNvSpPr/>
      </dsp:nvSpPr>
      <dsp:spPr>
        <a:xfrm>
          <a:off x="1120898" y="1101901"/>
          <a:ext cx="1972325" cy="601318"/>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KOBİ’LER</a:t>
          </a:r>
          <a:endParaRPr lang="tr-TR" sz="2000" kern="1200" dirty="0"/>
        </a:p>
      </dsp:txBody>
      <dsp:txXfrm>
        <a:off x="1120898" y="1101901"/>
        <a:ext cx="1972325" cy="601318"/>
      </dsp:txXfrm>
    </dsp:sp>
    <dsp:sp modelId="{B3BA32DF-7EF9-499B-989B-B2B64779921A}">
      <dsp:nvSpPr>
        <dsp:cNvPr id="0" name=""/>
        <dsp:cNvSpPr/>
      </dsp:nvSpPr>
      <dsp:spPr>
        <a:xfrm>
          <a:off x="1120898" y="2830253"/>
          <a:ext cx="1972325" cy="601318"/>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KOBİ sayılan vasıflara sahip </a:t>
          </a:r>
          <a:endParaRPr lang="tr-TR" sz="2000" kern="1200" dirty="0"/>
        </a:p>
      </dsp:txBody>
      <dsp:txXfrm>
        <a:off x="1120898" y="2830253"/>
        <a:ext cx="1972325" cy="601318"/>
      </dsp:txXfrm>
    </dsp:sp>
    <dsp:sp modelId="{8D33EEA5-46D4-4537-AEDC-45DE1B5874B1}">
      <dsp:nvSpPr>
        <dsp:cNvPr id="0" name=""/>
        <dsp:cNvSpPr/>
      </dsp:nvSpPr>
      <dsp:spPr>
        <a:xfrm>
          <a:off x="3497669" y="1645234"/>
          <a:ext cx="1972325" cy="601318"/>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2" charset="0"/>
            </a:rPr>
            <a:t>Esnaf ve Sanatkarlar</a:t>
          </a:r>
          <a:endParaRPr lang="tr-TR" sz="2000" kern="1200" dirty="0"/>
        </a:p>
      </dsp:txBody>
      <dsp:txXfrm>
        <a:off x="3497669" y="1645234"/>
        <a:ext cx="1972325" cy="601318"/>
      </dsp:txXfrm>
    </dsp:sp>
    <dsp:sp modelId="{AFFF500D-C004-4BC6-BB78-34088094EFA6}">
      <dsp:nvSpPr>
        <dsp:cNvPr id="0" name=""/>
        <dsp:cNvSpPr/>
      </dsp:nvSpPr>
      <dsp:spPr>
        <a:xfrm>
          <a:off x="3497669" y="2396883"/>
          <a:ext cx="1972325" cy="601318"/>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2" charset="0"/>
            </a:rPr>
            <a:t>Tarımsal İşletmeler</a:t>
          </a:r>
          <a:endParaRPr lang="tr-TR" sz="2000" kern="1200" dirty="0"/>
        </a:p>
      </dsp:txBody>
      <dsp:txXfrm>
        <a:off x="3497669" y="2396883"/>
        <a:ext cx="1972325" cy="601318"/>
      </dsp:txXfrm>
    </dsp:sp>
    <dsp:sp modelId="{DAC56C56-0820-46AE-A28C-F686BC8F0FD4}">
      <dsp:nvSpPr>
        <dsp:cNvPr id="0" name=""/>
        <dsp:cNvSpPr/>
      </dsp:nvSpPr>
      <dsp:spPr>
        <a:xfrm>
          <a:off x="3497669" y="3148531"/>
          <a:ext cx="1972325" cy="601318"/>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2" charset="0"/>
            </a:rPr>
            <a:t>Çiftçiler</a:t>
          </a:r>
          <a:endParaRPr lang="tr-TR" sz="2000" kern="1200" dirty="0"/>
        </a:p>
      </dsp:txBody>
      <dsp:txXfrm>
        <a:off x="3497669" y="3148531"/>
        <a:ext cx="1972325" cy="601318"/>
      </dsp:txXfrm>
    </dsp:sp>
    <dsp:sp modelId="{330890DC-5C4E-4148-A698-F8FEAAFCFFE8}">
      <dsp:nvSpPr>
        <dsp:cNvPr id="0" name=""/>
        <dsp:cNvSpPr/>
      </dsp:nvSpPr>
      <dsp:spPr>
        <a:xfrm>
          <a:off x="3497669" y="3900180"/>
          <a:ext cx="1972325" cy="601318"/>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2" charset="0"/>
            </a:rPr>
            <a:t>Serbest Meslek Sahipleri </a:t>
          </a:r>
          <a:endParaRPr lang="tr-TR" sz="2000" kern="1200" dirty="0"/>
        </a:p>
      </dsp:txBody>
      <dsp:txXfrm>
        <a:off x="3497669" y="3900180"/>
        <a:ext cx="1972325" cy="601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2DB2-DD30-4E17-80E9-9A002EE4C272}">
      <dsp:nvSpPr>
        <dsp:cNvPr id="0" name=""/>
        <dsp:cNvSpPr/>
      </dsp:nvSpPr>
      <dsp:spPr>
        <a:xfrm>
          <a:off x="565943" y="3314065"/>
          <a:ext cx="2407570" cy="15595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464770"/>
              <a:satOff val="26899"/>
              <a:lumOff val="21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tr-TR" altLang="tr-TR" sz="1500" kern="1200" smtClean="0">
              <a:latin typeface="Calibri" pitchFamily="34" charset="0"/>
              <a:ea typeface="ＭＳ Ｐゴシック" pitchFamily="34" charset="-128"/>
            </a:rPr>
            <a:t>KOSGEB</a:t>
          </a:r>
          <a:endParaRPr lang="tr-TR" sz="1500" kern="1200" dirty="0"/>
        </a:p>
        <a:p>
          <a:pPr marL="114300" lvl="1" indent="-114300" algn="l" defTabSz="666750">
            <a:lnSpc>
              <a:spcPct val="90000"/>
            </a:lnSpc>
            <a:spcBef>
              <a:spcPct val="0"/>
            </a:spcBef>
            <a:spcAft>
              <a:spcPct val="15000"/>
            </a:spcAft>
            <a:buChar char="••"/>
          </a:pPr>
          <a:r>
            <a:rPr lang="tr-TR" altLang="tr-TR" sz="1500" kern="1200" smtClean="0">
              <a:latin typeface="Calibri" pitchFamily="34" charset="0"/>
              <a:ea typeface="ＭＳ Ｐゴシック" pitchFamily="34" charset="-128"/>
            </a:rPr>
            <a:t>TÜBİTAK</a:t>
          </a:r>
          <a:endParaRPr lang="tr-TR" altLang="tr-TR" sz="1500" kern="1200" dirty="0">
            <a:latin typeface="Calibri" pitchFamily="34" charset="0"/>
            <a:ea typeface="ＭＳ Ｐゴシック" pitchFamily="34" charset="-128"/>
          </a:endParaRPr>
        </a:p>
        <a:p>
          <a:pPr marL="114300" lvl="1" indent="-114300" algn="l" defTabSz="666750">
            <a:lnSpc>
              <a:spcPct val="90000"/>
            </a:lnSpc>
            <a:spcBef>
              <a:spcPct val="0"/>
            </a:spcBef>
            <a:spcAft>
              <a:spcPct val="15000"/>
            </a:spcAft>
            <a:buChar char="••"/>
          </a:pPr>
          <a:r>
            <a:rPr lang="tr-TR" altLang="tr-TR" sz="1500" kern="1200" dirty="0" smtClean="0">
              <a:latin typeface="Calibri" pitchFamily="34" charset="0"/>
              <a:ea typeface="ＭＳ Ｐゴシック" pitchFamily="34" charset="-128"/>
            </a:rPr>
            <a:t>TTGV</a:t>
          </a:r>
          <a:endParaRPr lang="tr-TR" altLang="tr-TR" sz="1500" kern="1200" dirty="0">
            <a:latin typeface="Calibri" pitchFamily="34" charset="0"/>
            <a:ea typeface="ＭＳ Ｐゴシック" pitchFamily="34" charset="-128"/>
          </a:endParaRPr>
        </a:p>
        <a:p>
          <a:pPr marL="114300" lvl="1" indent="-114300" algn="l" defTabSz="666750">
            <a:lnSpc>
              <a:spcPct val="90000"/>
            </a:lnSpc>
            <a:spcBef>
              <a:spcPct val="0"/>
            </a:spcBef>
            <a:spcAft>
              <a:spcPct val="15000"/>
            </a:spcAft>
            <a:buChar char="••"/>
          </a:pPr>
          <a:r>
            <a:rPr lang="tr-TR" altLang="tr-TR" sz="1500" kern="1200" dirty="0" smtClean="0">
              <a:latin typeface="Calibri" pitchFamily="34" charset="0"/>
              <a:ea typeface="ＭＳ Ｐゴシック" pitchFamily="34" charset="-128"/>
            </a:rPr>
            <a:t>EXİMBANK</a:t>
          </a:r>
          <a:endParaRPr lang="tr-TR" altLang="tr-TR" sz="1500" kern="1200" dirty="0">
            <a:latin typeface="Calibri" pitchFamily="34" charset="0"/>
            <a:ea typeface="ＭＳ Ｐゴシック" pitchFamily="34" charset="-128"/>
          </a:endParaRPr>
        </a:p>
      </dsp:txBody>
      <dsp:txXfrm>
        <a:off x="600201" y="3738213"/>
        <a:ext cx="1616783" cy="1101154"/>
      </dsp:txXfrm>
    </dsp:sp>
    <dsp:sp modelId="{5201CF87-A142-4BD8-9E9B-F1E51B983FB9}">
      <dsp:nvSpPr>
        <dsp:cNvPr id="0" name=""/>
        <dsp:cNvSpPr/>
      </dsp:nvSpPr>
      <dsp:spPr>
        <a:xfrm>
          <a:off x="565943" y="0"/>
          <a:ext cx="2407570" cy="15595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tr-TR" altLang="tr-TR" sz="2000" kern="1200" smtClean="0">
              <a:latin typeface="Calibri" pitchFamily="34" charset="0"/>
              <a:ea typeface="ＭＳ Ｐゴシック" pitchFamily="34" charset="-128"/>
            </a:rPr>
            <a:t>Öz kaynak kefaletleri</a:t>
          </a:r>
          <a:endParaRPr lang="tr-TR" sz="2000" kern="1200" dirty="0"/>
        </a:p>
        <a:p>
          <a:pPr marL="228600" lvl="1" indent="-228600" algn="l" defTabSz="889000">
            <a:lnSpc>
              <a:spcPct val="90000"/>
            </a:lnSpc>
            <a:spcBef>
              <a:spcPct val="0"/>
            </a:spcBef>
            <a:spcAft>
              <a:spcPct val="15000"/>
            </a:spcAft>
            <a:buChar char="••"/>
          </a:pPr>
          <a:r>
            <a:rPr lang="tr-TR" altLang="tr-TR" sz="2000" kern="1200" smtClean="0">
              <a:latin typeface="Calibri" pitchFamily="34" charset="0"/>
              <a:ea typeface="ＭＳ Ｐゴシック" pitchFamily="34" charset="-128"/>
            </a:rPr>
            <a:t>Hazine kefaletleri</a:t>
          </a:r>
          <a:endParaRPr lang="tr-TR" altLang="tr-TR" sz="2000" kern="1200" dirty="0">
            <a:latin typeface="Calibri" pitchFamily="34" charset="0"/>
            <a:ea typeface="ＭＳ Ｐゴシック" pitchFamily="34" charset="-128"/>
          </a:endParaRPr>
        </a:p>
      </dsp:txBody>
      <dsp:txXfrm>
        <a:off x="600201" y="34258"/>
        <a:ext cx="1616783" cy="1101154"/>
      </dsp:txXfrm>
    </dsp:sp>
    <dsp:sp modelId="{587E576A-A5A5-4882-9AEF-50665EA87473}">
      <dsp:nvSpPr>
        <dsp:cNvPr id="0" name=""/>
        <dsp:cNvSpPr/>
      </dsp:nvSpPr>
      <dsp:spPr>
        <a:xfrm>
          <a:off x="1574784" y="277796"/>
          <a:ext cx="2110279" cy="2110279"/>
        </a:xfrm>
        <a:prstGeom prst="pieWedg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altLang="tr-TR" sz="1700" kern="1200" dirty="0" smtClean="0">
              <a:latin typeface="Calibri" pitchFamily="34" charset="0"/>
              <a:ea typeface="ＭＳ Ｐゴシック" pitchFamily="34" charset="-128"/>
            </a:rPr>
            <a:t>İşlem Bazlı (Risk paylaşımına dayalı) kefaletler</a:t>
          </a:r>
          <a:endParaRPr lang="tr-TR" sz="1700" kern="1200" dirty="0"/>
        </a:p>
      </dsp:txBody>
      <dsp:txXfrm>
        <a:off x="2192870" y="895882"/>
        <a:ext cx="1492193" cy="1492193"/>
      </dsp:txXfrm>
    </dsp:sp>
    <dsp:sp modelId="{5854A5B1-291E-49B1-94D9-E6EDCA5CA5ED}">
      <dsp:nvSpPr>
        <dsp:cNvPr id="0" name=""/>
        <dsp:cNvSpPr/>
      </dsp:nvSpPr>
      <dsp:spPr>
        <a:xfrm rot="5400000">
          <a:off x="3782536" y="277796"/>
          <a:ext cx="2110279" cy="2110279"/>
        </a:xfrm>
        <a:prstGeom prst="pieWedge">
          <a:avLst/>
        </a:prstGeom>
        <a:gradFill rotWithShape="0">
          <a:gsLst>
            <a:gs pos="0">
              <a:schemeClr val="accent4">
                <a:hueOff val="-1488257"/>
                <a:satOff val="8966"/>
                <a:lumOff val="719"/>
                <a:alphaOff val="0"/>
                <a:shade val="63000"/>
                <a:satMod val="165000"/>
              </a:schemeClr>
            </a:gs>
            <a:gs pos="30000">
              <a:schemeClr val="accent4">
                <a:hueOff val="-1488257"/>
                <a:satOff val="8966"/>
                <a:lumOff val="719"/>
                <a:alphaOff val="0"/>
                <a:shade val="58000"/>
                <a:satMod val="165000"/>
              </a:schemeClr>
            </a:gs>
            <a:gs pos="75000">
              <a:schemeClr val="accent4">
                <a:hueOff val="-1488257"/>
                <a:satOff val="8966"/>
                <a:lumOff val="719"/>
                <a:alphaOff val="0"/>
                <a:shade val="30000"/>
                <a:satMod val="175000"/>
              </a:schemeClr>
            </a:gs>
            <a:gs pos="100000">
              <a:schemeClr val="accent4">
                <a:hueOff val="-1488257"/>
                <a:satOff val="8966"/>
                <a:lumOff val="71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altLang="tr-TR" sz="1700" kern="1200" dirty="0" smtClean="0">
              <a:latin typeface="Calibri" pitchFamily="34" charset="0"/>
              <a:ea typeface="ＭＳ Ｐゴシック" pitchFamily="34" charset="-128"/>
            </a:rPr>
            <a:t>Devredilebilir kefaletler</a:t>
          </a:r>
          <a:endParaRPr lang="tr-TR" sz="1700" kern="1200" dirty="0"/>
        </a:p>
      </dsp:txBody>
      <dsp:txXfrm rot="-5400000">
        <a:off x="3782536" y="895882"/>
        <a:ext cx="1492193" cy="1492193"/>
      </dsp:txXfrm>
    </dsp:sp>
    <dsp:sp modelId="{476C265B-7B00-4FDE-84B1-AE0BE7B2BDA7}">
      <dsp:nvSpPr>
        <dsp:cNvPr id="0" name=""/>
        <dsp:cNvSpPr/>
      </dsp:nvSpPr>
      <dsp:spPr>
        <a:xfrm rot="10800000">
          <a:off x="3782536" y="2485548"/>
          <a:ext cx="2110279" cy="2110279"/>
        </a:xfrm>
        <a:prstGeom prst="pieWedge">
          <a:avLst/>
        </a:prstGeom>
        <a:gradFill rotWithShape="0">
          <a:gsLst>
            <a:gs pos="0">
              <a:schemeClr val="accent4">
                <a:hueOff val="-2976513"/>
                <a:satOff val="17933"/>
                <a:lumOff val="1437"/>
                <a:alphaOff val="0"/>
                <a:shade val="63000"/>
                <a:satMod val="165000"/>
              </a:schemeClr>
            </a:gs>
            <a:gs pos="30000">
              <a:schemeClr val="accent4">
                <a:hueOff val="-2976513"/>
                <a:satOff val="17933"/>
                <a:lumOff val="1437"/>
                <a:alphaOff val="0"/>
                <a:shade val="58000"/>
                <a:satMod val="165000"/>
              </a:schemeClr>
            </a:gs>
            <a:gs pos="75000">
              <a:schemeClr val="accent4">
                <a:hueOff val="-2976513"/>
                <a:satOff val="17933"/>
                <a:lumOff val="1437"/>
                <a:alphaOff val="0"/>
                <a:shade val="30000"/>
                <a:satMod val="175000"/>
              </a:schemeClr>
            </a:gs>
            <a:gs pos="100000">
              <a:schemeClr val="accent4">
                <a:hueOff val="-2976513"/>
                <a:satOff val="17933"/>
                <a:lumOff val="143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altLang="tr-TR" sz="1700" kern="1200" smtClean="0">
              <a:latin typeface="Calibri" pitchFamily="34" charset="0"/>
              <a:ea typeface="ＭＳ Ｐゴシック" pitchFamily="34" charset="-128"/>
            </a:rPr>
            <a:t>Portföy Garanti Sistemi (PGS)</a:t>
          </a:r>
          <a:endParaRPr lang="tr-TR" sz="1700" kern="1200" dirty="0"/>
        </a:p>
      </dsp:txBody>
      <dsp:txXfrm rot="10800000">
        <a:off x="3782536" y="2485548"/>
        <a:ext cx="1492193" cy="1492193"/>
      </dsp:txXfrm>
    </dsp:sp>
    <dsp:sp modelId="{27135022-7CC3-474B-AB10-8E895D814117}">
      <dsp:nvSpPr>
        <dsp:cNvPr id="0" name=""/>
        <dsp:cNvSpPr/>
      </dsp:nvSpPr>
      <dsp:spPr>
        <a:xfrm rot="16200000">
          <a:off x="1574784" y="2485548"/>
          <a:ext cx="2110279" cy="2110279"/>
        </a:xfrm>
        <a:prstGeom prst="pieWedge">
          <a:avLst/>
        </a:prstGeom>
        <a:gradFill rotWithShape="0">
          <a:gsLst>
            <a:gs pos="0">
              <a:schemeClr val="accent4">
                <a:hueOff val="-4464770"/>
                <a:satOff val="26899"/>
                <a:lumOff val="2156"/>
                <a:alphaOff val="0"/>
                <a:shade val="63000"/>
                <a:satMod val="165000"/>
              </a:schemeClr>
            </a:gs>
            <a:gs pos="30000">
              <a:schemeClr val="accent4">
                <a:hueOff val="-4464770"/>
                <a:satOff val="26899"/>
                <a:lumOff val="2156"/>
                <a:alphaOff val="0"/>
                <a:shade val="58000"/>
                <a:satMod val="165000"/>
              </a:schemeClr>
            </a:gs>
            <a:gs pos="75000">
              <a:schemeClr val="accent4">
                <a:hueOff val="-4464770"/>
                <a:satOff val="26899"/>
                <a:lumOff val="2156"/>
                <a:alphaOff val="0"/>
                <a:shade val="30000"/>
                <a:satMod val="175000"/>
              </a:schemeClr>
            </a:gs>
            <a:gs pos="100000">
              <a:schemeClr val="accent4">
                <a:hueOff val="-4464770"/>
                <a:satOff val="26899"/>
                <a:lumOff val="215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altLang="tr-TR" sz="1700" kern="1200" smtClean="0">
              <a:latin typeface="Calibri" pitchFamily="34" charset="0"/>
              <a:ea typeface="ＭＳ Ｐゴシック" pitchFamily="34" charset="-128"/>
            </a:rPr>
            <a:t>Doğrudan verilen kefaletler</a:t>
          </a:r>
          <a:endParaRPr lang="tr-TR" sz="1700" kern="1200" dirty="0"/>
        </a:p>
      </dsp:txBody>
      <dsp:txXfrm rot="5400000">
        <a:off x="2192870" y="2485548"/>
        <a:ext cx="1492193" cy="1492193"/>
      </dsp:txXfrm>
    </dsp:sp>
    <dsp:sp modelId="{430D05EA-B1B8-44D0-82FB-7C3BD408C87A}">
      <dsp:nvSpPr>
        <dsp:cNvPr id="0" name=""/>
        <dsp:cNvSpPr/>
      </dsp:nvSpPr>
      <dsp:spPr>
        <a:xfrm>
          <a:off x="3369496" y="1998186"/>
          <a:ext cx="728606" cy="633571"/>
        </a:xfrm>
        <a:prstGeom prst="circularArrow">
          <a:avLst/>
        </a:prstGeom>
        <a:solidFill>
          <a:schemeClr val="accent4">
            <a:tint val="4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9F575A-F5DD-4239-B090-E527D1F42BCC}">
      <dsp:nvSpPr>
        <dsp:cNvPr id="0" name=""/>
        <dsp:cNvSpPr/>
      </dsp:nvSpPr>
      <dsp:spPr>
        <a:xfrm rot="10800000">
          <a:off x="3369496" y="2241867"/>
          <a:ext cx="728606" cy="633571"/>
        </a:xfrm>
        <a:prstGeom prst="circularArrow">
          <a:avLst/>
        </a:prstGeom>
        <a:solidFill>
          <a:schemeClr val="accent4">
            <a:tint val="4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6B25B853-871C-4ADA-AD1A-65A6FC3C4D17}" type="datetimeFigureOut">
              <a:rPr lang="tr-TR"/>
              <a:pPr>
                <a:defRPr/>
              </a:pPr>
              <a:t>12.10.2021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19FB664A-1B09-4C19-9AC0-BD26B643473C}" type="slidenum">
              <a:rPr lang="tr-TR"/>
              <a:pPr>
                <a:defRPr/>
              </a:pPr>
              <a:t>‹#›</a:t>
            </a:fld>
            <a:endParaRPr lang="tr-TR"/>
          </a:p>
        </p:txBody>
      </p:sp>
    </p:spTree>
    <p:extLst>
      <p:ext uri="{BB962C8B-B14F-4D97-AF65-F5344CB8AC3E}">
        <p14:creationId xmlns:p14="http://schemas.microsoft.com/office/powerpoint/2010/main" val="4273482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ea typeface="ＭＳ Ｐゴシック" pitchFamily="34" charset="-128"/>
              </a:rPr>
              <a:t>Çünkü özkaynaklarımızda 5, hazine kaynağında 7.5 katına kadar kefalet verebiliyoruz.</a:t>
            </a:r>
          </a:p>
          <a:p>
            <a:endParaRPr lang="tr-TR" altLang="tr-TR" smtClean="0">
              <a:ea typeface="ＭＳ Ｐゴシック" pitchFamily="34" charset="-128"/>
            </a:endParaRPr>
          </a:p>
          <a:p>
            <a:r>
              <a:rPr lang="tr-TR" altLang="tr-TR" smtClean="0">
                <a:ea typeface="ＭＳ Ｐゴシック" pitchFamily="34" charset="-128"/>
              </a:rPr>
              <a:t>Bu demektir ki, KGF’nin sermaye yeterlilik oranı %20’dir.  </a:t>
            </a:r>
          </a:p>
          <a:p>
            <a:endParaRPr lang="tr-TR" altLang="tr-TR" smtClean="0">
              <a:ea typeface="ＭＳ Ｐゴシック" pitchFamily="34" charset="-128"/>
            </a:endParaRPr>
          </a:p>
          <a:p>
            <a:r>
              <a:rPr lang="tr-TR" altLang="tr-TR" smtClean="0">
                <a:ea typeface="ＭＳ Ｐゴシック" pitchFamily="34" charset="-128"/>
              </a:rPr>
              <a:t>Peki, böylesine büyük bir kaynağı KOBİ’lerimiz lehine değerlendirebilmek için nasıl bir teşkilat yapısıyla çalışıyor KGF?............</a:t>
            </a:r>
          </a:p>
        </p:txBody>
      </p:sp>
      <p:sp>
        <p:nvSpPr>
          <p:cNvPr id="358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35734FE-64B2-4188-A942-4BA0E7E917F5}" type="slidenum">
              <a:rPr lang="tr-TR" altLang="tr-TR">
                <a:latin typeface="Calibri" pitchFamily="34" charset="0"/>
              </a:rPr>
              <a:pPr eaLnBrk="1" hangingPunct="1"/>
              <a:t>6</a:t>
            </a:fld>
            <a:endParaRPr lang="tr-TR" altLang="tr-T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normAutofit fontScale="92500" lnSpcReduction="10000"/>
          </a:bodyPr>
          <a:lstStyle/>
          <a:p>
            <a:pPr>
              <a:defRPr/>
            </a:pPr>
            <a:r>
              <a:rPr lang="tr-TR" dirty="0" smtClean="0"/>
              <a:t>Her ülke bu tarifi kendi özel şartlarına göre yapıyor. Ama bu tarifi yaparken hepsi aynı şeyi yapıyor aslında : büyük şirketleri,  yani sermaye yapıları, üretim ve satış organizasyonları belli bir büyüklüğe ulaşmış olan ve yoğun rekabet şartlarında, ekonomik kriz ortamlarında faaliyetlerini sürdürebilecekleri varsayılan büyük şirketleri belirleyip, ülkedeki diğer firmaları KOBİ olarak tanımlıyorlar. </a:t>
            </a:r>
          </a:p>
          <a:p>
            <a:pPr>
              <a:defRPr/>
            </a:pPr>
            <a:endParaRPr lang="tr-TR" dirty="0" smtClean="0"/>
          </a:p>
          <a:p>
            <a:pPr>
              <a:defRPr/>
            </a:pPr>
            <a:r>
              <a:rPr lang="tr-TR" dirty="0" smtClean="0"/>
              <a:t>Ülkemizde, “çalışan sayısı 250’den az olan ve yıllık net satış hasılatı veya mali bilançosundan herhangi biri 40 milyon Türk Lirası'nı aşmayan ekonomik birimler veya girişimler” KOBİ sayılmaktadır. Bu tanıma göre ülkemizdeki firmaların %99.9’u KOBİ’dir.</a:t>
            </a:r>
          </a:p>
          <a:p>
            <a:pPr>
              <a:defRPr/>
            </a:pPr>
            <a:endParaRPr lang="tr-TR" dirty="0" smtClean="0"/>
          </a:p>
          <a:p>
            <a:pPr>
              <a:defRPr/>
            </a:pPr>
            <a:r>
              <a:rPr lang="tr-TR" dirty="0" smtClean="0"/>
              <a:t>Büyük şirketler, markalaşabilen yapılar, her ülke için önemlidir ve sayılarının artması arzu edilir. Ama KOBİ’ler, kamusal açıdan çok çok önemlidir diyoruz. Niçin? Çünkü KOBİ’ler bir nevi insan vücudundaki hücreler gibidirler. Çoğunlukla aile işletmeleridirler. En küçük yerleşim birimlerinde dahi vardırlar. Büyük firmaların rantabl bulmayıp yatırım yapmayacakları alanlarda üretim ve ticaret KOBİ’lerin etrafında yürür. Aynı şekilde, büyük firmalar girdilerinin önemli bir bölümünü KOBİ’lerin yan sanayi diye adlandırdığımız faaliyetlerinden temin ederler. Bunlarla da kalmaz:  KOBİ’ler yalnızca birer ticari işletme değildirler. Bulundukları ülkelerin sosyal hayatları ile iç içe geçmiş, istihdam, üretim ve ticaret hücreleridirler. Bu gün dünyada üretimi ve ticareti büyük ölçüde kontrol eden şirket sayısı birkaç bini geçmez belki, ama, KOBİ’lerin olmadığı bir dünyada büyük işletmelerin de ayakta durma şansları yoktur.</a:t>
            </a:r>
          </a:p>
          <a:p>
            <a:pPr>
              <a:defRPr/>
            </a:pPr>
            <a:r>
              <a:rPr lang="tr-TR" dirty="0" smtClean="0"/>
              <a:t> </a:t>
            </a:r>
          </a:p>
        </p:txBody>
      </p:sp>
      <p:sp>
        <p:nvSpPr>
          <p:cNvPr id="4506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E2B5067-43E6-4312-818E-1710B03380C3}" type="slidenum">
              <a:rPr lang="tr-TR" altLang="tr-TR" sz="1200">
                <a:latin typeface="Calibri" pitchFamily="34" charset="0"/>
              </a:rPr>
              <a:pPr algn="r" eaLnBrk="1" hangingPunct="1"/>
              <a:t>8</a:t>
            </a:fld>
            <a:endParaRPr lang="tr-TR" altLang="tr-T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üz Bağlayıcı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Düz Bağlayıcı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Düz Bağlayıcı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4" name="Düz Bağlayıcı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5" name="Düz Bağlayıcı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6"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Başlık 7"/>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Veri Yer Tutucusu 27"/>
          <p:cNvSpPr>
            <a:spLocks noGrp="1"/>
          </p:cNvSpPr>
          <p:nvPr>
            <p:ph type="dt" sz="half" idx="10"/>
          </p:nvPr>
        </p:nvSpPr>
        <p:spPr bwMode="auto">
          <a:xfrm rot="5400000">
            <a:off x="7764463" y="1174750"/>
            <a:ext cx="2286000" cy="381000"/>
          </a:xfrm>
        </p:spPr>
        <p:txBody>
          <a:bodyPr/>
          <a:lstStyle>
            <a:lvl1pPr>
              <a:defRPr smtClean="0"/>
            </a:lvl1pPr>
          </a:lstStyle>
          <a:p>
            <a:pPr>
              <a:defRPr/>
            </a:pPr>
            <a:fld id="{36E48B8B-F301-4F7F-A8A3-14D627A85EF4}" type="datetime1">
              <a:rPr lang="tr-TR"/>
              <a:pPr>
                <a:defRPr/>
              </a:pPr>
              <a:t>12.10.2021</a:t>
            </a:fld>
            <a:endParaRPr lang="tr-TR"/>
          </a:p>
        </p:txBody>
      </p:sp>
      <p:sp>
        <p:nvSpPr>
          <p:cNvPr id="23" name="Altbilgi Yer Tutucusu 16"/>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Slayt Numarası Yer Tutucusu 28"/>
          <p:cNvSpPr>
            <a:spLocks noGrp="1"/>
          </p:cNvSpPr>
          <p:nvPr>
            <p:ph type="sldNum" sz="quarter" idx="12"/>
          </p:nvPr>
        </p:nvSpPr>
        <p:spPr bwMode="auto">
          <a:xfrm>
            <a:off x="1325563" y="4929188"/>
            <a:ext cx="609600" cy="517525"/>
          </a:xfrm>
        </p:spPr>
        <p:txBody>
          <a:bodyPr/>
          <a:lstStyle>
            <a:lvl1pPr>
              <a:defRPr smtClean="0"/>
            </a:lvl1pPr>
          </a:lstStyle>
          <a:p>
            <a:pPr>
              <a:defRPr/>
            </a:pPr>
            <a:fld id="{9860EDE3-99EF-4E97-863F-FC792CFE2990}" type="slidenum">
              <a:rPr lang="tr-TR"/>
              <a:pPr>
                <a:defRPr/>
              </a:pPr>
              <a:t>‹#›</a:t>
            </a:fld>
            <a:endParaRPr lang="tr-TR"/>
          </a:p>
        </p:txBody>
      </p:sp>
    </p:spTree>
    <p:extLst>
      <p:ext uri="{BB962C8B-B14F-4D97-AF65-F5344CB8AC3E}">
        <p14:creationId xmlns:p14="http://schemas.microsoft.com/office/powerpoint/2010/main" val="338795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5"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Düz Bağlayıcı 5"/>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tr-TR"/>
          </a:p>
        </p:txBody>
      </p:sp>
      <p:sp>
        <p:nvSpPr>
          <p:cNvPr id="7" name="Dikdörtgen 6"/>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üz Bağlayıcı 8"/>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tr-TR"/>
          </a:p>
        </p:txBody>
      </p:sp>
      <p:sp>
        <p:nvSpPr>
          <p:cNvPr id="10" name="Oval 9"/>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Veri Yer Tutucusu 6"/>
          <p:cNvSpPr>
            <a:spLocks noGrp="1"/>
          </p:cNvSpPr>
          <p:nvPr>
            <p:ph type="dt" sz="half" idx="10"/>
          </p:nvPr>
        </p:nvSpPr>
        <p:spPr/>
        <p:txBody>
          <a:bodyPr/>
          <a:lstStyle>
            <a:lvl1pPr>
              <a:defRPr smtClean="0"/>
            </a:lvl1pPr>
          </a:lstStyle>
          <a:p>
            <a:pPr>
              <a:defRPr/>
            </a:pPr>
            <a:fld id="{6A3AF680-37FB-4832-86DC-16597A1C4C6B}" type="datetime1">
              <a:rPr lang="tr-TR"/>
              <a:pPr>
                <a:defRPr/>
              </a:pPr>
              <a:t>12.10.2021</a:t>
            </a:fld>
            <a:endParaRPr lang="tr-TR"/>
          </a:p>
        </p:txBody>
      </p:sp>
      <p:sp>
        <p:nvSpPr>
          <p:cNvPr id="12" name="Slayt Numarası Yer Tutucusu 8"/>
          <p:cNvSpPr>
            <a:spLocks noGrp="1"/>
          </p:cNvSpPr>
          <p:nvPr>
            <p:ph type="sldNum" sz="quarter" idx="11"/>
          </p:nvPr>
        </p:nvSpPr>
        <p:spPr/>
        <p:txBody>
          <a:bodyPr/>
          <a:lstStyle>
            <a:lvl1pPr>
              <a:defRPr smtClean="0"/>
            </a:lvl1pPr>
          </a:lstStyle>
          <a:p>
            <a:pPr>
              <a:defRPr/>
            </a:pPr>
            <a:fld id="{5064D853-535A-4B09-96B6-6ED2EFFA28D3}" type="slidenum">
              <a:rPr lang="tr-TR"/>
              <a:pPr>
                <a:defRPr/>
              </a:pPr>
              <a:t>‹#›</a:t>
            </a:fld>
            <a:endParaRPr lang="tr-TR"/>
          </a:p>
        </p:txBody>
      </p:sp>
      <p:sp>
        <p:nvSpPr>
          <p:cNvPr id="13" name="Altbilgi Yer Tutucusu 9"/>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231446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üz Bağlayıcı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Düz Bağlayıcı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Düz Bağlayıcı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Düz Bağlayıcı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Metin Yer Tutucusu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Veri Yer Tutucusu 3"/>
          <p:cNvSpPr>
            <a:spLocks noGrp="1"/>
          </p:cNvSpPr>
          <p:nvPr>
            <p:ph type="dt" sz="half" idx="10"/>
          </p:nvPr>
        </p:nvSpPr>
        <p:spPr bwMode="auto">
          <a:xfrm rot="5400000">
            <a:off x="7762875" y="1169988"/>
            <a:ext cx="2286000" cy="381000"/>
          </a:xfrm>
        </p:spPr>
        <p:txBody>
          <a:bodyPr/>
          <a:lstStyle>
            <a:lvl1pPr>
              <a:defRPr smtClean="0"/>
            </a:lvl1pPr>
          </a:lstStyle>
          <a:p>
            <a:pPr>
              <a:defRPr/>
            </a:pPr>
            <a:fld id="{76F2E2D0-0FDA-46DB-AC83-DFA1BA928230}" type="datetime1">
              <a:rPr lang="tr-TR"/>
              <a:pPr>
                <a:defRPr/>
              </a:pPr>
              <a:t>12.10.2021</a:t>
            </a:fld>
            <a:endParaRPr lang="tr-TR"/>
          </a:p>
        </p:txBody>
      </p:sp>
      <p:sp>
        <p:nvSpPr>
          <p:cNvPr id="21" name="Altbilgi Yer Tutucusu 4"/>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Slayt Numarası Yer Tutucusu 5"/>
          <p:cNvSpPr>
            <a:spLocks noGrp="1"/>
          </p:cNvSpPr>
          <p:nvPr>
            <p:ph type="sldNum" sz="quarter" idx="12"/>
          </p:nvPr>
        </p:nvSpPr>
        <p:spPr bwMode="auto">
          <a:xfrm>
            <a:off x="1339850" y="4929188"/>
            <a:ext cx="609600" cy="517525"/>
          </a:xfrm>
        </p:spPr>
        <p:txBody>
          <a:bodyPr/>
          <a:lstStyle>
            <a:lvl1pPr>
              <a:defRPr smtClean="0"/>
            </a:lvl1pPr>
          </a:lstStyle>
          <a:p>
            <a:pPr>
              <a:defRPr/>
            </a:pPr>
            <a:fld id="{BDD29056-9910-4896-BB16-F0B1C664E19F}" type="slidenum">
              <a:rPr lang="tr-TR"/>
              <a:pPr>
                <a:defRPr/>
              </a:pPr>
              <a:t>‹#›</a:t>
            </a:fld>
            <a:endParaRPr lang="tr-TR"/>
          </a:p>
        </p:txBody>
      </p:sp>
    </p:spTree>
    <p:extLst>
      <p:ext uri="{BB962C8B-B14F-4D97-AF65-F5344CB8AC3E}">
        <p14:creationId xmlns:p14="http://schemas.microsoft.com/office/powerpoint/2010/main" val="425923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4"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Düz Bağlayıcı 4"/>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tr-TR"/>
          </a:p>
        </p:txBody>
      </p:sp>
      <p:sp>
        <p:nvSpPr>
          <p:cNvPr id="6" name="Dikdörtgen 5"/>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üz Bağlayıcı 6"/>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tr-TR"/>
          </a:p>
        </p:txBody>
      </p:sp>
      <p:sp>
        <p:nvSpPr>
          <p:cNvPr id="8" name="Oval 7"/>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Başlık 1"/>
          <p:cNvSpPr>
            <a:spLocks noGrp="1"/>
          </p:cNvSpPr>
          <p:nvPr>
            <p:ph type="title"/>
          </p:nvPr>
        </p:nvSpPr>
        <p:spPr/>
        <p:txBody>
          <a:bodyPr/>
          <a:lstStyle/>
          <a:p>
            <a:r>
              <a:rPr lang="tr-TR" smtClean="0"/>
              <a:t>Asıl başlık stili için tıklatın</a:t>
            </a:r>
            <a:endParaRPr lang="en-US"/>
          </a:p>
        </p:txBody>
      </p:sp>
      <p:sp>
        <p:nvSpPr>
          <p:cNvPr id="9" name="Veri Yer Tutucusu 5"/>
          <p:cNvSpPr>
            <a:spLocks noGrp="1"/>
          </p:cNvSpPr>
          <p:nvPr>
            <p:ph type="dt" sz="half" idx="10"/>
          </p:nvPr>
        </p:nvSpPr>
        <p:spPr/>
        <p:txBody>
          <a:bodyPr/>
          <a:lstStyle>
            <a:lvl1pPr>
              <a:defRPr smtClean="0"/>
            </a:lvl1pPr>
          </a:lstStyle>
          <a:p>
            <a:pPr>
              <a:defRPr/>
            </a:pPr>
            <a:fld id="{07CDC0B5-B57B-455C-85D5-40A557DA76E0}" type="datetime1">
              <a:rPr lang="tr-TR"/>
              <a:pPr>
                <a:defRPr/>
              </a:pPr>
              <a:t>12.10.2021</a:t>
            </a:fld>
            <a:endParaRPr lang="tr-TR"/>
          </a:p>
        </p:txBody>
      </p:sp>
      <p:sp>
        <p:nvSpPr>
          <p:cNvPr id="10" name="Slayt Numarası Yer Tutucusu 6"/>
          <p:cNvSpPr>
            <a:spLocks noGrp="1"/>
          </p:cNvSpPr>
          <p:nvPr>
            <p:ph type="sldNum" sz="quarter" idx="11"/>
          </p:nvPr>
        </p:nvSpPr>
        <p:spPr/>
        <p:txBody>
          <a:bodyPr/>
          <a:lstStyle>
            <a:lvl1pPr>
              <a:defRPr smtClean="0"/>
            </a:lvl1pPr>
          </a:lstStyle>
          <a:p>
            <a:pPr>
              <a:defRPr/>
            </a:pPr>
            <a:fld id="{FDFCC288-918E-495E-BE63-00E705CD1B65}" type="slidenum">
              <a:rPr lang="tr-TR"/>
              <a:pPr>
                <a:defRPr/>
              </a:pPr>
              <a:t>‹#›</a:t>
            </a:fld>
            <a:endParaRPr lang="tr-TR"/>
          </a:p>
        </p:txBody>
      </p:sp>
      <p:sp>
        <p:nvSpPr>
          <p:cNvPr id="11" name="Altbilgi Yer Tutucusu 7"/>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20318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Düz Bağlayıcı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Düz Bağlayıcı 6"/>
          <p:cNvSpPr>
            <a:spLocks noChangeShapeType="1"/>
          </p:cNvSpPr>
          <p:nvPr/>
        </p:nvSpPr>
        <p:spPr bwMode="auto">
          <a:xfrm>
            <a:off x="6192838" y="0"/>
            <a:ext cx="0" cy="6858000"/>
          </a:xfrm>
          <a:prstGeom prst="line">
            <a:avLst/>
          </a:prstGeom>
          <a:noFill/>
          <a:ln w="12700">
            <a:solidFill>
              <a:schemeClr val="accent1"/>
            </a:solidFill>
            <a:round/>
            <a:headEnd/>
            <a:tailEnd/>
          </a:ln>
        </p:spPr>
        <p:txBody>
          <a:bodyPr/>
          <a:lstStyle/>
          <a:p>
            <a:pPr>
              <a:defRPr/>
            </a:pPr>
            <a:endParaRPr lang="tr-TR"/>
          </a:p>
        </p:txBody>
      </p:sp>
      <p:sp>
        <p:nvSpPr>
          <p:cNvPr id="8" name="Düz Bağlayıcı 10"/>
          <p:cNvSpPr>
            <a:spLocks noChangeShapeType="1"/>
          </p:cNvSpPr>
          <p:nvPr/>
        </p:nvSpPr>
        <p:spPr bwMode="auto">
          <a:xfrm>
            <a:off x="8991600" y="0"/>
            <a:ext cx="0" cy="6858000"/>
          </a:xfrm>
          <a:prstGeom prst="line">
            <a:avLst/>
          </a:prstGeom>
          <a:noFill/>
          <a:ln w="19050">
            <a:solidFill>
              <a:schemeClr val="accent1"/>
            </a:solidFill>
            <a:round/>
            <a:headEnd/>
            <a:tailEnd/>
          </a:ln>
        </p:spPr>
        <p:txBody>
          <a:bodyPr/>
          <a:lstStyle/>
          <a:p>
            <a:pPr>
              <a:defRPr/>
            </a:pPr>
            <a:endParaRPr lang="tr-TR"/>
          </a:p>
        </p:txBody>
      </p:sp>
      <p:sp>
        <p:nvSpPr>
          <p:cNvPr id="9"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üz Bağlayıcı 12"/>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tr-T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Başlık 1"/>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İçerik Yer Tutucusu 17"/>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Veri Yer Tutucusu 20"/>
          <p:cNvSpPr>
            <a:spLocks noGrp="1"/>
          </p:cNvSpPr>
          <p:nvPr>
            <p:ph type="dt" sz="half" idx="10"/>
          </p:nvPr>
        </p:nvSpPr>
        <p:spPr/>
        <p:txBody>
          <a:bodyPr/>
          <a:lstStyle>
            <a:lvl1pPr>
              <a:defRPr smtClean="0"/>
            </a:lvl1pPr>
          </a:lstStyle>
          <a:p>
            <a:pPr>
              <a:defRPr/>
            </a:pPr>
            <a:fld id="{0EA3FF2D-EA82-4F89-80DC-65F98FB1F4EB}" type="datetime1">
              <a:rPr lang="tr-TR"/>
              <a:pPr>
                <a:defRPr/>
              </a:pPr>
              <a:t>12.10.2021</a:t>
            </a:fld>
            <a:endParaRPr lang="tr-TR"/>
          </a:p>
        </p:txBody>
      </p:sp>
      <p:sp>
        <p:nvSpPr>
          <p:cNvPr id="13" name="Slayt Numarası Yer Tutucusu 21"/>
          <p:cNvSpPr>
            <a:spLocks noGrp="1"/>
          </p:cNvSpPr>
          <p:nvPr>
            <p:ph type="sldNum" sz="quarter" idx="11"/>
          </p:nvPr>
        </p:nvSpPr>
        <p:spPr/>
        <p:txBody>
          <a:bodyPr/>
          <a:lstStyle>
            <a:lvl1pPr>
              <a:defRPr smtClean="0"/>
            </a:lvl1pPr>
          </a:lstStyle>
          <a:p>
            <a:pPr>
              <a:defRPr/>
            </a:pPr>
            <a:fld id="{511922ED-8EA5-489F-AB05-4CE8733EAA9D}" type="slidenum">
              <a:rPr lang="tr-TR"/>
              <a:pPr>
                <a:defRPr/>
              </a:pPr>
              <a:t>‹#›</a:t>
            </a:fld>
            <a:endParaRPr lang="tr-TR"/>
          </a:p>
        </p:txBody>
      </p:sp>
      <p:sp>
        <p:nvSpPr>
          <p:cNvPr id="14" name="Altbilgi Yer Tutucusu 22"/>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2819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Düz Bağlayıcı 9"/>
          <p:cNvSpPr>
            <a:spLocks noChangeShapeType="1"/>
          </p:cNvSpPr>
          <p:nvPr/>
        </p:nvSpPr>
        <p:spPr bwMode="auto">
          <a:xfrm>
            <a:off x="8991600" y="0"/>
            <a:ext cx="0" cy="6858000"/>
          </a:xfrm>
          <a:prstGeom prst="line">
            <a:avLst/>
          </a:prstGeom>
          <a:noFill/>
          <a:ln w="9525">
            <a:solidFill>
              <a:schemeClr val="tx1"/>
            </a:solidFill>
            <a:round/>
            <a:headEnd/>
            <a:tailEnd/>
          </a:ln>
        </p:spPr>
        <p:txBody>
          <a:bodyPr/>
          <a:lstStyle/>
          <a:p>
            <a:pPr>
              <a:defRPr/>
            </a:pPr>
            <a:endParaRPr lang="tr-TR"/>
          </a:p>
        </p:txBody>
      </p:sp>
      <p:sp>
        <p:nvSpPr>
          <p:cNvPr id="8"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Düz Bağlayıcı 11"/>
          <p:cNvSpPr>
            <a:spLocks noChangeShapeType="1"/>
          </p:cNvSpPr>
          <p:nvPr/>
        </p:nvSpPr>
        <p:spPr bwMode="auto">
          <a:xfrm>
            <a:off x="8915400" y="0"/>
            <a:ext cx="0" cy="6858000"/>
          </a:xfrm>
          <a:prstGeom prst="line">
            <a:avLst/>
          </a:prstGeom>
          <a:noFill/>
          <a:ln w="9525">
            <a:solidFill>
              <a:schemeClr val="accent1"/>
            </a:solidFill>
            <a:round/>
            <a:headEnd/>
            <a:tailEnd/>
          </a:ln>
        </p:spPr>
        <p:txBody>
          <a:bodyPr/>
          <a:lstStyle/>
          <a:p>
            <a:pPr>
              <a:defRPr/>
            </a:pPr>
            <a:endParaRPr lang="tr-TR"/>
          </a:p>
        </p:txBody>
      </p:sp>
      <p:sp>
        <p:nvSpPr>
          <p:cNvPr id="10"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Düz Bağlayıcı 19"/>
          <p:cNvSpPr>
            <a:spLocks noChangeShapeType="1"/>
          </p:cNvSpPr>
          <p:nvPr/>
        </p:nvSpPr>
        <p:spPr bwMode="auto">
          <a:xfrm>
            <a:off x="6192838" y="0"/>
            <a:ext cx="0" cy="6858000"/>
          </a:xfrm>
          <a:prstGeom prst="line">
            <a:avLst/>
          </a:prstGeom>
          <a:noFill/>
          <a:ln w="12700">
            <a:solidFill>
              <a:schemeClr val="accent1"/>
            </a:solidFill>
            <a:round/>
            <a:headEnd/>
            <a:tailEnd/>
          </a:ln>
        </p:spPr>
        <p:txBody>
          <a:bodyPr/>
          <a:lstStyle/>
          <a:p>
            <a:pPr>
              <a:defRPr/>
            </a:pPr>
            <a:endParaRPr lang="tr-TR"/>
          </a:p>
        </p:txBody>
      </p:sp>
      <p:sp>
        <p:nvSpPr>
          <p:cNvPr id="2" name="Başlık 1"/>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Veri Yer Tutucusu 16"/>
          <p:cNvSpPr>
            <a:spLocks noGrp="1"/>
          </p:cNvSpPr>
          <p:nvPr>
            <p:ph type="dt" sz="half" idx="10"/>
          </p:nvPr>
        </p:nvSpPr>
        <p:spPr/>
        <p:txBody>
          <a:bodyPr/>
          <a:lstStyle>
            <a:lvl1pPr>
              <a:defRPr smtClean="0"/>
            </a:lvl1pPr>
          </a:lstStyle>
          <a:p>
            <a:pPr>
              <a:defRPr/>
            </a:pPr>
            <a:fld id="{3B66D15B-2971-4EF0-AF1D-6C6B24711D5A}" type="datetime1">
              <a:rPr lang="tr-TR"/>
              <a:pPr>
                <a:defRPr/>
              </a:pPr>
              <a:t>12.10.2021</a:t>
            </a:fld>
            <a:endParaRPr lang="tr-TR"/>
          </a:p>
        </p:txBody>
      </p:sp>
      <p:sp>
        <p:nvSpPr>
          <p:cNvPr id="13" name="Slayt Numarası Yer Tutucusu 17"/>
          <p:cNvSpPr>
            <a:spLocks noGrp="1"/>
          </p:cNvSpPr>
          <p:nvPr>
            <p:ph type="sldNum" sz="quarter" idx="11"/>
          </p:nvPr>
        </p:nvSpPr>
        <p:spPr/>
        <p:txBody>
          <a:bodyPr/>
          <a:lstStyle>
            <a:lvl1pPr>
              <a:defRPr smtClean="0"/>
            </a:lvl1pPr>
          </a:lstStyle>
          <a:p>
            <a:pPr>
              <a:defRPr/>
            </a:pPr>
            <a:fld id="{792039A3-882D-4FD3-B2D7-78ADE0C3AE84}" type="slidenum">
              <a:rPr lang="tr-TR"/>
              <a:pPr>
                <a:defRPr/>
              </a:pPr>
              <a:t>‹#›</a:t>
            </a:fld>
            <a:endParaRPr lang="tr-TR"/>
          </a:p>
        </p:txBody>
      </p:sp>
      <p:sp>
        <p:nvSpPr>
          <p:cNvPr id="14" name="Altbilgi Yer Tutucusu 20"/>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07854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4592D0C5-FB27-429C-B928-047468B69D95}" type="datetime1">
              <a:rPr lang="tr-TR"/>
              <a:pPr>
                <a:defRPr/>
              </a:pPr>
              <a:t>12.10.2021</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ABA86DC6-5EA0-4B7B-8CBC-27F3C660BC48}" type="slidenum">
              <a:rPr lang="tr-TR"/>
              <a:pPr>
                <a:defRPr/>
              </a:pPr>
              <a:t>‹#›</a:t>
            </a:fld>
            <a:endParaRPr lang="tr-TR"/>
          </a:p>
        </p:txBody>
      </p:sp>
    </p:spTree>
    <p:extLst>
      <p:ext uri="{BB962C8B-B14F-4D97-AF65-F5344CB8AC3E}">
        <p14:creationId xmlns:p14="http://schemas.microsoft.com/office/powerpoint/2010/main" val="329744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tr-TR" smtClean="0"/>
              <a:t>Asıl başlık stili için tıklatın</a:t>
            </a:r>
            <a:endParaRPr lang="en-US" smtClean="0"/>
          </a:p>
        </p:txBody>
      </p:sp>
      <p:sp>
        <p:nvSpPr>
          <p:cNvPr id="3075" name="Metin Yer Tutucusu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4" name="Veri Yer Tutucusu 16"/>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2"/>
                </a:solidFill>
                <a:latin typeface="Century Schoolbook" pitchFamily="18" charset="0"/>
              </a:defRPr>
            </a:lvl1pPr>
          </a:lstStyle>
          <a:p>
            <a:pPr>
              <a:defRPr/>
            </a:pPr>
            <a:fld id="{DAA6F274-4849-4E19-8BB8-2219B78981D7}" type="datetime1">
              <a:rPr lang="tr-TR"/>
              <a:pPr>
                <a:defRPr/>
              </a:pPr>
              <a:t>12.10.2021</a:t>
            </a:fld>
            <a:endParaRPr lang="tr-TR"/>
          </a:p>
        </p:txBody>
      </p:sp>
      <p:sp>
        <p:nvSpPr>
          <p:cNvPr id="25" name="Slayt Numarası Yer Tutucusu 17"/>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smtClean="0">
                <a:solidFill>
                  <a:srgbClr val="FFFFFF"/>
                </a:solidFill>
                <a:latin typeface="Century Schoolbook" pitchFamily="18" charset="0"/>
              </a:defRPr>
            </a:lvl1pPr>
          </a:lstStyle>
          <a:p>
            <a:pPr>
              <a:defRPr/>
            </a:pPr>
            <a:fld id="{F7ECD7CB-66B1-4779-AB64-2B67AABE94EF}" type="slidenum">
              <a:rPr lang="tr-TR"/>
              <a:pPr>
                <a:defRPr/>
              </a:pPr>
              <a:t>‹#›</a:t>
            </a:fld>
            <a:endParaRPr lang="tr-TR"/>
          </a:p>
        </p:txBody>
      </p:sp>
      <p:sp>
        <p:nvSpPr>
          <p:cNvPr id="26" name="Altbilgi Yer Tutucusu 20"/>
          <p:cNvSpPr>
            <a:spLocks noGrp="1"/>
          </p:cNvSpPr>
          <p:nvPr>
            <p:ph type="ftr" sz="quarter" idx="3"/>
          </p:nvPr>
        </p:nvSpPr>
        <p:spPr>
          <a:xfrm rot="5400000">
            <a:off x="6989763" y="3736975"/>
            <a:ext cx="3200400" cy="365125"/>
          </a:xfrm>
          <a:prstGeom prst="rect">
            <a:avLst/>
          </a:prstGeom>
        </p:spPr>
        <p:txBody>
          <a:bodyPr vert="horz" rtlCol="0" anchor="ctr" anchorCtr="0"/>
          <a:lstStyle>
            <a:lvl1pPr fontAlgn="auto">
              <a:spcBef>
                <a:spcPts val="0"/>
              </a:spcBef>
              <a:spcAft>
                <a:spcPts val="0"/>
              </a:spcAft>
              <a:defRPr sz="1200">
                <a:solidFill>
                  <a:schemeClr val="tx2"/>
                </a:solidFill>
                <a:latin typeface="+mn-lt"/>
                <a:ea typeface="+mn-ea"/>
              </a:defRPr>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hdr="0" ftr="0" dt="0"/>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ea typeface="ＭＳ Ｐゴシック" charset="0"/>
        </a:defRPr>
      </a:lvl2pPr>
      <a:lvl3pPr algn="l" rtl="0" eaLnBrk="0" fontAlgn="base" hangingPunct="0">
        <a:spcBef>
          <a:spcPct val="0"/>
        </a:spcBef>
        <a:spcAft>
          <a:spcPct val="0"/>
        </a:spcAft>
        <a:defRPr sz="3000">
          <a:solidFill>
            <a:schemeClr val="tx2"/>
          </a:solidFill>
          <a:latin typeface="Arial" charset="0"/>
          <a:ea typeface="ＭＳ Ｐゴシック" charset="0"/>
        </a:defRPr>
      </a:lvl3pPr>
      <a:lvl4pPr algn="l" rtl="0" eaLnBrk="0" fontAlgn="base" hangingPunct="0">
        <a:spcBef>
          <a:spcPct val="0"/>
        </a:spcBef>
        <a:spcAft>
          <a:spcPct val="0"/>
        </a:spcAft>
        <a:defRPr sz="3000">
          <a:solidFill>
            <a:schemeClr val="tx2"/>
          </a:solidFill>
          <a:latin typeface="Arial" charset="0"/>
          <a:ea typeface="ＭＳ Ｐゴシック" charset="0"/>
        </a:defRPr>
      </a:lvl4pPr>
      <a:lvl5pPr algn="l" rtl="0" eaLnBrk="0" fontAlgn="base" hangingPunct="0">
        <a:spcBef>
          <a:spcPct val="0"/>
        </a:spcBef>
        <a:spcAft>
          <a:spcPct val="0"/>
        </a:spcAft>
        <a:defRPr sz="3000">
          <a:solidFill>
            <a:schemeClr val="tx2"/>
          </a:solidFill>
          <a:latin typeface="Arial" charset="0"/>
          <a:ea typeface="ＭＳ Ｐゴシック" charset="0"/>
        </a:defRPr>
      </a:lvl5pPr>
      <a:lvl6pPr marL="457200" algn="l" rtl="0" fontAlgn="base">
        <a:spcBef>
          <a:spcPct val="0"/>
        </a:spcBef>
        <a:spcAft>
          <a:spcPct val="0"/>
        </a:spcAft>
        <a:defRPr sz="3000">
          <a:solidFill>
            <a:schemeClr val="tx2"/>
          </a:solidFill>
          <a:latin typeface="Century Schoolbook" charset="0"/>
          <a:ea typeface="ＭＳ Ｐゴシック" charset="0"/>
        </a:defRPr>
      </a:lvl6pPr>
      <a:lvl7pPr marL="914400" algn="l" rtl="0" fontAlgn="base">
        <a:spcBef>
          <a:spcPct val="0"/>
        </a:spcBef>
        <a:spcAft>
          <a:spcPct val="0"/>
        </a:spcAft>
        <a:defRPr sz="3000">
          <a:solidFill>
            <a:schemeClr val="tx2"/>
          </a:solidFill>
          <a:latin typeface="Century Schoolbook" charset="0"/>
          <a:ea typeface="ＭＳ Ｐゴシック" charset="0"/>
        </a:defRPr>
      </a:lvl7pPr>
      <a:lvl8pPr marL="1371600" algn="l" rtl="0" fontAlgn="base">
        <a:spcBef>
          <a:spcPct val="0"/>
        </a:spcBef>
        <a:spcAft>
          <a:spcPct val="0"/>
        </a:spcAft>
        <a:defRPr sz="3000">
          <a:solidFill>
            <a:schemeClr val="tx2"/>
          </a:solidFill>
          <a:latin typeface="Century Schoolbook" charset="0"/>
          <a:ea typeface="ＭＳ Ｐゴシック" charset="0"/>
        </a:defRPr>
      </a:lvl8pPr>
      <a:lvl9pPr marL="1828800" algn="l" rtl="0" fontAlgn="base">
        <a:spcBef>
          <a:spcPct val="0"/>
        </a:spcBef>
        <a:spcAft>
          <a:spcPct val="0"/>
        </a:spcAft>
        <a:defRPr sz="3000">
          <a:solidFill>
            <a:schemeClr val="tx2"/>
          </a:solidFill>
          <a:latin typeface="Century Schoolbook" charset="0"/>
          <a:ea typeface="ＭＳ Ｐゴシック"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sz="2400"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sz="2000"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5.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xml"/><Relationship Id="rId7" Type="http://schemas.openxmlformats.org/officeDocument/2006/relationships/image" Target="../media/image2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jpeg"/><Relationship Id="rId5" Type="http://schemas.openxmlformats.org/officeDocument/2006/relationships/diagramColors" Target="../diagrams/colors1.xml"/><Relationship Id="rId10" Type="http://schemas.openxmlformats.org/officeDocument/2006/relationships/image" Target="../media/image29.jpeg"/><Relationship Id="rId4" Type="http://schemas.openxmlformats.org/officeDocument/2006/relationships/diagramQuickStyle" Target="../diagrams/quickStyle1.xml"/><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67744" y="4725144"/>
            <a:ext cx="6264696" cy="1002128"/>
          </a:xfrm>
        </p:spPr>
        <p:style>
          <a:lnRef idx="1">
            <a:schemeClr val="accent1"/>
          </a:lnRef>
          <a:fillRef idx="3">
            <a:schemeClr val="accent1"/>
          </a:fillRef>
          <a:effectRef idx="2">
            <a:schemeClr val="accent1"/>
          </a:effectRef>
          <a:fontRef idx="minor">
            <a:schemeClr val="lt1"/>
          </a:fontRef>
        </p:style>
        <p:txBody>
          <a:bodyPr>
            <a:normAutofit fontScale="90000"/>
          </a:bodyPr>
          <a:lstStyle/>
          <a:p>
            <a:pPr eaLnBrk="1" fontAlgn="auto" hangingPunct="1">
              <a:spcAft>
                <a:spcPts val="0"/>
              </a:spcAft>
              <a:defRPr/>
            </a:pPr>
            <a:r>
              <a:rPr lang="tr-TR" altLang="tr-TR" sz="2800" dirty="0" smtClean="0">
                <a:ln w="0"/>
                <a:solidFill>
                  <a:schemeClr val="bg1"/>
                </a:solidFill>
                <a:latin typeface="Engravers MT" pitchFamily="18" charset="0"/>
              </a:rPr>
              <a:t/>
            </a:r>
            <a:br>
              <a:rPr lang="tr-TR" altLang="tr-TR" sz="2800" dirty="0" smtClean="0">
                <a:ln w="0"/>
                <a:solidFill>
                  <a:schemeClr val="bg1"/>
                </a:solidFill>
                <a:latin typeface="Engravers MT" pitchFamily="18" charset="0"/>
              </a:rPr>
            </a:br>
            <a:r>
              <a:rPr lang="tr-TR" altLang="tr-TR" sz="2800" dirty="0">
                <a:ln w="0"/>
                <a:solidFill>
                  <a:schemeClr val="bg1"/>
                </a:solidFill>
                <a:latin typeface="Engravers MT" pitchFamily="18" charset="0"/>
              </a:rPr>
              <a:t/>
            </a:r>
            <a:br>
              <a:rPr lang="tr-TR" altLang="tr-TR" sz="2800" dirty="0">
                <a:ln w="0"/>
                <a:solidFill>
                  <a:schemeClr val="bg1"/>
                </a:solidFill>
                <a:latin typeface="Engravers MT" pitchFamily="18" charset="0"/>
              </a:rPr>
            </a:br>
            <a:r>
              <a:rPr lang="tr-TR" altLang="tr-TR" sz="3600" cap="all" dirty="0">
                <a:ln w="0"/>
                <a:solidFill>
                  <a:schemeClr val="bg1"/>
                </a:solidFill>
                <a:effectLst>
                  <a:reflection blurRad="12700" stA="50000" endPos="50000" dist="5000" dir="5400000" sy="-100000" rotWithShape="0"/>
                </a:effectLst>
                <a:latin typeface="Times New Roman" pitchFamily="18" charset="0"/>
                <a:cs typeface="Arial" charset="0"/>
              </a:rPr>
              <a:t>KREDİ  GARANTİ  FONU</a:t>
            </a:r>
            <a:r>
              <a:rPr lang="tr-TR" altLang="tr-TR" sz="3200" dirty="0">
                <a:ln w="0"/>
                <a:solidFill>
                  <a:schemeClr val="bg1"/>
                </a:solidFill>
                <a:latin typeface="Engravers MT" pitchFamily="18" charset="0"/>
              </a:rPr>
              <a:t/>
            </a:r>
            <a:br>
              <a:rPr lang="tr-TR" altLang="tr-TR" sz="3200" dirty="0">
                <a:ln w="0"/>
                <a:solidFill>
                  <a:schemeClr val="bg1"/>
                </a:solidFill>
                <a:latin typeface="Engravers MT" pitchFamily="18" charset="0"/>
              </a:rPr>
            </a:br>
            <a:endParaRPr lang="tr-TR" dirty="0">
              <a:solidFill>
                <a:schemeClr val="bg1"/>
              </a:solidFill>
            </a:endParaRPr>
          </a:p>
        </p:txBody>
      </p:sp>
      <p:sp>
        <p:nvSpPr>
          <p:cNvPr id="3" name="Alt Başlık 2"/>
          <p:cNvSpPr>
            <a:spLocks noGrp="1"/>
          </p:cNvSpPr>
          <p:nvPr>
            <p:ph type="subTitle" idx="1"/>
          </p:nvPr>
        </p:nvSpPr>
        <p:spPr>
          <a:xfrm>
            <a:off x="2267744" y="5568262"/>
            <a:ext cx="6264696" cy="1289738"/>
          </a:xfrm>
          <a:ln>
            <a:miter lim="800000"/>
            <a:headEnd/>
            <a:tailEnd/>
          </a:ln>
          <a:extLst>
            <a:ext uri="{FAA26D3D-D897-4be2-8F04-BA451C77F1D7}"/>
          </a:extLst>
        </p:spPr>
        <p:style>
          <a:lnRef idx="2">
            <a:schemeClr val="accent1"/>
          </a:lnRef>
          <a:fillRef idx="1">
            <a:schemeClr val="lt1"/>
          </a:fillRef>
          <a:effectRef idx="0">
            <a:schemeClr val="accent1"/>
          </a:effectRef>
          <a:fontRef idx="minor">
            <a:schemeClr val="dk1"/>
          </a:fontRef>
        </p:style>
        <p:txBody>
          <a:bodyPr>
            <a:noAutofit/>
          </a:bodyPr>
          <a:lstStyle/>
          <a:p>
            <a:pPr defTabSz="828675" eaLnBrk="1" fontAlgn="auto" hangingPunct="1">
              <a:spcAft>
                <a:spcPts val="0"/>
              </a:spcAft>
              <a:buFont typeface="Wingdings"/>
              <a:buNone/>
              <a:defRPr/>
            </a:pPr>
            <a:r>
              <a:rPr lang="tr-TR" altLang="tr-TR"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Arial" charset="0"/>
              </a:rPr>
              <a:t>KOBİLER  İLE </a:t>
            </a:r>
            <a:r>
              <a:rPr lang="tr-TR" altLang="tr-TR" sz="36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Arial" charset="0"/>
              </a:rPr>
              <a:t>bANKALARI</a:t>
            </a:r>
            <a:r>
              <a:rPr lang="tr-TR" altLang="tr-TR"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Arial" charset="0"/>
              </a:rPr>
              <a:t/>
            </a:r>
            <a:br>
              <a:rPr lang="tr-TR" altLang="tr-TR"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Arial" charset="0"/>
              </a:rPr>
            </a:br>
            <a:r>
              <a:rPr lang="tr-TR" altLang="tr-TR"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Arial" charset="0"/>
              </a:rPr>
              <a:t>BULUŞTURUYOR</a:t>
            </a:r>
            <a:endParaRPr lang="tr-TR"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Arial" charset="0"/>
            </a:endParaRPr>
          </a:p>
        </p:txBody>
      </p:sp>
      <p:pic>
        <p:nvPicPr>
          <p:cNvPr id="5" name="Picture 2"/>
          <p:cNvPicPr>
            <a:picLocks noChangeAspect="1" noChangeArrowheads="1"/>
          </p:cNvPicPr>
          <p:nvPr/>
        </p:nvPicPr>
        <p:blipFill>
          <a:blip r:embed="rId2">
            <a:extLst/>
          </a:blip>
          <a:srcRect b="28746"/>
          <a:stretch>
            <a:fillRect/>
          </a:stretch>
        </p:blipFill>
        <p:spPr bwMode="auto">
          <a:xfrm>
            <a:off x="208956" y="2420888"/>
            <a:ext cx="2222620" cy="746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descr="C:\Users\ülkü\Desktop\KGF+FOTO\2009-kasim-20-basin-toplantisi.jpg"/>
          <p:cNvPicPr>
            <a:picLocks noChangeAspect="1" noChangeArrowheads="1"/>
          </p:cNvPicPr>
          <p:nvPr/>
        </p:nvPicPr>
        <p:blipFill>
          <a:blip r:embed="rId3">
            <a:extLst/>
          </a:blip>
          <a:srcRect/>
          <a:stretch>
            <a:fillRect/>
          </a:stretch>
        </p:blipFill>
        <p:spPr bwMode="auto">
          <a:xfrm>
            <a:off x="124713" y="188640"/>
            <a:ext cx="2391106" cy="1908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 name="Picture 2" descr="C:\Users\ülkü\Desktop\KGF+FOTO\2009-ekim-13-imza-toreni.jpg"/>
          <p:cNvPicPr>
            <a:picLocks noChangeAspect="1" noChangeArrowheads="1"/>
          </p:cNvPicPr>
          <p:nvPr/>
        </p:nvPicPr>
        <p:blipFill>
          <a:blip r:embed="rId4">
            <a:extLst/>
          </a:blip>
          <a:srcRect/>
          <a:stretch>
            <a:fillRect/>
          </a:stretch>
        </p:blipFill>
        <p:spPr bwMode="auto">
          <a:xfrm>
            <a:off x="6408204" y="188640"/>
            <a:ext cx="2327846" cy="1968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8" name="Picture 4" descr="C:\Users\ülkü\Desktop\KGF+FOTO\2010-mart-17-ab-kobi-finans-gunu-1.jpg"/>
          <p:cNvPicPr>
            <a:picLocks noChangeAspect="1" noChangeArrowheads="1"/>
          </p:cNvPicPr>
          <p:nvPr/>
        </p:nvPicPr>
        <p:blipFill>
          <a:blip r:embed="rId5">
            <a:extLst/>
          </a:blip>
          <a:srcRect/>
          <a:stretch>
            <a:fillRect/>
          </a:stretch>
        </p:blipFill>
        <p:spPr bwMode="auto">
          <a:xfrm>
            <a:off x="3010366" y="186318"/>
            <a:ext cx="2519331" cy="1908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9" name="Picture 8" descr="C:\Users\ülkü\Desktop\KGF+FOTO\2011-nisan-5-akdeniz-is-firsatlari.jpg"/>
          <p:cNvPicPr>
            <a:picLocks noChangeAspect="1" noChangeArrowheads="1"/>
          </p:cNvPicPr>
          <p:nvPr/>
        </p:nvPicPr>
        <p:blipFill>
          <a:blip r:embed="rId6">
            <a:extLst/>
          </a:blip>
          <a:srcRect/>
          <a:stretch>
            <a:fillRect/>
          </a:stretch>
        </p:blipFill>
        <p:spPr bwMode="auto">
          <a:xfrm>
            <a:off x="6480212" y="2335392"/>
            <a:ext cx="2255838" cy="2124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 name="Picture 6" descr="C:\Users\ülkü\Desktop\KGF+FOTO\2010-ekim-1-karadeniz-2 (2).jpg"/>
          <p:cNvPicPr>
            <a:picLocks noChangeAspect="1" noChangeArrowheads="1"/>
          </p:cNvPicPr>
          <p:nvPr/>
        </p:nvPicPr>
        <p:blipFill>
          <a:blip r:embed="rId7">
            <a:extLst/>
          </a:blip>
          <a:srcRect/>
          <a:stretch>
            <a:fillRect/>
          </a:stretch>
        </p:blipFill>
        <p:spPr bwMode="auto">
          <a:xfrm>
            <a:off x="3010367" y="2276872"/>
            <a:ext cx="2519331" cy="2047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cs typeface="Arial" charset="0"/>
              </a:rPr>
              <a:t>KGF’NİN KEFALET TÜRLERİ</a:t>
            </a:r>
          </a:p>
        </p:txBody>
      </p:sp>
      <p:graphicFrame>
        <p:nvGraphicFramePr>
          <p:cNvPr id="6" name="İçerik Yer Tutucusu 5"/>
          <p:cNvGraphicFramePr>
            <a:graphicFrameLocks noGrp="1"/>
          </p:cNvGraphicFramePr>
          <p:nvPr>
            <p:ph sz="quarter" idx="4294967295"/>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8" name="Slayt Numarası Yer Tutucusu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fld id="{F858E3C2-FC2E-4907-84DB-E4F6977C7F4B}" type="slidenum">
              <a:rPr lang="tr-TR" altLang="tr-TR" sz="1400" b="1">
                <a:solidFill>
                  <a:srgbClr val="FFFFFF"/>
                </a:solidFill>
                <a:latin typeface="Century Schoolbook" pitchFamily="18" charset="0"/>
                <a:cs typeface="Arial" charset="0"/>
              </a:rPr>
              <a:pPr algn="ctr" eaLnBrk="1" hangingPunct="1"/>
              <a:t>10</a:t>
            </a:fld>
            <a:endParaRPr lang="tr-TR" altLang="tr-TR" sz="1400" b="1">
              <a:solidFill>
                <a:srgbClr val="FFFFFF"/>
              </a:solidFill>
              <a:latin typeface="Century Schoolbook" pitchFamily="18" charset="0"/>
              <a:cs typeface="Arial" charset="0"/>
            </a:endParaRPr>
          </a:p>
        </p:txBody>
      </p:sp>
      <p:sp>
        <p:nvSpPr>
          <p:cNvPr id="8" name="10 Metin kutusu"/>
          <p:cNvSpPr txBox="1">
            <a:spLocks noChangeArrowheads="1"/>
          </p:cNvSpPr>
          <p:nvPr/>
        </p:nvSpPr>
        <p:spPr bwMode="auto">
          <a:xfrm>
            <a:off x="6385942" y="4437112"/>
            <a:ext cx="2631666" cy="791539"/>
          </a:xfrm>
          <a:prstGeom prst="rect">
            <a:avLst/>
          </a:prstGeom>
          <a:ln/>
          <a:extLst/>
        </p:spPr>
        <p:style>
          <a:lnRef idx="1">
            <a:schemeClr val="accent1"/>
          </a:lnRef>
          <a:fillRef idx="2">
            <a:schemeClr val="accent1"/>
          </a:fillRef>
          <a:effectRef idx="1">
            <a:schemeClr val="accent1"/>
          </a:effectRef>
          <a:fontRef idx="minor">
            <a:schemeClr val="dk1"/>
          </a:fontRef>
        </p:style>
        <p:txBody>
          <a:bodyPr lIns="82845" tIns="41422" rIns="82845" bIns="41422">
            <a:spAutoFit/>
          </a:bodyPr>
          <a:lstStyle>
            <a:lvl1pPr defTabSz="828675" eaLnBrk="0" hangingPunct="0">
              <a:defRPr>
                <a:solidFill>
                  <a:schemeClr val="tx1"/>
                </a:solidFill>
                <a:latin typeface="Arial" charset="0"/>
                <a:cs typeface="Arial" charset="0"/>
              </a:defRPr>
            </a:lvl1pPr>
            <a:lvl2pPr marL="673100" indent="-258763" defTabSz="828675" eaLnBrk="0" hangingPunct="0">
              <a:defRPr>
                <a:solidFill>
                  <a:schemeClr val="tx1"/>
                </a:solidFill>
                <a:latin typeface="Arial" charset="0"/>
                <a:cs typeface="Arial" charset="0"/>
              </a:defRPr>
            </a:lvl2pPr>
            <a:lvl3pPr marL="1035050" indent="-206375" defTabSz="828675" eaLnBrk="0" hangingPunct="0">
              <a:defRPr>
                <a:solidFill>
                  <a:schemeClr val="tx1"/>
                </a:solidFill>
                <a:latin typeface="Arial" charset="0"/>
                <a:cs typeface="Arial" charset="0"/>
              </a:defRPr>
            </a:lvl3pPr>
            <a:lvl4pPr marL="1449388" indent="-206375" defTabSz="828675" eaLnBrk="0" hangingPunct="0">
              <a:defRPr>
                <a:solidFill>
                  <a:schemeClr val="tx1"/>
                </a:solidFill>
                <a:latin typeface="Arial" charset="0"/>
                <a:cs typeface="Arial" charset="0"/>
              </a:defRPr>
            </a:lvl4pPr>
            <a:lvl5pPr marL="1863725" indent="-206375" defTabSz="828675" eaLnBrk="0" hangingPunct="0">
              <a:defRPr>
                <a:solidFill>
                  <a:schemeClr val="tx1"/>
                </a:solidFill>
                <a:latin typeface="Arial" charset="0"/>
                <a:cs typeface="Arial" charset="0"/>
              </a:defRPr>
            </a:lvl5pPr>
            <a:lvl6pPr marL="2320925" indent="-206375" defTabSz="828675" eaLnBrk="0" fontAlgn="base" hangingPunct="0">
              <a:spcBef>
                <a:spcPct val="0"/>
              </a:spcBef>
              <a:spcAft>
                <a:spcPct val="0"/>
              </a:spcAft>
              <a:defRPr>
                <a:solidFill>
                  <a:schemeClr val="tx1"/>
                </a:solidFill>
                <a:latin typeface="Arial" charset="0"/>
                <a:cs typeface="Arial" charset="0"/>
              </a:defRPr>
            </a:lvl6pPr>
            <a:lvl7pPr marL="2778125" indent="-206375" defTabSz="828675" eaLnBrk="0" fontAlgn="base" hangingPunct="0">
              <a:spcBef>
                <a:spcPct val="0"/>
              </a:spcBef>
              <a:spcAft>
                <a:spcPct val="0"/>
              </a:spcAft>
              <a:defRPr>
                <a:solidFill>
                  <a:schemeClr val="tx1"/>
                </a:solidFill>
                <a:latin typeface="Arial" charset="0"/>
                <a:cs typeface="Arial" charset="0"/>
              </a:defRPr>
            </a:lvl7pPr>
            <a:lvl8pPr marL="3235325" indent="-206375" defTabSz="828675" eaLnBrk="0" fontAlgn="base" hangingPunct="0">
              <a:spcBef>
                <a:spcPct val="0"/>
              </a:spcBef>
              <a:spcAft>
                <a:spcPct val="0"/>
              </a:spcAft>
              <a:defRPr>
                <a:solidFill>
                  <a:schemeClr val="tx1"/>
                </a:solidFill>
                <a:latin typeface="Arial" charset="0"/>
                <a:cs typeface="Arial" charset="0"/>
              </a:defRPr>
            </a:lvl8pPr>
            <a:lvl9pPr marL="3692525" indent="-206375" defTabSz="828675"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tr-TR" altLang="tr-TR" sz="2300" dirty="0">
                <a:effectLst>
                  <a:glow rad="228600">
                    <a:srgbClr val="FFFF00"/>
                  </a:glow>
                </a:effectLst>
              </a:rPr>
              <a:t>Herkese uygun </a:t>
            </a:r>
            <a:r>
              <a:rPr lang="tr-TR" altLang="tr-TR" sz="2300" dirty="0" smtClean="0">
                <a:effectLst>
                  <a:glow rad="228600">
                    <a:srgbClr val="FFFF00"/>
                  </a:glow>
                </a:effectLst>
              </a:rPr>
              <a:t>bir</a:t>
            </a:r>
          </a:p>
          <a:p>
            <a:pPr eaLnBrk="1" fontAlgn="auto" hangingPunct="1">
              <a:spcBef>
                <a:spcPts val="0"/>
              </a:spcBef>
              <a:spcAft>
                <a:spcPts val="0"/>
              </a:spcAft>
              <a:defRPr/>
            </a:pPr>
            <a:r>
              <a:rPr lang="tr-TR" altLang="tr-TR" sz="2300" dirty="0" smtClean="0">
                <a:effectLst>
                  <a:glow rad="228600">
                    <a:srgbClr val="FFFF00"/>
                  </a:glow>
                </a:effectLst>
              </a:rPr>
              <a:t> </a:t>
            </a:r>
            <a:r>
              <a:rPr lang="tr-TR" altLang="tr-TR" sz="2300" dirty="0">
                <a:effectLst>
                  <a:glow rad="228600">
                    <a:srgbClr val="FFFF00"/>
                  </a:glow>
                </a:effectLst>
              </a:rPr>
              <a:t>şemsiyemiz var.</a:t>
            </a:r>
          </a:p>
        </p:txBody>
      </p:sp>
      <p:pic>
        <p:nvPicPr>
          <p:cNvPr id="2356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0013" y="2133600"/>
            <a:ext cx="22383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8">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 ÖZ KAYNAK KEFALETLERİ    </a:t>
            </a:r>
          </a:p>
        </p:txBody>
      </p:sp>
      <p:sp>
        <p:nvSpPr>
          <p:cNvPr id="24581" name="İçerik Yer Tutucusu 2"/>
          <p:cNvSpPr>
            <a:spLocks noGrp="1"/>
          </p:cNvSpPr>
          <p:nvPr>
            <p:ph sz="quarter" idx="1"/>
          </p:nvPr>
        </p:nvSpPr>
        <p:spPr>
          <a:xfrm>
            <a:off x="457200" y="1600200"/>
            <a:ext cx="7467600" cy="4873625"/>
          </a:xfrm>
        </p:spPr>
        <p:txBody>
          <a:bodyPr/>
          <a:lstStyle/>
          <a:p>
            <a:pPr eaLnBrk="1" hangingPunct="1">
              <a:spcBef>
                <a:spcPct val="20000"/>
              </a:spcBef>
            </a:pPr>
            <a:r>
              <a:rPr lang="tr-TR" altLang="tr-TR" sz="2200" smtClean="0">
                <a:solidFill>
                  <a:srgbClr val="002060"/>
                </a:solidFill>
                <a:latin typeface="Calibri" pitchFamily="34" charset="0"/>
              </a:rPr>
              <a:t>KEFALET ORANI</a:t>
            </a:r>
          </a:p>
          <a:p>
            <a:pPr lvl="1" eaLnBrk="1" hangingPunct="1">
              <a:buFont typeface="Wingdings" pitchFamily="2" charset="2"/>
              <a:buChar char="§"/>
            </a:pPr>
            <a:r>
              <a:rPr lang="tr-TR" altLang="tr-TR" smtClean="0">
                <a:solidFill>
                  <a:srgbClr val="002060"/>
                </a:solidFill>
                <a:latin typeface="Calibri" pitchFamily="34" charset="0"/>
              </a:rPr>
              <a:t>KGF     :max. % 80</a:t>
            </a:r>
          </a:p>
          <a:p>
            <a:pPr lvl="1" eaLnBrk="1" hangingPunct="1">
              <a:buFont typeface="Wingdings" pitchFamily="2" charset="2"/>
              <a:buChar char="§"/>
            </a:pPr>
            <a:r>
              <a:rPr lang="tr-TR" altLang="tr-TR" smtClean="0">
                <a:solidFill>
                  <a:srgbClr val="002060"/>
                </a:solidFill>
                <a:latin typeface="Calibri" pitchFamily="34" charset="0"/>
              </a:rPr>
              <a:t>Banka : min. % 20</a:t>
            </a:r>
          </a:p>
          <a:p>
            <a:pPr eaLnBrk="1" hangingPunct="1">
              <a:spcBef>
                <a:spcPct val="20000"/>
              </a:spcBef>
            </a:pPr>
            <a:r>
              <a:rPr lang="tr-TR" altLang="tr-TR" sz="2100" smtClean="0">
                <a:solidFill>
                  <a:srgbClr val="002060"/>
                </a:solidFill>
                <a:latin typeface="Calibri" pitchFamily="34" charset="0"/>
              </a:rPr>
              <a:t>KEFALET LİMİTİ</a:t>
            </a:r>
          </a:p>
          <a:p>
            <a:pPr lvl="1" eaLnBrk="1" hangingPunct="1">
              <a:buFont typeface="Wingdings" pitchFamily="2" charset="2"/>
              <a:buChar char="§"/>
            </a:pPr>
            <a:r>
              <a:rPr lang="tr-TR" altLang="tr-TR" smtClean="0">
                <a:solidFill>
                  <a:srgbClr val="002060"/>
                </a:solidFill>
                <a:latin typeface="Calibri" pitchFamily="34" charset="0"/>
              </a:rPr>
              <a:t>Tek firma       :     1 Milyon TL</a:t>
            </a:r>
          </a:p>
          <a:p>
            <a:pPr lvl="1" eaLnBrk="1" hangingPunct="1">
              <a:buFont typeface="Wingdings" pitchFamily="2" charset="2"/>
              <a:buChar char="§"/>
            </a:pPr>
            <a:r>
              <a:rPr lang="tr-TR" altLang="tr-TR" smtClean="0">
                <a:solidFill>
                  <a:srgbClr val="002060"/>
                </a:solidFill>
                <a:latin typeface="Calibri" pitchFamily="34" charset="0"/>
              </a:rPr>
              <a:t>Grup firması :  1,5 Milyon TL</a:t>
            </a:r>
          </a:p>
          <a:p>
            <a:pPr eaLnBrk="1" hangingPunct="1">
              <a:spcBef>
                <a:spcPct val="20000"/>
              </a:spcBef>
            </a:pPr>
            <a:r>
              <a:rPr lang="tr-TR" altLang="tr-TR" sz="2100" smtClean="0">
                <a:solidFill>
                  <a:srgbClr val="002060"/>
                </a:solidFill>
                <a:latin typeface="Calibri" pitchFamily="34" charset="0"/>
              </a:rPr>
              <a:t>KEFALET VADESİ</a:t>
            </a:r>
          </a:p>
          <a:p>
            <a:pPr lvl="1" eaLnBrk="1" hangingPunct="1">
              <a:buFont typeface="Wingdings" pitchFamily="2" charset="2"/>
              <a:buChar char="§"/>
            </a:pPr>
            <a:r>
              <a:rPr lang="tr-TR" altLang="tr-TR" smtClean="0">
                <a:solidFill>
                  <a:srgbClr val="002060"/>
                </a:solidFill>
                <a:latin typeface="Calibri" pitchFamily="34" charset="0"/>
              </a:rPr>
              <a:t>Kredi vadesiyle uyumlu</a:t>
            </a:r>
          </a:p>
          <a:p>
            <a:pPr eaLnBrk="1" hangingPunct="1">
              <a:spcBef>
                <a:spcPct val="20000"/>
              </a:spcBef>
            </a:pPr>
            <a:r>
              <a:rPr lang="tr-TR" altLang="tr-TR" sz="2100" smtClean="0">
                <a:solidFill>
                  <a:srgbClr val="002060"/>
                </a:solidFill>
                <a:latin typeface="Calibri" pitchFamily="34" charset="0"/>
              </a:rPr>
              <a:t>KEFALET KOMİSYONU</a:t>
            </a:r>
          </a:p>
          <a:p>
            <a:pPr lvl="1" eaLnBrk="1" hangingPunct="1">
              <a:buFont typeface="Wingdings" pitchFamily="2" charset="2"/>
              <a:buChar char="§"/>
            </a:pPr>
            <a:r>
              <a:rPr lang="tr-TR" altLang="tr-TR" smtClean="0">
                <a:solidFill>
                  <a:srgbClr val="002060"/>
                </a:solidFill>
                <a:latin typeface="Calibri" pitchFamily="34" charset="0"/>
              </a:rPr>
              <a:t>Kaynağına ve kredinin </a:t>
            </a:r>
          </a:p>
          <a:p>
            <a:pPr lvl="1" eaLnBrk="1" hangingPunct="1">
              <a:buFont typeface="Wingdings 2" pitchFamily="18" charset="2"/>
              <a:buNone/>
            </a:pPr>
            <a:r>
              <a:rPr lang="tr-TR" altLang="tr-TR" smtClean="0">
                <a:solidFill>
                  <a:srgbClr val="002060"/>
                </a:solidFill>
                <a:latin typeface="Calibri" pitchFamily="34" charset="0"/>
              </a:rPr>
              <a:t>     türüne göre % 0,5-2</a:t>
            </a:r>
          </a:p>
        </p:txBody>
      </p:sp>
      <p:sp>
        <p:nvSpPr>
          <p:cNvPr id="2458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6275ED1-2DE7-4AF1-8207-FAAF7505B80E}" type="slidenum">
              <a:rPr lang="tr-TR" altLang="tr-TR">
                <a:solidFill>
                  <a:srgbClr val="FFFFFF"/>
                </a:solidFill>
                <a:latin typeface="Century Schoolbook" pitchFamily="18" charset="0"/>
              </a:rPr>
              <a:pPr eaLnBrk="1" hangingPunct="1"/>
              <a:t>11</a:t>
            </a:fld>
            <a:endParaRPr lang="tr-TR" altLang="tr-TR">
              <a:solidFill>
                <a:srgbClr val="FFFFFF"/>
              </a:solidFill>
              <a:latin typeface="Century Schoolbook" pitchFamily="18" charset="0"/>
            </a:endParaRPr>
          </a:p>
        </p:txBody>
      </p:sp>
      <p:sp>
        <p:nvSpPr>
          <p:cNvPr id="5" name="10 Metin kutusu"/>
          <p:cNvSpPr txBox="1">
            <a:spLocks noChangeArrowheads="1"/>
          </p:cNvSpPr>
          <p:nvPr/>
        </p:nvSpPr>
        <p:spPr bwMode="auto">
          <a:xfrm>
            <a:off x="4139952" y="1484784"/>
            <a:ext cx="4107156" cy="422207"/>
          </a:xfrm>
          <a:prstGeom prst="rect">
            <a:avLst/>
          </a:prstGeom>
          <a:ln/>
          <a:extLst/>
        </p:spPr>
        <p:style>
          <a:lnRef idx="1">
            <a:schemeClr val="dk1"/>
          </a:lnRef>
          <a:fillRef idx="3">
            <a:schemeClr val="dk1"/>
          </a:fillRef>
          <a:effectRef idx="2">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tr-TR" altLang="tr-TR" dirty="0" smtClean="0">
                <a:solidFill>
                  <a:schemeClr val="tx1"/>
                </a:solidFill>
              </a:rPr>
              <a:t>Kredinin </a:t>
            </a:r>
            <a:r>
              <a:rPr lang="tr-TR" altLang="tr-TR" dirty="0" err="1" smtClean="0">
                <a:solidFill>
                  <a:schemeClr val="tx1"/>
                </a:solidFill>
              </a:rPr>
              <a:t>max</a:t>
            </a:r>
            <a:r>
              <a:rPr lang="tr-TR" altLang="tr-TR" dirty="0" smtClean="0">
                <a:solidFill>
                  <a:schemeClr val="tx1"/>
                </a:solidFill>
              </a:rPr>
              <a:t>. </a:t>
            </a:r>
            <a:r>
              <a:rPr lang="tr-TR" altLang="tr-TR" dirty="0">
                <a:solidFill>
                  <a:schemeClr val="tx1"/>
                </a:solidFill>
              </a:rPr>
              <a:t>% 80’nine kefiliz.  </a:t>
            </a:r>
          </a:p>
        </p:txBody>
      </p:sp>
      <p:graphicFrame>
        <p:nvGraphicFramePr>
          <p:cNvPr id="6" name="8 Diyagram"/>
          <p:cNvGraphicFramePr/>
          <p:nvPr/>
        </p:nvGraphicFramePr>
        <p:xfrm>
          <a:off x="4427984" y="1978999"/>
          <a:ext cx="353572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HAZİNE KEFALETLERİ</a:t>
            </a:r>
          </a:p>
        </p:txBody>
      </p:sp>
      <p:sp>
        <p:nvSpPr>
          <p:cNvPr id="25605" name="İçerik Yer Tutucusu 2"/>
          <p:cNvSpPr>
            <a:spLocks noGrp="1"/>
          </p:cNvSpPr>
          <p:nvPr>
            <p:ph sz="quarter" idx="1"/>
          </p:nvPr>
        </p:nvSpPr>
        <p:spPr>
          <a:xfrm>
            <a:off x="457200" y="1600200"/>
            <a:ext cx="7467600" cy="4873625"/>
          </a:xfrm>
        </p:spPr>
        <p:txBody>
          <a:bodyPr/>
          <a:lstStyle/>
          <a:p>
            <a:pPr eaLnBrk="1" hangingPunct="1">
              <a:spcBef>
                <a:spcPct val="20000"/>
              </a:spcBef>
            </a:pPr>
            <a:r>
              <a:rPr lang="tr-TR" altLang="tr-TR" sz="2200" smtClean="0">
                <a:solidFill>
                  <a:srgbClr val="10253F"/>
                </a:solidFill>
                <a:latin typeface="Calibri" pitchFamily="34" charset="0"/>
              </a:rPr>
              <a:t>KEFALET ORANI</a:t>
            </a:r>
          </a:p>
          <a:p>
            <a:pPr lvl="1" eaLnBrk="1" hangingPunct="1">
              <a:buFont typeface="Wingdings" pitchFamily="2" charset="2"/>
              <a:buChar char="§"/>
            </a:pPr>
            <a:r>
              <a:rPr lang="tr-TR" altLang="tr-TR" smtClean="0">
                <a:solidFill>
                  <a:srgbClr val="10253F"/>
                </a:solidFill>
                <a:latin typeface="Calibri" pitchFamily="34" charset="0"/>
              </a:rPr>
              <a:t>KGF     : max. % 75</a:t>
            </a:r>
          </a:p>
          <a:p>
            <a:pPr lvl="1" eaLnBrk="1" hangingPunct="1">
              <a:buFont typeface="Wingdings" pitchFamily="2" charset="2"/>
              <a:buChar char="§"/>
            </a:pPr>
            <a:r>
              <a:rPr lang="tr-TR" altLang="tr-TR" smtClean="0">
                <a:solidFill>
                  <a:srgbClr val="10253F"/>
                </a:solidFill>
                <a:latin typeface="Calibri" pitchFamily="34" charset="0"/>
              </a:rPr>
              <a:t>Banka : min. % 25</a:t>
            </a:r>
          </a:p>
          <a:p>
            <a:pPr eaLnBrk="1" hangingPunct="1">
              <a:spcBef>
                <a:spcPct val="20000"/>
              </a:spcBef>
            </a:pPr>
            <a:r>
              <a:rPr lang="tr-TR" altLang="tr-TR" sz="2100" smtClean="0">
                <a:solidFill>
                  <a:srgbClr val="10253F"/>
                </a:solidFill>
                <a:latin typeface="Calibri" pitchFamily="34" charset="0"/>
              </a:rPr>
              <a:t>KEFALET LİMİTİ</a:t>
            </a:r>
          </a:p>
          <a:p>
            <a:pPr lvl="1" eaLnBrk="1" hangingPunct="1">
              <a:buFont typeface="Wingdings" pitchFamily="2" charset="2"/>
              <a:buChar char="§"/>
            </a:pPr>
            <a:r>
              <a:rPr lang="tr-TR" altLang="tr-TR" smtClean="0">
                <a:solidFill>
                  <a:srgbClr val="10253F"/>
                </a:solidFill>
                <a:latin typeface="Calibri" pitchFamily="34" charset="0"/>
              </a:rPr>
              <a:t>Tek firma       :  1,5 Milyon TL</a:t>
            </a:r>
          </a:p>
          <a:p>
            <a:pPr lvl="1" eaLnBrk="1" hangingPunct="1">
              <a:buFont typeface="Wingdings" pitchFamily="2" charset="2"/>
              <a:buChar char="§"/>
            </a:pPr>
            <a:r>
              <a:rPr lang="tr-TR" altLang="tr-TR" smtClean="0">
                <a:solidFill>
                  <a:srgbClr val="10253F"/>
                </a:solidFill>
                <a:latin typeface="Calibri" pitchFamily="34" charset="0"/>
              </a:rPr>
              <a:t>Grup firması :      2 Milyon TL</a:t>
            </a:r>
          </a:p>
          <a:p>
            <a:pPr eaLnBrk="1" hangingPunct="1">
              <a:spcBef>
                <a:spcPct val="20000"/>
              </a:spcBef>
            </a:pPr>
            <a:r>
              <a:rPr lang="tr-TR" altLang="tr-TR" sz="2100" smtClean="0">
                <a:solidFill>
                  <a:srgbClr val="10253F"/>
                </a:solidFill>
                <a:latin typeface="Calibri" pitchFamily="34" charset="0"/>
              </a:rPr>
              <a:t>KEFALET VADESİ</a:t>
            </a:r>
          </a:p>
          <a:p>
            <a:pPr lvl="1" eaLnBrk="1" hangingPunct="1">
              <a:buFont typeface="Wingdings" pitchFamily="2" charset="2"/>
              <a:buChar char="§"/>
            </a:pPr>
            <a:r>
              <a:rPr lang="tr-TR" altLang="tr-TR" smtClean="0">
                <a:solidFill>
                  <a:srgbClr val="10253F"/>
                </a:solidFill>
                <a:latin typeface="Calibri" pitchFamily="34" charset="0"/>
              </a:rPr>
              <a:t>En az 6 ay, en fazla 8 yıl</a:t>
            </a:r>
          </a:p>
          <a:p>
            <a:pPr eaLnBrk="1" hangingPunct="1">
              <a:spcBef>
                <a:spcPct val="20000"/>
              </a:spcBef>
            </a:pPr>
            <a:r>
              <a:rPr lang="tr-TR" altLang="tr-TR" sz="2100" smtClean="0">
                <a:solidFill>
                  <a:srgbClr val="10253F"/>
                </a:solidFill>
                <a:latin typeface="Calibri" pitchFamily="34" charset="0"/>
              </a:rPr>
              <a:t>KEFALET KOMİSYONU</a:t>
            </a:r>
          </a:p>
          <a:p>
            <a:pPr lvl="1" eaLnBrk="1" hangingPunct="1">
              <a:buFont typeface="Wingdings" pitchFamily="2" charset="2"/>
              <a:buChar char="§"/>
            </a:pPr>
            <a:r>
              <a:rPr lang="tr-TR" altLang="tr-TR" smtClean="0">
                <a:solidFill>
                  <a:srgbClr val="10253F"/>
                </a:solidFill>
                <a:latin typeface="Calibri" pitchFamily="34" charset="0"/>
              </a:rPr>
              <a:t>Birinci yıl % 1, takip eden </a:t>
            </a:r>
          </a:p>
          <a:p>
            <a:pPr lvl="1" eaLnBrk="1" hangingPunct="1">
              <a:buFont typeface="Wingdings 2" pitchFamily="18" charset="2"/>
              <a:buNone/>
            </a:pPr>
            <a:r>
              <a:rPr lang="tr-TR" altLang="tr-TR" smtClean="0">
                <a:solidFill>
                  <a:srgbClr val="10253F"/>
                </a:solidFill>
                <a:latin typeface="Calibri" pitchFamily="34" charset="0"/>
              </a:rPr>
              <a:t>     yıllarda % 0,9</a:t>
            </a:r>
          </a:p>
          <a:p>
            <a:pPr eaLnBrk="1" hangingPunct="1"/>
            <a:endParaRPr lang="tr-TR" altLang="tr-TR" smtClean="0">
              <a:latin typeface="Century Schoolbook" pitchFamily="18" charset="0"/>
            </a:endParaRPr>
          </a:p>
        </p:txBody>
      </p:sp>
      <p:sp>
        <p:nvSpPr>
          <p:cNvPr id="2560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518D7C-5745-4F08-8DD8-8865BCF03D77}" type="slidenum">
              <a:rPr lang="tr-TR" altLang="tr-TR">
                <a:solidFill>
                  <a:srgbClr val="FFFFFF"/>
                </a:solidFill>
                <a:latin typeface="Century Schoolbook" pitchFamily="18" charset="0"/>
              </a:rPr>
              <a:pPr eaLnBrk="1" hangingPunct="1"/>
              <a:t>12</a:t>
            </a:fld>
            <a:endParaRPr lang="tr-TR" altLang="tr-TR">
              <a:solidFill>
                <a:srgbClr val="FFFFFF"/>
              </a:solidFill>
              <a:latin typeface="Century Schoolbook" pitchFamily="18" charset="0"/>
            </a:endParaRPr>
          </a:p>
        </p:txBody>
      </p:sp>
      <p:graphicFrame>
        <p:nvGraphicFramePr>
          <p:cNvPr id="5" name="8 Diyagram"/>
          <p:cNvGraphicFramePr/>
          <p:nvPr/>
        </p:nvGraphicFramePr>
        <p:xfrm>
          <a:off x="4355976" y="1844824"/>
          <a:ext cx="375174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0 Metin kutusu"/>
          <p:cNvSpPr txBox="1">
            <a:spLocks noChangeArrowheads="1"/>
          </p:cNvSpPr>
          <p:nvPr/>
        </p:nvSpPr>
        <p:spPr bwMode="auto">
          <a:xfrm>
            <a:off x="4283968" y="1412776"/>
            <a:ext cx="3960440" cy="422207"/>
          </a:xfrm>
          <a:prstGeom prst="rect">
            <a:avLst/>
          </a:prstGeom>
          <a:ln/>
          <a:extLst/>
        </p:spPr>
        <p:style>
          <a:lnRef idx="1">
            <a:schemeClr val="dk1"/>
          </a:lnRef>
          <a:fillRef idx="3">
            <a:schemeClr val="dk1"/>
          </a:fillRef>
          <a:effectRef idx="2">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smtClean="0">
                <a:solidFill>
                  <a:schemeClr val="tx1"/>
                </a:solidFill>
              </a:rPr>
              <a:t>Kredinin min. </a:t>
            </a:r>
            <a:r>
              <a:rPr lang="tr-TR" altLang="tr-TR" dirty="0">
                <a:solidFill>
                  <a:schemeClr val="tx1"/>
                </a:solidFill>
              </a:rPr>
              <a:t>% 75’ine kefiliz .  </a:t>
            </a:r>
          </a:p>
        </p:txBody>
      </p:sp>
      <p:pic>
        <p:nvPicPr>
          <p:cNvPr id="7" name="Picture 2"/>
          <p:cNvPicPr>
            <a:picLocks noChangeAspect="1" noChangeArrowheads="1"/>
          </p:cNvPicPr>
          <p:nvPr/>
        </p:nvPicPr>
        <p:blipFill>
          <a:blip r:embed="rId7">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EXİMBANK KEFALETLERİ</a:t>
            </a:r>
          </a:p>
        </p:txBody>
      </p:sp>
      <p:sp>
        <p:nvSpPr>
          <p:cNvPr id="26629" name="İçerik Yer Tutucusu 2"/>
          <p:cNvSpPr>
            <a:spLocks noGrp="1"/>
          </p:cNvSpPr>
          <p:nvPr>
            <p:ph sz="quarter" idx="1"/>
          </p:nvPr>
        </p:nvSpPr>
        <p:spPr>
          <a:xfrm>
            <a:off x="457200" y="1600200"/>
            <a:ext cx="7467600" cy="4873625"/>
          </a:xfrm>
        </p:spPr>
        <p:txBody>
          <a:bodyPr/>
          <a:lstStyle/>
          <a:p>
            <a:pPr eaLnBrk="1" hangingPunct="1">
              <a:spcBef>
                <a:spcPct val="20000"/>
              </a:spcBef>
              <a:buFont typeface="Wingdings" pitchFamily="2" charset="2"/>
              <a:buChar char="Ø"/>
            </a:pPr>
            <a:endParaRPr lang="tr-TR" altLang="tr-TR" smtClean="0">
              <a:solidFill>
                <a:srgbClr val="10253F"/>
              </a:solidFill>
              <a:latin typeface="Calibri" pitchFamily="34" charset="0"/>
            </a:endParaRPr>
          </a:p>
          <a:p>
            <a:pPr eaLnBrk="1" hangingPunct="1">
              <a:spcBef>
                <a:spcPct val="20000"/>
              </a:spcBef>
              <a:buFont typeface="Wingdings" pitchFamily="2" charset="2"/>
              <a:buChar char="Ø"/>
            </a:pPr>
            <a:r>
              <a:rPr lang="tr-TR" altLang="tr-TR" smtClean="0">
                <a:solidFill>
                  <a:srgbClr val="10253F"/>
                </a:solidFill>
                <a:latin typeface="Calibri" pitchFamily="34" charset="0"/>
              </a:rPr>
              <a:t>İhracatçı KOBİ doğrudan KGF</a:t>
            </a:r>
            <a:r>
              <a:rPr lang="tr-TR" altLang="en-US" smtClean="0">
                <a:solidFill>
                  <a:srgbClr val="10253F"/>
                </a:solidFill>
                <a:latin typeface="Calibri" pitchFamily="34" charset="0"/>
              </a:rPr>
              <a:t>’</a:t>
            </a:r>
            <a:r>
              <a:rPr lang="tr-TR" altLang="tr-TR" smtClean="0">
                <a:solidFill>
                  <a:srgbClr val="10253F"/>
                </a:solidFill>
                <a:latin typeface="Calibri" pitchFamily="34" charset="0"/>
              </a:rPr>
              <a:t>ye başvurur.</a:t>
            </a:r>
          </a:p>
          <a:p>
            <a:pPr eaLnBrk="1" hangingPunct="1">
              <a:spcBef>
                <a:spcPct val="20000"/>
              </a:spcBef>
              <a:buFont typeface="Wingdings" pitchFamily="2" charset="2"/>
              <a:buChar char="Ø"/>
            </a:pPr>
            <a:r>
              <a:rPr lang="tr-TR" altLang="tr-TR" smtClean="0">
                <a:solidFill>
                  <a:srgbClr val="10253F"/>
                </a:solidFill>
                <a:latin typeface="Calibri" pitchFamily="34" charset="0"/>
              </a:rPr>
              <a:t>Uygun görülen kredinin % 100</a:t>
            </a:r>
            <a:r>
              <a:rPr lang="tr-TR" altLang="en-US" smtClean="0">
                <a:solidFill>
                  <a:srgbClr val="10253F"/>
                </a:solidFill>
                <a:latin typeface="Calibri" pitchFamily="34" charset="0"/>
              </a:rPr>
              <a:t>’</a:t>
            </a:r>
            <a:r>
              <a:rPr lang="tr-TR" altLang="tr-TR" smtClean="0">
                <a:solidFill>
                  <a:srgbClr val="10253F"/>
                </a:solidFill>
                <a:latin typeface="Calibri" pitchFamily="34" charset="0"/>
              </a:rPr>
              <a:t>üne KGF kefaleti verilir.</a:t>
            </a:r>
          </a:p>
          <a:p>
            <a:pPr eaLnBrk="1" hangingPunct="1">
              <a:spcBef>
                <a:spcPct val="20000"/>
              </a:spcBef>
              <a:buFont typeface="Wingdings" pitchFamily="2" charset="2"/>
              <a:buChar char="Ø"/>
            </a:pPr>
            <a:r>
              <a:rPr lang="tr-TR" altLang="tr-TR" smtClean="0">
                <a:solidFill>
                  <a:srgbClr val="10253F"/>
                </a:solidFill>
                <a:latin typeface="Calibri" pitchFamily="34" charset="0"/>
              </a:rPr>
              <a:t>Kefaletini temin eden KOBİ EXİMBANK</a:t>
            </a:r>
            <a:r>
              <a:rPr lang="tr-TR" altLang="en-US" smtClean="0">
                <a:solidFill>
                  <a:srgbClr val="10253F"/>
                </a:solidFill>
                <a:latin typeface="Calibri" pitchFamily="34" charset="0"/>
              </a:rPr>
              <a:t>’</a:t>
            </a:r>
            <a:r>
              <a:rPr lang="tr-TR" altLang="tr-TR" smtClean="0">
                <a:solidFill>
                  <a:srgbClr val="10253F"/>
                </a:solidFill>
                <a:latin typeface="Calibri" pitchFamily="34" charset="0"/>
              </a:rPr>
              <a:t>dan kredisini kullanır.</a:t>
            </a:r>
          </a:p>
          <a:p>
            <a:pPr eaLnBrk="1" hangingPunct="1">
              <a:spcBef>
                <a:spcPct val="20000"/>
              </a:spcBef>
              <a:buFont typeface="Wingdings" pitchFamily="2" charset="2"/>
              <a:buChar char="Ø"/>
            </a:pPr>
            <a:r>
              <a:rPr lang="tr-TR" altLang="tr-TR" smtClean="0">
                <a:solidFill>
                  <a:srgbClr val="10253F"/>
                </a:solidFill>
                <a:latin typeface="Calibri" pitchFamily="34" charset="0"/>
              </a:rPr>
              <a:t>KEFALET LİMİTİ</a:t>
            </a:r>
          </a:p>
          <a:p>
            <a:pPr marL="742950" lvl="1" indent="-285750" eaLnBrk="1" hangingPunct="1">
              <a:buFont typeface="Wingdings" pitchFamily="2" charset="2"/>
              <a:buChar char="§"/>
            </a:pPr>
            <a:r>
              <a:rPr lang="tr-TR" altLang="tr-TR" sz="2400" smtClean="0">
                <a:solidFill>
                  <a:srgbClr val="10253F"/>
                </a:solidFill>
                <a:latin typeface="Calibri" pitchFamily="34" charset="0"/>
              </a:rPr>
              <a:t>Tek firma       :    1.4 Milyon TL</a:t>
            </a:r>
          </a:p>
          <a:p>
            <a:pPr marL="742950" lvl="1" indent="-285750" eaLnBrk="1" hangingPunct="1">
              <a:buFont typeface="Wingdings" pitchFamily="2" charset="2"/>
              <a:buChar char="§"/>
            </a:pPr>
            <a:r>
              <a:rPr lang="tr-TR" altLang="tr-TR" sz="2400" smtClean="0">
                <a:solidFill>
                  <a:srgbClr val="10253F"/>
                </a:solidFill>
                <a:latin typeface="Calibri" pitchFamily="34" charset="0"/>
              </a:rPr>
              <a:t>Grup firması :     2 Milyon TL</a:t>
            </a:r>
          </a:p>
          <a:p>
            <a:pPr eaLnBrk="1" hangingPunct="1">
              <a:spcBef>
                <a:spcPct val="20000"/>
              </a:spcBef>
              <a:buFont typeface="Wingdings" pitchFamily="2" charset="2"/>
              <a:buChar char="Ø"/>
            </a:pPr>
            <a:endParaRPr lang="tr-TR" altLang="tr-TR" smtClean="0">
              <a:solidFill>
                <a:srgbClr val="10253F"/>
              </a:solidFill>
              <a:latin typeface="Calibri" pitchFamily="34" charset="0"/>
            </a:endParaRPr>
          </a:p>
          <a:p>
            <a:pPr eaLnBrk="1" hangingPunct="1">
              <a:spcBef>
                <a:spcPct val="20000"/>
              </a:spcBef>
              <a:buFont typeface="Wingdings" pitchFamily="2" charset="2"/>
              <a:buNone/>
            </a:pPr>
            <a:endParaRPr lang="tr-TR" altLang="tr-TR" sz="2100" smtClean="0">
              <a:solidFill>
                <a:srgbClr val="002060"/>
              </a:solidFill>
              <a:latin typeface="Calibri" pitchFamily="34" charset="0"/>
            </a:endParaRPr>
          </a:p>
        </p:txBody>
      </p:sp>
      <p:sp>
        <p:nvSpPr>
          <p:cNvPr id="2663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E4722A3-4E27-4A22-94D5-519AD8EA4A53}" type="slidenum">
              <a:rPr lang="tr-TR" altLang="tr-TR">
                <a:solidFill>
                  <a:srgbClr val="FFFFFF"/>
                </a:solidFill>
                <a:latin typeface="Century Schoolbook" pitchFamily="18" charset="0"/>
              </a:rPr>
              <a:pPr eaLnBrk="1" hangingPunct="1"/>
              <a:t>13</a:t>
            </a:fld>
            <a:endParaRPr lang="tr-TR" altLang="tr-TR">
              <a:solidFill>
                <a:srgbClr val="FFFFFF"/>
              </a:solidFill>
              <a:latin typeface="Century Schoolbook" pitchFamily="18" charset="0"/>
            </a:endParaRPr>
          </a:p>
        </p:txBody>
      </p:sp>
      <p:sp>
        <p:nvSpPr>
          <p:cNvPr id="5" name="10 Metin kutusu"/>
          <p:cNvSpPr txBox="1">
            <a:spLocks noChangeArrowheads="1"/>
          </p:cNvSpPr>
          <p:nvPr/>
        </p:nvSpPr>
        <p:spPr bwMode="auto">
          <a:xfrm>
            <a:off x="442227" y="1485403"/>
            <a:ext cx="3863833" cy="437596"/>
          </a:xfrm>
          <a:prstGeom prst="rect">
            <a:avLst/>
          </a:prstGeom>
          <a:ln/>
          <a:extLst/>
        </p:spPr>
        <p:style>
          <a:lnRef idx="1">
            <a:schemeClr val="dk1"/>
          </a:lnRef>
          <a:fillRef idx="3">
            <a:schemeClr val="dk1"/>
          </a:fillRef>
          <a:effectRef idx="2">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a:solidFill>
                  <a:schemeClr val="tx1"/>
                </a:solidFill>
              </a:rPr>
              <a:t>İhracatçıya tam kefalet .       </a:t>
            </a:r>
          </a:p>
        </p:txBody>
      </p:sp>
      <p:pic>
        <p:nvPicPr>
          <p:cNvPr id="7" name="6 Resim" descr="MP900442238[1].jpg"/>
          <p:cNvPicPr>
            <a:picLocks noChangeAspect="1"/>
          </p:cNvPicPr>
          <p:nvPr/>
        </p:nvPicPr>
        <p:blipFill>
          <a:blip r:embed="rId2" cstate="print">
            <a:extLst/>
          </a:blip>
          <a:srcRect/>
          <a:stretch>
            <a:fillRect/>
          </a:stretch>
        </p:blipFill>
        <p:spPr bwMode="auto">
          <a:xfrm>
            <a:off x="5060227" y="4066083"/>
            <a:ext cx="2838126" cy="2223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8" name="Picture 2"/>
          <p:cNvPicPr>
            <a:picLocks noChangeAspect="1" noChangeArrowheads="1"/>
          </p:cNvPicPr>
          <p:nvPr/>
        </p:nvPicPr>
        <p:blipFill>
          <a:blip r:embed="rId3">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 PORTFÖY GARANTİ SİSTEMİ (PGS) </a:t>
            </a:r>
          </a:p>
        </p:txBody>
      </p:sp>
      <p:sp>
        <p:nvSpPr>
          <p:cNvPr id="27653" name="İçerik Yer Tutucusu 2"/>
          <p:cNvSpPr>
            <a:spLocks noGrp="1"/>
          </p:cNvSpPr>
          <p:nvPr>
            <p:ph sz="quarter" idx="1"/>
          </p:nvPr>
        </p:nvSpPr>
        <p:spPr>
          <a:xfrm>
            <a:off x="457200" y="1600200"/>
            <a:ext cx="7467600" cy="4873625"/>
          </a:xfrm>
        </p:spPr>
        <p:txBody>
          <a:bodyPr/>
          <a:lstStyle/>
          <a:p>
            <a:pPr eaLnBrk="1" hangingPunct="1">
              <a:spcBef>
                <a:spcPct val="20000"/>
              </a:spcBef>
            </a:pPr>
            <a:r>
              <a:rPr lang="tr-TR" altLang="tr-TR" smtClean="0">
                <a:solidFill>
                  <a:srgbClr val="002060"/>
                </a:solidFill>
                <a:latin typeface="Calibri" pitchFamily="34" charset="0"/>
              </a:rPr>
              <a:t>HEDEF KİTLE</a:t>
            </a:r>
          </a:p>
          <a:p>
            <a:pPr lvl="1" eaLnBrk="1" hangingPunct="1">
              <a:buFont typeface="Wingdings" pitchFamily="2" charset="2"/>
              <a:buChar char="Ø"/>
            </a:pPr>
            <a:r>
              <a:rPr lang="tr-TR" altLang="tr-TR" smtClean="0">
                <a:solidFill>
                  <a:srgbClr val="002060"/>
                </a:solidFill>
                <a:latin typeface="Calibri" pitchFamily="34" charset="0"/>
              </a:rPr>
              <a:t>Çalışan sayısı 9 veya altında olan</a:t>
            </a:r>
          </a:p>
          <a:p>
            <a:pPr lvl="1" eaLnBrk="1" hangingPunct="1">
              <a:buFont typeface="Wingdings" pitchFamily="2" charset="2"/>
              <a:buChar char="Ø"/>
            </a:pPr>
            <a:r>
              <a:rPr lang="tr-TR" altLang="tr-TR" smtClean="0">
                <a:solidFill>
                  <a:srgbClr val="002060"/>
                </a:solidFill>
                <a:latin typeface="Calibri" pitchFamily="34" charset="0"/>
              </a:rPr>
              <a:t>Ciro veya aktif büyüklüğü 2 Milyon Euro</a:t>
            </a:r>
            <a:r>
              <a:rPr lang="tr-TR" altLang="en-US" smtClean="0">
                <a:solidFill>
                  <a:srgbClr val="002060"/>
                </a:solidFill>
                <a:latin typeface="Calibri" pitchFamily="34" charset="0"/>
              </a:rPr>
              <a:t>’</a:t>
            </a:r>
            <a:r>
              <a:rPr lang="tr-TR" altLang="tr-TR" smtClean="0">
                <a:solidFill>
                  <a:srgbClr val="002060"/>
                </a:solidFill>
                <a:latin typeface="Calibri" pitchFamily="34" charset="0"/>
              </a:rPr>
              <a:t>dan az</a:t>
            </a:r>
          </a:p>
          <a:p>
            <a:pPr lvl="1" eaLnBrk="1" hangingPunct="1">
              <a:buFont typeface="Wingdings" pitchFamily="2" charset="2"/>
              <a:buChar char="Ø"/>
            </a:pPr>
            <a:r>
              <a:rPr lang="tr-TR" altLang="tr-TR" smtClean="0">
                <a:solidFill>
                  <a:srgbClr val="002060"/>
                </a:solidFill>
                <a:latin typeface="Calibri" pitchFamily="34" charset="0"/>
              </a:rPr>
              <a:t>Kalkınmada öncelikli 43 ilde yer alan işletmeler</a:t>
            </a:r>
          </a:p>
          <a:p>
            <a:pPr eaLnBrk="1" hangingPunct="1">
              <a:spcBef>
                <a:spcPct val="20000"/>
              </a:spcBef>
            </a:pPr>
            <a:r>
              <a:rPr lang="tr-TR" altLang="tr-TR" smtClean="0">
                <a:solidFill>
                  <a:srgbClr val="002060"/>
                </a:solidFill>
                <a:latin typeface="Calibri" pitchFamily="34" charset="0"/>
              </a:rPr>
              <a:t>KREDİ LİMİTİ</a:t>
            </a:r>
          </a:p>
          <a:p>
            <a:pPr lvl="1" eaLnBrk="1" hangingPunct="1">
              <a:buFont typeface="Wingdings" pitchFamily="2" charset="2"/>
              <a:buChar char="Ø"/>
            </a:pPr>
            <a:r>
              <a:rPr lang="tr-TR" altLang="tr-TR" smtClean="0">
                <a:solidFill>
                  <a:srgbClr val="002060"/>
                </a:solidFill>
                <a:latin typeface="Calibri" pitchFamily="34" charset="0"/>
              </a:rPr>
              <a:t>1 seferde 49.500 TL, toplam 148.500 TL</a:t>
            </a:r>
          </a:p>
          <a:p>
            <a:pPr eaLnBrk="1" hangingPunct="1">
              <a:spcBef>
                <a:spcPct val="20000"/>
              </a:spcBef>
            </a:pPr>
            <a:r>
              <a:rPr lang="tr-TR" altLang="tr-TR" smtClean="0">
                <a:solidFill>
                  <a:srgbClr val="002060"/>
                </a:solidFill>
                <a:latin typeface="Calibri" pitchFamily="34" charset="0"/>
              </a:rPr>
              <a:t>İNCELEME VE ONAY</a:t>
            </a:r>
          </a:p>
          <a:p>
            <a:pPr lvl="1" eaLnBrk="1" hangingPunct="1">
              <a:buFont typeface="Wingdings" pitchFamily="2" charset="2"/>
              <a:buChar char="Ø"/>
            </a:pPr>
            <a:r>
              <a:rPr lang="tr-TR" altLang="tr-TR" smtClean="0">
                <a:solidFill>
                  <a:srgbClr val="002060"/>
                </a:solidFill>
                <a:latin typeface="Calibri" pitchFamily="34" charset="0"/>
              </a:rPr>
              <a:t>Banka on-line olarak KGF</a:t>
            </a:r>
            <a:r>
              <a:rPr lang="tr-TR" altLang="en-US" smtClean="0">
                <a:solidFill>
                  <a:srgbClr val="002060"/>
                </a:solidFill>
                <a:latin typeface="Calibri" pitchFamily="34" charset="0"/>
              </a:rPr>
              <a:t>’</a:t>
            </a:r>
            <a:r>
              <a:rPr lang="tr-TR" altLang="tr-TR" smtClean="0">
                <a:solidFill>
                  <a:srgbClr val="002060"/>
                </a:solidFill>
                <a:latin typeface="Calibri" pitchFamily="34" charset="0"/>
              </a:rPr>
              <a:t>ye başvurur</a:t>
            </a:r>
          </a:p>
          <a:p>
            <a:pPr lvl="1" eaLnBrk="1" hangingPunct="1">
              <a:buFont typeface="Wingdings" pitchFamily="2" charset="2"/>
              <a:buChar char="Ø"/>
            </a:pPr>
            <a:r>
              <a:rPr lang="tr-TR" altLang="tr-TR" smtClean="0">
                <a:solidFill>
                  <a:srgbClr val="002060"/>
                </a:solidFill>
                <a:latin typeface="Calibri" pitchFamily="34" charset="0"/>
              </a:rPr>
              <a:t>KGF kabul şartlarına bakar, ayrıca bir kredi </a:t>
            </a:r>
          </a:p>
          <a:p>
            <a:pPr lvl="1" eaLnBrk="1" hangingPunct="1">
              <a:buFont typeface="Wingdings 2" pitchFamily="18" charset="2"/>
              <a:buNone/>
            </a:pPr>
            <a:r>
              <a:rPr lang="tr-TR" altLang="tr-TR" smtClean="0">
                <a:solidFill>
                  <a:srgbClr val="002060"/>
                </a:solidFill>
                <a:latin typeface="Calibri" pitchFamily="34" charset="0"/>
              </a:rPr>
              <a:t>     incelemesi yapmaz</a:t>
            </a:r>
          </a:p>
          <a:p>
            <a:pPr lvl="1" eaLnBrk="1" hangingPunct="1">
              <a:buFont typeface="Wingdings" pitchFamily="2" charset="2"/>
              <a:buChar char="Ø"/>
            </a:pPr>
            <a:r>
              <a:rPr lang="tr-TR" altLang="tr-TR" smtClean="0">
                <a:solidFill>
                  <a:srgbClr val="002060"/>
                </a:solidFill>
                <a:latin typeface="Calibri" pitchFamily="34" charset="0"/>
              </a:rPr>
              <a:t>1 günde on-line olarak kefalet onayını verir</a:t>
            </a:r>
            <a:endParaRPr lang="tr-TR" altLang="tr-TR" smtClean="0">
              <a:solidFill>
                <a:srgbClr val="002060"/>
              </a:solidFill>
            </a:endParaRPr>
          </a:p>
          <a:p>
            <a:pPr lvl="1" eaLnBrk="1" hangingPunct="1">
              <a:buFont typeface="Wingdings" pitchFamily="2" charset="2"/>
              <a:buChar char="Ø"/>
            </a:pPr>
            <a:r>
              <a:rPr lang="tr-TR" altLang="tr-TR" smtClean="0">
                <a:solidFill>
                  <a:srgbClr val="002060"/>
                </a:solidFill>
              </a:rPr>
              <a:t>KOBİ’lerimize maliyet %0,05</a:t>
            </a:r>
          </a:p>
        </p:txBody>
      </p:sp>
      <p:sp>
        <p:nvSpPr>
          <p:cNvPr id="2765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F41E732-B93D-4E24-923E-52AA001A570C}" type="slidenum">
              <a:rPr lang="tr-TR" altLang="tr-TR">
                <a:solidFill>
                  <a:srgbClr val="FFFFFF"/>
                </a:solidFill>
                <a:latin typeface="Century Schoolbook" pitchFamily="18" charset="0"/>
              </a:rPr>
              <a:pPr eaLnBrk="1" hangingPunct="1"/>
              <a:t>14</a:t>
            </a:fld>
            <a:endParaRPr lang="tr-TR" altLang="tr-TR">
              <a:solidFill>
                <a:srgbClr val="FFFFFF"/>
              </a:solidFill>
              <a:latin typeface="Century Schoolbook" pitchFamily="18" charset="0"/>
            </a:endParaRPr>
          </a:p>
        </p:txBody>
      </p:sp>
      <p:sp>
        <p:nvSpPr>
          <p:cNvPr id="5" name="9 Metin kutusu"/>
          <p:cNvSpPr txBox="1">
            <a:spLocks noChangeArrowheads="1"/>
          </p:cNvSpPr>
          <p:nvPr/>
        </p:nvSpPr>
        <p:spPr bwMode="auto">
          <a:xfrm>
            <a:off x="5502137" y="3645024"/>
            <a:ext cx="3258558" cy="437596"/>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a:solidFill>
                  <a:schemeClr val="bg1"/>
                </a:solidFill>
                <a:effectLst>
                  <a:glow rad="228600">
                    <a:schemeClr val="accent2">
                      <a:satMod val="175000"/>
                      <a:alpha val="40000"/>
                    </a:schemeClr>
                  </a:glow>
                </a:effectLst>
              </a:rPr>
              <a:t>1 günde on-</a:t>
            </a:r>
            <a:r>
              <a:rPr lang="tr-TR" altLang="tr-TR" dirty="0" err="1">
                <a:solidFill>
                  <a:schemeClr val="bg1"/>
                </a:solidFill>
                <a:effectLst>
                  <a:glow rad="228600">
                    <a:schemeClr val="accent2">
                      <a:satMod val="175000"/>
                      <a:alpha val="40000"/>
                    </a:schemeClr>
                  </a:glow>
                </a:effectLst>
              </a:rPr>
              <a:t>line</a:t>
            </a:r>
            <a:r>
              <a:rPr lang="tr-TR" altLang="tr-TR" dirty="0">
                <a:solidFill>
                  <a:schemeClr val="bg1"/>
                </a:solidFill>
                <a:effectLst>
                  <a:glow rad="228600">
                    <a:schemeClr val="accent2">
                      <a:satMod val="175000"/>
                      <a:alpha val="40000"/>
                    </a:schemeClr>
                  </a:glow>
                </a:effectLst>
              </a:rPr>
              <a:t> kefalet !      </a:t>
            </a:r>
          </a:p>
        </p:txBody>
      </p:sp>
      <p:pic>
        <p:nvPicPr>
          <p:cNvPr id="6" name="7 Resim" descr="j0401813.jpg"/>
          <p:cNvPicPr>
            <a:picLocks noChangeAspect="1"/>
          </p:cNvPicPr>
          <p:nvPr/>
        </p:nvPicPr>
        <p:blipFill>
          <a:blip r:embed="rId2">
            <a:extLst/>
          </a:blip>
          <a:srcRect/>
          <a:stretch>
            <a:fillRect/>
          </a:stretch>
        </p:blipFill>
        <p:spPr bwMode="auto">
          <a:xfrm>
            <a:off x="6470514" y="1839648"/>
            <a:ext cx="2581566" cy="1727820"/>
          </a:xfrm>
          <a:prstGeom prst="rect">
            <a:avLst/>
          </a:prstGeom>
          <a:ln>
            <a:noFill/>
          </a:ln>
          <a:effectLst>
            <a:softEdge rad="112500"/>
          </a:effectLst>
          <a:extLst/>
        </p:spPr>
      </p:pic>
      <p:pic>
        <p:nvPicPr>
          <p:cNvPr id="7" name="Picture 1" descr="C:\Users\ülkü\AppData\Local\Microsoft\Windows\Temporary Internet Files\Content.IE5\82DMO1SI\MP900390095[1].jpg"/>
          <p:cNvPicPr>
            <a:picLocks noChangeAspect="1" noChangeArrowheads="1"/>
          </p:cNvPicPr>
          <p:nvPr/>
        </p:nvPicPr>
        <p:blipFill>
          <a:blip r:embed="rId3" cstate="print">
            <a:extLst/>
          </a:blip>
          <a:srcRect/>
          <a:stretch>
            <a:fillRect/>
          </a:stretch>
        </p:blipFill>
        <p:spPr bwMode="auto">
          <a:xfrm>
            <a:off x="6287245" y="4221088"/>
            <a:ext cx="2476329" cy="1656160"/>
          </a:xfrm>
          <a:prstGeom prst="rect">
            <a:avLst/>
          </a:prstGeom>
          <a:ln>
            <a:noFill/>
          </a:ln>
          <a:effectLst>
            <a:softEdge rad="112500"/>
          </a:effectLst>
          <a:extLst/>
        </p:spPr>
      </p:pic>
      <p:pic>
        <p:nvPicPr>
          <p:cNvPr id="8" name="Picture 2"/>
          <p:cNvPicPr>
            <a:picLocks noChangeAspect="1" noChangeArrowheads="1"/>
          </p:cNvPicPr>
          <p:nvPr/>
        </p:nvPicPr>
        <p:blipFill>
          <a:blip r:embed="rId4">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DEĞERLENDİRME KISTASLARI</a:t>
            </a:r>
          </a:p>
        </p:txBody>
      </p:sp>
      <p:sp>
        <p:nvSpPr>
          <p:cNvPr id="3" name="İçerik Yer Tutucusu 2"/>
          <p:cNvSpPr>
            <a:spLocks noGrp="1"/>
          </p:cNvSpPr>
          <p:nvPr>
            <p:ph sz="quarter" idx="1"/>
          </p:nvPr>
        </p:nvSpPr>
        <p:spPr>
          <a:ln>
            <a:miter lim="800000"/>
            <a:headEnd/>
            <a:tailEnd/>
          </a:ln>
          <a:extLst>
            <a:ext uri="{FAA26D3D-D897-4be2-8F04-BA451C77F1D7}"/>
          </a:extLst>
        </p:spPr>
        <p:txBody>
          <a:bodyPr>
            <a:normAutofit/>
          </a:bodyPr>
          <a:lstStyle/>
          <a:p>
            <a:pPr marL="640080" lvl="1" indent="-274320" algn="just" eaLnBrk="1" fontAlgn="auto" hangingPunct="1">
              <a:spcAft>
                <a:spcPts val="0"/>
              </a:spcAft>
              <a:buFont typeface="Wingdings" pitchFamily="2" charset="2"/>
              <a:buChar char="Ø"/>
              <a:defRPr/>
            </a:pPr>
            <a:endParaRPr lang="tr-TR" altLang="tr-TR" sz="2000" dirty="0" smtClean="0">
              <a:solidFill>
                <a:srgbClr val="10253F"/>
              </a:solidFill>
              <a:latin typeface="Calibri" pitchFamily="34" charset="0"/>
            </a:endParaRPr>
          </a:p>
          <a:p>
            <a:pPr marL="365760" lvl="1" indent="0" algn="just" eaLnBrk="1" fontAlgn="auto" hangingPunct="1">
              <a:spcAft>
                <a:spcPts val="0"/>
              </a:spcAft>
              <a:buFont typeface="Wingdings 2"/>
              <a:buNone/>
              <a:defRPr/>
            </a:pPr>
            <a:endParaRPr lang="tr-TR" altLang="tr-TR" sz="2000" dirty="0">
              <a:solidFill>
                <a:srgbClr val="10253F"/>
              </a:solidFill>
              <a:latin typeface="Calibri" pitchFamily="34" charset="0"/>
            </a:endParaRPr>
          </a:p>
          <a:p>
            <a:pPr marL="640080" lvl="1" indent="-274320" algn="just" eaLnBrk="1" fontAlgn="auto" hangingPunct="1">
              <a:spcAft>
                <a:spcPts val="0"/>
              </a:spcAft>
              <a:buFont typeface="Wingdings" pitchFamily="2" charset="2"/>
              <a:buChar char="Ø"/>
              <a:defRPr/>
            </a:pPr>
            <a:r>
              <a:rPr lang="tr-TR" altLang="tr-TR" sz="2000" dirty="0" smtClean="0">
                <a:solidFill>
                  <a:srgbClr val="10253F"/>
                </a:solidFill>
                <a:latin typeface="Calibri" pitchFamily="34" charset="0"/>
              </a:rPr>
              <a:t>KGF </a:t>
            </a:r>
            <a:r>
              <a:rPr lang="tr-TR" altLang="tr-TR" sz="2000" dirty="0">
                <a:solidFill>
                  <a:srgbClr val="10253F"/>
                </a:solidFill>
                <a:latin typeface="Calibri" pitchFamily="34" charset="0"/>
              </a:rPr>
              <a:t>‘</a:t>
            </a:r>
            <a:r>
              <a:rPr lang="tr-TR" altLang="tr-TR" sz="2000" dirty="0" err="1">
                <a:solidFill>
                  <a:srgbClr val="10253F"/>
                </a:solidFill>
                <a:latin typeface="Calibri" pitchFamily="34" charset="0"/>
              </a:rPr>
              <a:t>nin</a:t>
            </a:r>
            <a:r>
              <a:rPr lang="tr-TR" altLang="tr-TR" sz="2000" dirty="0">
                <a:solidFill>
                  <a:srgbClr val="10253F"/>
                </a:solidFill>
                <a:latin typeface="Calibri" pitchFamily="34" charset="0"/>
              </a:rPr>
              <a:t> öncelikli hedefi kredibilitesi olan ancak</a:t>
            </a:r>
            <a:r>
              <a:rPr lang="tr-TR" altLang="tr-TR" sz="2000" dirty="0">
                <a:solidFill>
                  <a:srgbClr val="10253F"/>
                </a:solidFill>
                <a:effectLst>
                  <a:glow rad="139700">
                    <a:schemeClr val="accent1">
                      <a:satMod val="175000"/>
                      <a:alpha val="40000"/>
                    </a:schemeClr>
                  </a:glow>
                </a:effectLst>
                <a:latin typeface="Calibri" pitchFamily="34" charset="0"/>
              </a:rPr>
              <a:t> </a:t>
            </a:r>
            <a:r>
              <a:rPr lang="tr-TR" altLang="tr-TR" sz="2000" b="1" dirty="0">
                <a:solidFill>
                  <a:srgbClr val="10253F"/>
                </a:solidFill>
                <a:effectLst>
                  <a:glow rad="139700">
                    <a:schemeClr val="accent1">
                      <a:satMod val="175000"/>
                      <a:alpha val="40000"/>
                    </a:schemeClr>
                  </a:glow>
                </a:effectLst>
                <a:latin typeface="Calibri" pitchFamily="34" charset="0"/>
              </a:rPr>
              <a:t>teminat sorunu yaşayan</a:t>
            </a:r>
            <a:r>
              <a:rPr lang="tr-TR" altLang="tr-TR" sz="2000" b="1" dirty="0">
                <a:solidFill>
                  <a:srgbClr val="10253F"/>
                </a:solidFill>
                <a:latin typeface="Calibri" pitchFamily="34" charset="0"/>
              </a:rPr>
              <a:t> </a:t>
            </a:r>
            <a:r>
              <a:rPr lang="tr-TR" altLang="tr-TR" sz="2000" dirty="0">
                <a:solidFill>
                  <a:srgbClr val="10253F"/>
                </a:solidFill>
                <a:latin typeface="Calibri" pitchFamily="34" charset="0"/>
              </a:rPr>
              <a:t>firmalardır.</a:t>
            </a:r>
          </a:p>
          <a:p>
            <a:pPr marL="640080" lvl="1" indent="-274320" algn="just" eaLnBrk="1" fontAlgn="auto" hangingPunct="1">
              <a:spcAft>
                <a:spcPts val="0"/>
              </a:spcAft>
              <a:buFont typeface="Wingdings" pitchFamily="2" charset="2"/>
              <a:buChar char="Ø"/>
              <a:defRPr/>
            </a:pPr>
            <a:r>
              <a:rPr lang="tr-TR" altLang="tr-TR" sz="2000" dirty="0">
                <a:solidFill>
                  <a:srgbClr val="10253F"/>
                </a:solidFill>
                <a:latin typeface="Calibri" pitchFamily="34" charset="0"/>
              </a:rPr>
              <a:t>Desteklenecek işin veya projenin </a:t>
            </a:r>
            <a:r>
              <a:rPr lang="tr-TR" altLang="tr-TR" sz="2000" b="1" dirty="0">
                <a:solidFill>
                  <a:srgbClr val="10253F"/>
                </a:solidFill>
                <a:effectLst>
                  <a:glow rad="139700">
                    <a:schemeClr val="accent1">
                      <a:satMod val="175000"/>
                      <a:alpha val="40000"/>
                    </a:schemeClr>
                  </a:glow>
                </a:effectLst>
                <a:latin typeface="Calibri" pitchFamily="34" charset="0"/>
              </a:rPr>
              <a:t>‘’karlı’’ </a:t>
            </a:r>
            <a:r>
              <a:rPr lang="tr-TR" altLang="tr-TR" sz="2000" dirty="0">
                <a:solidFill>
                  <a:srgbClr val="10253F"/>
                </a:solidFill>
                <a:latin typeface="Calibri" pitchFamily="34" charset="0"/>
              </a:rPr>
              <a:t>ve </a:t>
            </a:r>
            <a:r>
              <a:rPr lang="tr-TR" altLang="tr-TR" sz="2000" b="1" dirty="0">
                <a:solidFill>
                  <a:srgbClr val="10253F"/>
                </a:solidFill>
                <a:effectLst>
                  <a:glow rad="139700">
                    <a:schemeClr val="accent1">
                      <a:satMod val="175000"/>
                      <a:alpha val="40000"/>
                    </a:schemeClr>
                  </a:glow>
                </a:effectLst>
                <a:latin typeface="Calibri" pitchFamily="34" charset="0"/>
              </a:rPr>
              <a:t>‘’sürdürülebilir’’ </a:t>
            </a:r>
            <a:r>
              <a:rPr lang="tr-TR" altLang="tr-TR" sz="2000" dirty="0">
                <a:solidFill>
                  <a:srgbClr val="10253F"/>
                </a:solidFill>
                <a:latin typeface="Calibri" pitchFamily="34" charset="0"/>
              </a:rPr>
              <a:t>veya </a:t>
            </a:r>
            <a:r>
              <a:rPr lang="tr-TR" altLang="tr-TR" sz="2000" b="1" dirty="0">
                <a:solidFill>
                  <a:srgbClr val="10253F"/>
                </a:solidFill>
                <a:effectLst>
                  <a:glow rad="139700">
                    <a:schemeClr val="accent1">
                      <a:satMod val="175000"/>
                      <a:alpha val="40000"/>
                    </a:schemeClr>
                  </a:glow>
                </a:effectLst>
                <a:latin typeface="Calibri" pitchFamily="34" charset="0"/>
              </a:rPr>
              <a:t>‘’gerçekleştirilebilir’’ </a:t>
            </a:r>
            <a:r>
              <a:rPr lang="tr-TR" altLang="tr-TR" sz="2000" dirty="0">
                <a:solidFill>
                  <a:srgbClr val="10253F"/>
                </a:solidFill>
                <a:latin typeface="Calibri" pitchFamily="34" charset="0"/>
              </a:rPr>
              <a:t>olması esastır.</a:t>
            </a:r>
          </a:p>
          <a:p>
            <a:pPr marL="640080" lvl="1" indent="-274320" algn="just" eaLnBrk="1" fontAlgn="auto" hangingPunct="1">
              <a:spcAft>
                <a:spcPts val="0"/>
              </a:spcAft>
              <a:buFont typeface="Wingdings" pitchFamily="2" charset="2"/>
              <a:buChar char="Ø"/>
              <a:defRPr/>
            </a:pPr>
            <a:r>
              <a:rPr lang="tr-TR" altLang="tr-TR" sz="2000" dirty="0">
                <a:solidFill>
                  <a:srgbClr val="10253F"/>
                </a:solidFill>
                <a:latin typeface="Calibri" pitchFamily="34" charset="0"/>
              </a:rPr>
              <a:t>Firma sahip ve yöneticilerinin konularında yeterli </a:t>
            </a:r>
            <a:r>
              <a:rPr lang="tr-TR" altLang="tr-TR" sz="2000" b="1" dirty="0">
                <a:solidFill>
                  <a:srgbClr val="10253F"/>
                </a:solidFill>
                <a:effectLst>
                  <a:glow rad="139700">
                    <a:schemeClr val="accent1">
                      <a:satMod val="175000"/>
                      <a:alpha val="40000"/>
                    </a:schemeClr>
                  </a:glow>
                </a:effectLst>
                <a:latin typeface="Calibri" pitchFamily="34" charset="0"/>
              </a:rPr>
              <a:t>ticari ve mesleki</a:t>
            </a:r>
            <a:r>
              <a:rPr lang="tr-TR" altLang="tr-TR" sz="2000" dirty="0">
                <a:solidFill>
                  <a:srgbClr val="10253F"/>
                </a:solidFill>
                <a:effectLst>
                  <a:glow rad="139700">
                    <a:schemeClr val="accent1">
                      <a:satMod val="175000"/>
                      <a:alpha val="40000"/>
                    </a:schemeClr>
                  </a:glow>
                </a:effectLst>
                <a:latin typeface="Calibri" pitchFamily="34" charset="0"/>
              </a:rPr>
              <a:t> </a:t>
            </a:r>
            <a:r>
              <a:rPr lang="tr-TR" altLang="tr-TR" sz="2000" b="1" dirty="0">
                <a:solidFill>
                  <a:srgbClr val="10253F"/>
                </a:solidFill>
                <a:effectLst>
                  <a:glow rad="139700">
                    <a:schemeClr val="accent1">
                      <a:satMod val="175000"/>
                      <a:alpha val="40000"/>
                    </a:schemeClr>
                  </a:glow>
                </a:effectLst>
                <a:latin typeface="Calibri" pitchFamily="34" charset="0"/>
              </a:rPr>
              <a:t>bilgi ve deneyime</a:t>
            </a:r>
            <a:r>
              <a:rPr lang="tr-TR" altLang="tr-TR" sz="2000" dirty="0">
                <a:solidFill>
                  <a:srgbClr val="10253F"/>
                </a:solidFill>
                <a:latin typeface="Calibri" pitchFamily="34" charset="0"/>
              </a:rPr>
              <a:t> sahip olmaları  zorunludur.</a:t>
            </a:r>
          </a:p>
          <a:p>
            <a:pPr marL="640080" lvl="1" indent="-274320" algn="just" eaLnBrk="1" fontAlgn="auto" hangingPunct="1">
              <a:spcAft>
                <a:spcPts val="0"/>
              </a:spcAft>
              <a:buFont typeface="Wingdings" pitchFamily="2" charset="2"/>
              <a:buChar char="Ø"/>
              <a:defRPr/>
            </a:pPr>
            <a:r>
              <a:rPr lang="tr-TR" altLang="tr-TR" sz="2000" dirty="0">
                <a:solidFill>
                  <a:srgbClr val="10253F"/>
                </a:solidFill>
                <a:latin typeface="Calibri" pitchFamily="34" charset="0"/>
              </a:rPr>
              <a:t>KGF </a:t>
            </a:r>
            <a:r>
              <a:rPr lang="tr-TR" altLang="tr-TR" sz="2000" b="1" dirty="0">
                <a:solidFill>
                  <a:srgbClr val="10253F"/>
                </a:solidFill>
                <a:effectLst>
                  <a:glow rad="139700">
                    <a:schemeClr val="accent1">
                      <a:satMod val="175000"/>
                      <a:alpha val="40000"/>
                    </a:schemeClr>
                  </a:glow>
                </a:effectLst>
                <a:latin typeface="Calibri" pitchFamily="34" charset="0"/>
              </a:rPr>
              <a:t>istihdam yaratıcı </a:t>
            </a:r>
            <a:r>
              <a:rPr lang="tr-TR" altLang="tr-TR" sz="2000" dirty="0">
                <a:solidFill>
                  <a:srgbClr val="10253F"/>
                </a:solidFill>
                <a:latin typeface="Calibri" pitchFamily="34" charset="0"/>
              </a:rPr>
              <a:t>firmalara öncelik tanır.</a:t>
            </a:r>
          </a:p>
          <a:p>
            <a:pPr marL="640080" lvl="1" indent="-274320" algn="just" eaLnBrk="1" fontAlgn="auto" hangingPunct="1">
              <a:spcAft>
                <a:spcPts val="0"/>
              </a:spcAft>
              <a:buFont typeface="Wingdings" pitchFamily="2" charset="2"/>
              <a:buChar char="Ø"/>
              <a:defRPr/>
            </a:pPr>
            <a:r>
              <a:rPr lang="tr-TR" altLang="tr-TR" sz="2000" dirty="0">
                <a:solidFill>
                  <a:srgbClr val="10253F"/>
                </a:solidFill>
                <a:latin typeface="Calibri" pitchFamily="34" charset="0"/>
              </a:rPr>
              <a:t>KGF </a:t>
            </a:r>
            <a:r>
              <a:rPr lang="tr-TR" altLang="tr-TR" sz="2000" b="1" dirty="0">
                <a:solidFill>
                  <a:srgbClr val="10253F"/>
                </a:solidFill>
                <a:effectLst>
                  <a:glow rad="139700">
                    <a:schemeClr val="accent1">
                      <a:satMod val="175000"/>
                      <a:alpha val="40000"/>
                    </a:schemeClr>
                  </a:glow>
                </a:effectLst>
                <a:latin typeface="Calibri" pitchFamily="34" charset="0"/>
              </a:rPr>
              <a:t>yenilikçi projeleri, genç ve kadın girişimcileri </a:t>
            </a:r>
            <a:r>
              <a:rPr lang="tr-TR" altLang="tr-TR" sz="2000" dirty="0">
                <a:solidFill>
                  <a:srgbClr val="10253F"/>
                </a:solidFill>
                <a:latin typeface="Calibri" pitchFamily="34" charset="0"/>
              </a:rPr>
              <a:t>destekler.</a:t>
            </a:r>
            <a:endParaRPr lang="tr-TR" altLang="tr-TR" dirty="0">
              <a:solidFill>
                <a:srgbClr val="10253F"/>
              </a:solidFill>
              <a:latin typeface="Calibri" pitchFamily="34" charset="0"/>
            </a:endParaRPr>
          </a:p>
          <a:p>
            <a:pPr marL="0" indent="0" eaLnBrk="1" fontAlgn="auto" hangingPunct="1">
              <a:spcAft>
                <a:spcPts val="0"/>
              </a:spcAft>
              <a:buFont typeface="Wingdings"/>
              <a:buNone/>
              <a:defRPr/>
            </a:pPr>
            <a:endParaRPr lang="tr-TR" dirty="0">
              <a:latin typeface="+mn-lt"/>
            </a:endParaRPr>
          </a:p>
        </p:txBody>
      </p:sp>
      <p:sp>
        <p:nvSpPr>
          <p:cNvPr id="2867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BCD326C-F8B9-4CCE-B1B0-348C4818A1D6}" type="slidenum">
              <a:rPr lang="tr-TR" altLang="tr-TR">
                <a:solidFill>
                  <a:srgbClr val="FFFFFF"/>
                </a:solidFill>
                <a:latin typeface="Century Schoolbook" pitchFamily="18" charset="0"/>
              </a:rPr>
              <a:pPr eaLnBrk="1" hangingPunct="1"/>
              <a:t>15</a:t>
            </a:fld>
            <a:endParaRPr lang="tr-TR" altLang="tr-TR">
              <a:solidFill>
                <a:srgbClr val="FFFFFF"/>
              </a:solidFill>
              <a:latin typeface="Century Schoolbook" pitchFamily="18" charset="0"/>
            </a:endParaRPr>
          </a:p>
        </p:txBody>
      </p:sp>
      <p:sp>
        <p:nvSpPr>
          <p:cNvPr id="5" name="9 Metin kutusu"/>
          <p:cNvSpPr txBox="1">
            <a:spLocks noChangeArrowheads="1"/>
          </p:cNvSpPr>
          <p:nvPr/>
        </p:nvSpPr>
        <p:spPr bwMode="auto">
          <a:xfrm>
            <a:off x="683568" y="1700356"/>
            <a:ext cx="6521450" cy="437596"/>
          </a:xfrm>
          <a:prstGeom prst="rect">
            <a:avLst/>
          </a:prstGeom>
          <a:ln/>
          <a:extLst/>
        </p:spPr>
        <p:style>
          <a:lnRef idx="1">
            <a:schemeClr val="accent1"/>
          </a:lnRef>
          <a:fillRef idx="3">
            <a:schemeClr val="accent1"/>
          </a:fillRef>
          <a:effectRef idx="2">
            <a:schemeClr val="accent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smtClean="0">
                <a:solidFill>
                  <a:schemeClr val="tx1"/>
                </a:solidFill>
              </a:rPr>
              <a:t>Asıl olan </a:t>
            </a:r>
            <a:r>
              <a:rPr lang="tr-TR" altLang="tr-TR" dirty="0">
                <a:solidFill>
                  <a:schemeClr val="tx1"/>
                </a:solidFill>
              </a:rPr>
              <a:t>firmanın ticari ve mali performansıdır .       </a:t>
            </a:r>
          </a:p>
        </p:txBody>
      </p:sp>
      <p:pic>
        <p:nvPicPr>
          <p:cNvPr id="28680" name="6 Resim" descr="j023470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5211763"/>
            <a:ext cx="18351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10 Resim" descr="j023636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5480050"/>
            <a:ext cx="13017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6 Metin kutusu"/>
          <p:cNvSpPr txBox="1">
            <a:spLocks noChangeArrowheads="1"/>
          </p:cNvSpPr>
          <p:nvPr/>
        </p:nvSpPr>
        <p:spPr bwMode="auto">
          <a:xfrm>
            <a:off x="717476" y="5485855"/>
            <a:ext cx="6875462" cy="433388"/>
          </a:xfrm>
          <a:prstGeom prst="rect">
            <a:avLst/>
          </a:prstGeom>
          <a:ln/>
          <a:extLst/>
        </p:spPr>
        <p:style>
          <a:lnRef idx="1">
            <a:schemeClr val="accent1"/>
          </a:lnRef>
          <a:fillRef idx="3">
            <a:schemeClr val="accent1"/>
          </a:fillRef>
          <a:effectRef idx="2">
            <a:schemeClr val="accent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a:solidFill>
                  <a:schemeClr val="tx1"/>
                </a:solidFill>
              </a:rPr>
              <a:t>Kredi nakit ve kar yaratan ticari bir faaliyete verilir .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tr-TR" sz="2200" cap="none" smtClean="0">
                <a:solidFill>
                  <a:srgbClr val="FFFFFF"/>
                </a:solidFill>
                <a:latin typeface="Arial" charset="0"/>
              </a:rPr>
              <a:t>DEĞERLENDİRME KISTASLARI</a:t>
            </a:r>
          </a:p>
          <a:p>
            <a:pPr algn="ctr" eaLnBrk="1" hangingPunct="1">
              <a:defRPr/>
            </a:pPr>
            <a:r>
              <a:rPr lang="tr-TR" sz="2200" cap="none" smtClean="0">
                <a:solidFill>
                  <a:srgbClr val="FFFFFF"/>
                </a:solidFill>
                <a:latin typeface="Century Schoolbook" pitchFamily="18" charset="0"/>
              </a:rPr>
              <a:t/>
            </a:r>
            <a:br>
              <a:rPr lang="tr-TR" sz="2200" cap="none" smtClean="0">
                <a:solidFill>
                  <a:srgbClr val="FFFFFF"/>
                </a:solidFill>
                <a:latin typeface="Century Schoolbook" pitchFamily="18" charset="0"/>
              </a:rPr>
            </a:br>
            <a:r>
              <a:rPr lang="tr-TR" sz="2200" cap="none" smtClean="0">
                <a:solidFill>
                  <a:srgbClr val="FFFFFF"/>
                </a:solidFill>
                <a:latin typeface="Century Schoolbook" pitchFamily="18" charset="0"/>
              </a:rPr>
              <a:t>KREDİDE 5K</a:t>
            </a:r>
          </a:p>
        </p:txBody>
      </p:sp>
      <p:sp>
        <p:nvSpPr>
          <p:cNvPr id="29701"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A231981-4643-499E-90C2-CE93D96B8D3F}" type="slidenum">
              <a:rPr lang="tr-TR" altLang="tr-TR">
                <a:solidFill>
                  <a:srgbClr val="FFFFFF"/>
                </a:solidFill>
                <a:latin typeface="Century Schoolbook" pitchFamily="18" charset="0"/>
              </a:rPr>
              <a:pPr eaLnBrk="1" hangingPunct="1"/>
              <a:t>16</a:t>
            </a:fld>
            <a:endParaRPr lang="tr-TR" altLang="tr-TR">
              <a:solidFill>
                <a:srgbClr val="FFFFFF"/>
              </a:solidFill>
              <a:latin typeface="Century Schoolbook" pitchFamily="18" charset="0"/>
            </a:endParaRPr>
          </a:p>
        </p:txBody>
      </p:sp>
      <p:sp>
        <p:nvSpPr>
          <p:cNvPr id="5" name="9 Dikdörtgen"/>
          <p:cNvSpPr>
            <a:spLocks noChangeArrowheads="1"/>
          </p:cNvSpPr>
          <p:nvPr/>
        </p:nvSpPr>
        <p:spPr bwMode="auto">
          <a:xfrm>
            <a:off x="22225" y="1412875"/>
            <a:ext cx="1828800" cy="2159000"/>
          </a:xfrm>
          <a:prstGeom prst="rect">
            <a:avLst/>
          </a:prstGeom>
          <a:solidFill>
            <a:srgbClr val="FFCC66"/>
          </a:solidFill>
          <a:ln>
            <a:noFill/>
          </a:ln>
          <a:effectLst>
            <a:outerShdw blurRad="63500" dist="38100" dir="2700000" algn="tl" rotWithShape="0">
              <a:srgbClr val="000000">
                <a:alpha val="39998"/>
              </a:srgbClr>
            </a:outerShdw>
          </a:effectLst>
          <a:extLst/>
        </p:spPr>
        <p:txBody>
          <a:bodyPr lIns="82845" tIns="41422" rIns="82845" bIns="41422" anchor="ctr"/>
          <a:lstStyle/>
          <a:p>
            <a:pPr algn="ctr" defTabSz="828675" fontAlgn="b">
              <a:defRPr/>
            </a:pPr>
            <a:endParaRPr lang="tr-TR" sz="1600">
              <a:latin typeface="Calibri" pitchFamily="34" charset="0"/>
            </a:endParaRPr>
          </a:p>
          <a:p>
            <a:pPr algn="ctr" defTabSz="828675" fontAlgn="b">
              <a:defRPr/>
            </a:pPr>
            <a:r>
              <a:rPr lang="tr-TR" sz="1600" b="1">
                <a:latin typeface="Comic Sans MS" pitchFamily="66" charset="0"/>
              </a:rPr>
              <a:t>KARAKTER</a:t>
            </a:r>
          </a:p>
          <a:p>
            <a:pPr defTabSz="828675" fontAlgn="b">
              <a:defRPr/>
            </a:pPr>
            <a:endParaRPr lang="tr-TR" sz="1600">
              <a:latin typeface="Calibri" pitchFamily="34" charset="0"/>
            </a:endParaRPr>
          </a:p>
          <a:p>
            <a:pPr algn="ctr" defTabSz="828675" fontAlgn="b">
              <a:defRPr/>
            </a:pPr>
            <a:r>
              <a:rPr lang="tr-TR" sz="1600">
                <a:latin typeface="Calibri" pitchFamily="34" charset="0"/>
              </a:rPr>
              <a:t>Firma sahiplerinin karakteri, piyasa itibarı,taahhütlerine bağlılığı, krediyi geri  ödeme niyeti  </a:t>
            </a:r>
          </a:p>
          <a:p>
            <a:pPr defTabSz="828675" fontAlgn="b">
              <a:defRPr/>
            </a:pPr>
            <a:endParaRPr lang="tr-TR" sz="1600">
              <a:latin typeface="Calibri" pitchFamily="34" charset="0"/>
            </a:endParaRPr>
          </a:p>
        </p:txBody>
      </p:sp>
      <p:pic>
        <p:nvPicPr>
          <p:cNvPr id="29703" name="13 Resim"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1025" y="1412875"/>
            <a:ext cx="17668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0 Dikdörtgen"/>
          <p:cNvSpPr>
            <a:spLocks noChangeArrowheads="1"/>
          </p:cNvSpPr>
          <p:nvPr/>
        </p:nvSpPr>
        <p:spPr bwMode="auto">
          <a:xfrm>
            <a:off x="3621088" y="1412875"/>
            <a:ext cx="1830387" cy="2159000"/>
          </a:xfrm>
          <a:prstGeom prst="rect">
            <a:avLst/>
          </a:prstGeom>
          <a:solidFill>
            <a:srgbClr val="FFFF99"/>
          </a:solidFill>
          <a:ln>
            <a:noFill/>
          </a:ln>
          <a:effectLst>
            <a:outerShdw blurRad="63500" dist="20000" dir="5400000" rotWithShape="0">
              <a:srgbClr val="000000">
                <a:alpha val="37999"/>
              </a:srgbClr>
            </a:outerShdw>
          </a:effectLst>
          <a:extLst/>
        </p:spPr>
        <p:txBody>
          <a:bodyPr lIns="82845" tIns="41422" rIns="82845" bIns="41422" anchor="ctr"/>
          <a:lstStyle/>
          <a:p>
            <a:pPr algn="ctr" defTabSz="828675" fontAlgn="b">
              <a:defRPr/>
            </a:pPr>
            <a:endParaRPr lang="tr-TR" sz="1600">
              <a:latin typeface="Calibri" pitchFamily="34" charset="0"/>
            </a:endParaRPr>
          </a:p>
          <a:p>
            <a:pPr algn="ctr" defTabSz="828675" fontAlgn="b">
              <a:defRPr/>
            </a:pPr>
            <a:endParaRPr lang="tr-TR" sz="1600">
              <a:latin typeface="Calibri" pitchFamily="34" charset="0"/>
            </a:endParaRPr>
          </a:p>
          <a:p>
            <a:pPr algn="ctr" defTabSz="828675" fontAlgn="b">
              <a:defRPr/>
            </a:pPr>
            <a:r>
              <a:rPr lang="tr-TR" sz="1600" b="1">
                <a:latin typeface="Comic Sans MS" pitchFamily="66" charset="0"/>
              </a:rPr>
              <a:t>KAPASİTE</a:t>
            </a:r>
          </a:p>
          <a:p>
            <a:pPr algn="ctr" defTabSz="828675" fontAlgn="b">
              <a:defRPr/>
            </a:pPr>
            <a:endParaRPr lang="tr-TR" sz="1600">
              <a:latin typeface="Calibri" pitchFamily="34" charset="0"/>
            </a:endParaRPr>
          </a:p>
          <a:p>
            <a:pPr algn="ctr" defTabSz="828675" fontAlgn="b">
              <a:defRPr/>
            </a:pPr>
            <a:r>
              <a:rPr lang="tr-TR" sz="1600">
                <a:latin typeface="Calibri" pitchFamily="34" charset="0"/>
              </a:rPr>
              <a:t>Firmanın iş yapma ve borçlarını ödeyebilme  kabiliyeti ve kapasitesi</a:t>
            </a:r>
          </a:p>
          <a:p>
            <a:pPr algn="ctr" defTabSz="828675" fontAlgn="b">
              <a:defRPr/>
            </a:pPr>
            <a:endParaRPr lang="tr-TR" sz="1600">
              <a:latin typeface="Calibri" pitchFamily="34" charset="0"/>
            </a:endParaRPr>
          </a:p>
          <a:p>
            <a:pPr defTabSz="828675" fontAlgn="b">
              <a:defRPr/>
            </a:pPr>
            <a:endParaRPr lang="tr-TR" sz="1600">
              <a:latin typeface="Calibri" pitchFamily="34" charset="0"/>
            </a:endParaRPr>
          </a:p>
        </p:txBody>
      </p:sp>
      <p:pic>
        <p:nvPicPr>
          <p:cNvPr id="29705" name="14 Resim" descr="image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1412875"/>
            <a:ext cx="17684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1 Dikdörtgen"/>
          <p:cNvSpPr>
            <a:spLocks noChangeArrowheads="1"/>
          </p:cNvSpPr>
          <p:nvPr/>
        </p:nvSpPr>
        <p:spPr bwMode="auto">
          <a:xfrm>
            <a:off x="7237413" y="1417638"/>
            <a:ext cx="1828800" cy="2125662"/>
          </a:xfrm>
          <a:prstGeom prst="rect">
            <a:avLst/>
          </a:prstGeom>
          <a:solidFill>
            <a:srgbClr val="CCFF99"/>
          </a:solidFill>
          <a:ln>
            <a:noFill/>
          </a:ln>
          <a:effectLst>
            <a:outerShdw blurRad="63500" dist="38100" dir="2700000" algn="tl" rotWithShape="0">
              <a:srgbClr val="000000">
                <a:alpha val="39998"/>
              </a:srgbClr>
            </a:outerShdw>
          </a:effectLst>
          <a:extLst/>
        </p:spPr>
        <p:txBody>
          <a:bodyPr lIns="82845" tIns="41422" rIns="82845" bIns="41422" anchor="ctr"/>
          <a:lstStyle/>
          <a:p>
            <a:pPr algn="ctr" defTabSz="828675" fontAlgn="b">
              <a:defRPr/>
            </a:pPr>
            <a:endParaRPr lang="tr-TR" sz="1600">
              <a:latin typeface="Calibri" pitchFamily="34" charset="0"/>
            </a:endParaRPr>
          </a:p>
          <a:p>
            <a:pPr algn="ctr" defTabSz="828675" fontAlgn="b">
              <a:defRPr/>
            </a:pPr>
            <a:endParaRPr lang="tr-TR" sz="1600">
              <a:latin typeface="Calibri" pitchFamily="34" charset="0"/>
            </a:endParaRPr>
          </a:p>
          <a:p>
            <a:pPr algn="ctr" defTabSz="828675" fontAlgn="b">
              <a:defRPr/>
            </a:pPr>
            <a:r>
              <a:rPr lang="tr-TR" sz="1600" b="1">
                <a:latin typeface="Comic Sans MS" pitchFamily="66" charset="0"/>
              </a:rPr>
              <a:t>KAPİTAL</a:t>
            </a:r>
          </a:p>
          <a:p>
            <a:pPr algn="ctr" defTabSz="828675" fontAlgn="b">
              <a:defRPr/>
            </a:pPr>
            <a:r>
              <a:rPr lang="tr-TR" sz="1600">
                <a:latin typeface="Calibri" pitchFamily="34" charset="0"/>
              </a:rPr>
              <a:t>Firmanın sermaye ve toplam öz kaynaklarının yeterliliği, ortakların mal varlığı ve parasal durumu </a:t>
            </a:r>
          </a:p>
          <a:p>
            <a:pPr defTabSz="828675" fontAlgn="b">
              <a:defRPr/>
            </a:pPr>
            <a:endParaRPr lang="tr-TR" sz="1600">
              <a:latin typeface="Calibri" pitchFamily="34" charset="0"/>
            </a:endParaRPr>
          </a:p>
        </p:txBody>
      </p:sp>
      <p:pic>
        <p:nvPicPr>
          <p:cNvPr id="11" name="17 Resim" descr="images (4).jpg"/>
          <p:cNvPicPr>
            <a:picLocks noChangeAspect="1"/>
          </p:cNvPicPr>
          <p:nvPr/>
        </p:nvPicPr>
        <p:blipFill>
          <a:blip r:embed="rId4"/>
          <a:srcRect/>
          <a:stretch>
            <a:fillRect/>
          </a:stretch>
        </p:blipFill>
        <p:spPr bwMode="auto">
          <a:xfrm>
            <a:off x="7237413" y="3570288"/>
            <a:ext cx="1828800" cy="2132012"/>
          </a:xfrm>
          <a:prstGeom prst="rect">
            <a:avLst/>
          </a:prstGeom>
          <a:noFill/>
          <a:ln>
            <a:noFill/>
          </a:ln>
          <a:effectLst>
            <a:outerShdw blurRad="63500" dist="38100" dir="2700000" algn="tl" rotWithShape="0">
              <a:srgbClr val="000000">
                <a:alpha val="39999"/>
              </a:srgbClr>
            </a:outerShdw>
          </a:effectLst>
          <a:extLst/>
        </p:spPr>
      </p:pic>
      <p:sp>
        <p:nvSpPr>
          <p:cNvPr id="12" name="18 Dikdörtgen"/>
          <p:cNvSpPr>
            <a:spLocks noChangeArrowheads="1"/>
          </p:cNvSpPr>
          <p:nvPr/>
        </p:nvSpPr>
        <p:spPr bwMode="auto">
          <a:xfrm>
            <a:off x="1863725" y="3571875"/>
            <a:ext cx="1766888" cy="2114550"/>
          </a:xfrm>
          <a:prstGeom prst="rect">
            <a:avLst/>
          </a:prstGeom>
          <a:solidFill>
            <a:srgbClr val="66FF66"/>
          </a:solidFill>
          <a:ln>
            <a:noFill/>
          </a:ln>
          <a:effectLst>
            <a:outerShdw blurRad="63500" dist="20000" dir="5400000" rotWithShape="0">
              <a:srgbClr val="000000">
                <a:alpha val="37999"/>
              </a:srgbClr>
            </a:outerShdw>
          </a:effectLst>
          <a:extLst/>
        </p:spPr>
        <p:txBody>
          <a:bodyPr lIns="82845" tIns="41422" rIns="82845" bIns="41422" anchor="ctr"/>
          <a:lstStyle/>
          <a:p>
            <a:pPr algn="ctr" defTabSz="828675" fontAlgn="b">
              <a:defRPr/>
            </a:pPr>
            <a:endParaRPr lang="tr-TR" sz="1600">
              <a:latin typeface="Calibri" pitchFamily="34" charset="0"/>
            </a:endParaRPr>
          </a:p>
          <a:p>
            <a:pPr algn="ctr" defTabSz="828675" fontAlgn="b">
              <a:defRPr/>
            </a:pPr>
            <a:r>
              <a:rPr lang="tr-TR" sz="1600" b="1">
                <a:latin typeface="Comic Sans MS" pitchFamily="66" charset="0"/>
              </a:rPr>
              <a:t>KARŞILIK</a:t>
            </a:r>
          </a:p>
          <a:p>
            <a:pPr algn="ctr" defTabSz="828675" fontAlgn="b">
              <a:defRPr/>
            </a:pPr>
            <a:r>
              <a:rPr lang="tr-TR" sz="1600">
                <a:latin typeface="Calibri" pitchFamily="34" charset="0"/>
              </a:rPr>
              <a:t>Geri ödemede ortaya çıkabilecek herhangi bir olumsuzluğa karşılık alınabilecek teminatlar</a:t>
            </a:r>
          </a:p>
          <a:p>
            <a:pPr defTabSz="828675" fontAlgn="b">
              <a:defRPr/>
            </a:pPr>
            <a:endParaRPr lang="tr-TR" sz="1600">
              <a:latin typeface="Calibri" pitchFamily="34" charset="0"/>
            </a:endParaRPr>
          </a:p>
        </p:txBody>
      </p:sp>
      <p:pic>
        <p:nvPicPr>
          <p:cNvPr id="13" name="16 Resim" descr="images (3).jpg"/>
          <p:cNvPicPr>
            <a:picLocks noChangeAspect="1"/>
          </p:cNvPicPr>
          <p:nvPr/>
        </p:nvPicPr>
        <p:blipFill>
          <a:blip r:embed="rId5"/>
          <a:srcRect/>
          <a:stretch>
            <a:fillRect/>
          </a:stretch>
        </p:blipFill>
        <p:spPr bwMode="auto">
          <a:xfrm>
            <a:off x="3616325" y="3589338"/>
            <a:ext cx="1830388" cy="2097087"/>
          </a:xfrm>
          <a:prstGeom prst="rect">
            <a:avLst/>
          </a:prstGeom>
          <a:noFill/>
          <a:ln>
            <a:noFill/>
          </a:ln>
          <a:effectLst>
            <a:outerShdw blurRad="63500" dist="38100" dir="2700000" algn="tl" rotWithShape="0">
              <a:srgbClr val="000000">
                <a:alpha val="39999"/>
              </a:srgbClr>
            </a:outerShdw>
          </a:effectLst>
          <a:extLst/>
        </p:spPr>
      </p:pic>
      <p:sp>
        <p:nvSpPr>
          <p:cNvPr id="14" name="19 Dikdörtgen"/>
          <p:cNvSpPr>
            <a:spLocks noChangeArrowheads="1"/>
          </p:cNvSpPr>
          <p:nvPr/>
        </p:nvSpPr>
        <p:spPr bwMode="auto">
          <a:xfrm>
            <a:off x="5446713" y="3571875"/>
            <a:ext cx="1790700" cy="2114550"/>
          </a:xfrm>
          <a:prstGeom prst="rect">
            <a:avLst/>
          </a:prstGeom>
          <a:solidFill>
            <a:srgbClr val="FFFF29"/>
          </a:solidFill>
          <a:ln>
            <a:noFill/>
          </a:ln>
          <a:effectLst>
            <a:outerShdw blurRad="63500" dist="38100" dir="2700000" algn="tl" rotWithShape="0">
              <a:srgbClr val="000000">
                <a:alpha val="39998"/>
              </a:srgbClr>
            </a:outerShdw>
          </a:effectLst>
          <a:extLst/>
        </p:spPr>
        <p:txBody>
          <a:bodyPr lIns="82845" tIns="41422" rIns="82845" bIns="41422" anchor="ctr"/>
          <a:lstStyle/>
          <a:p>
            <a:pPr algn="ctr" defTabSz="828675" fontAlgn="b">
              <a:defRPr/>
            </a:pPr>
            <a:endParaRPr lang="tr-TR" sz="1600">
              <a:latin typeface="Calibri" pitchFamily="34" charset="0"/>
            </a:endParaRPr>
          </a:p>
          <a:p>
            <a:pPr algn="ctr" defTabSz="828675" fontAlgn="b">
              <a:defRPr/>
            </a:pPr>
            <a:r>
              <a:rPr lang="tr-TR" sz="1600" b="1">
                <a:latin typeface="Comic Sans MS" pitchFamily="66" charset="0"/>
              </a:rPr>
              <a:t>KOŞULLAR</a:t>
            </a:r>
          </a:p>
          <a:p>
            <a:pPr algn="ctr" defTabSz="828675" fontAlgn="b">
              <a:defRPr/>
            </a:pPr>
            <a:endParaRPr lang="tr-TR" sz="1600">
              <a:latin typeface="Calibri" pitchFamily="34" charset="0"/>
            </a:endParaRPr>
          </a:p>
          <a:p>
            <a:pPr algn="ctr" defTabSz="828675" fontAlgn="b">
              <a:defRPr/>
            </a:pPr>
            <a:r>
              <a:rPr lang="tr-TR" sz="1600">
                <a:latin typeface="Calibri" pitchFamily="34" charset="0"/>
              </a:rPr>
              <a:t>Firmanın  bulunduğu sektörün durumu ve ekonomik koşullardan etkilenme derecesi</a:t>
            </a:r>
          </a:p>
          <a:p>
            <a:pPr defTabSz="828675" fontAlgn="b">
              <a:defRPr/>
            </a:pPr>
            <a:endParaRPr lang="tr-TR" sz="1600">
              <a:latin typeface="Calibri" pitchFamily="34" charset="0"/>
            </a:endParaRPr>
          </a:p>
        </p:txBody>
      </p:sp>
      <p:pic>
        <p:nvPicPr>
          <p:cNvPr id="15" name="15 Resim" descr="images (2).jpg"/>
          <p:cNvPicPr>
            <a:picLocks noChangeAspect="1"/>
          </p:cNvPicPr>
          <p:nvPr/>
        </p:nvPicPr>
        <p:blipFill>
          <a:blip r:embed="rId6"/>
          <a:srcRect/>
          <a:stretch>
            <a:fillRect/>
          </a:stretch>
        </p:blipFill>
        <p:spPr bwMode="auto">
          <a:xfrm>
            <a:off x="22225" y="3557588"/>
            <a:ext cx="1828800" cy="2144712"/>
          </a:xfrm>
          <a:prstGeom prst="rect">
            <a:avLst/>
          </a:prstGeom>
          <a:noFill/>
          <a:ln>
            <a:noFill/>
          </a:ln>
          <a:effectLst>
            <a:outerShdw blurRad="63500" dist="38100" dir="2700000" algn="tl" rotWithShape="0">
              <a:srgbClr val="000000">
                <a:alpha val="39999"/>
              </a:srgbClr>
            </a:outerShdw>
          </a:effectLst>
          <a:extLst/>
        </p:spPr>
      </p:pic>
      <p:sp>
        <p:nvSpPr>
          <p:cNvPr id="29712" name="43 Metin kutusu"/>
          <p:cNvSpPr txBox="1">
            <a:spLocks noChangeArrowheads="1"/>
          </p:cNvSpPr>
          <p:nvPr/>
        </p:nvSpPr>
        <p:spPr bwMode="auto">
          <a:xfrm>
            <a:off x="1373188" y="1417638"/>
            <a:ext cx="639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45" tIns="41422" rIns="82845" bIns="41422">
            <a:spAutoFit/>
          </a:bodyPr>
          <a:lstStyle>
            <a:lvl1pPr defTabSz="828675" eaLnBrk="0" hangingPunct="0">
              <a:defRPr>
                <a:solidFill>
                  <a:schemeClr val="tx1"/>
                </a:solidFill>
                <a:latin typeface="Arial" charset="0"/>
                <a:ea typeface="ＭＳ Ｐゴシック" pitchFamily="34" charset="-128"/>
              </a:defRPr>
            </a:lvl1pPr>
            <a:lvl2pPr marL="742950" indent="-285750" defTabSz="828675" eaLnBrk="0" hangingPunct="0">
              <a:defRPr>
                <a:solidFill>
                  <a:schemeClr val="tx1"/>
                </a:solidFill>
                <a:latin typeface="Arial" charset="0"/>
                <a:ea typeface="ＭＳ Ｐゴシック" pitchFamily="34" charset="-128"/>
              </a:defRPr>
            </a:lvl2pPr>
            <a:lvl3pPr marL="1143000" indent="-228600" defTabSz="828675" eaLnBrk="0" hangingPunct="0">
              <a:defRPr>
                <a:solidFill>
                  <a:schemeClr val="tx1"/>
                </a:solidFill>
                <a:latin typeface="Arial" charset="0"/>
                <a:ea typeface="ＭＳ Ｐゴシック" pitchFamily="34" charset="-128"/>
              </a:defRPr>
            </a:lvl3pPr>
            <a:lvl4pPr marL="1600200" indent="-228600" defTabSz="828675" eaLnBrk="0" hangingPunct="0">
              <a:defRPr>
                <a:solidFill>
                  <a:schemeClr val="tx1"/>
                </a:solidFill>
                <a:latin typeface="Arial" charset="0"/>
                <a:ea typeface="ＭＳ Ｐゴシック" pitchFamily="34" charset="-128"/>
              </a:defRPr>
            </a:lvl4pPr>
            <a:lvl5pPr marL="2057400" indent="-228600" defTabSz="828675" eaLnBrk="0" hangingPunct="0">
              <a:defRPr>
                <a:solidFill>
                  <a:schemeClr val="tx1"/>
                </a:solidFill>
                <a:latin typeface="Arial" charset="0"/>
                <a:ea typeface="ＭＳ Ｐゴシック" pitchFamily="34" charset="-128"/>
              </a:defRPr>
            </a:lvl5pPr>
            <a:lvl6pPr marL="2514600" indent="-228600" defTabSz="8286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286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286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286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ltLang="tr-TR" sz="7200" b="1">
                <a:solidFill>
                  <a:srgbClr val="FF0000"/>
                </a:solidFill>
              </a:rPr>
              <a:t>1</a:t>
            </a:r>
          </a:p>
        </p:txBody>
      </p:sp>
      <p:sp>
        <p:nvSpPr>
          <p:cNvPr id="29713" name="44 Metin kutusu"/>
          <p:cNvSpPr txBox="1">
            <a:spLocks noChangeArrowheads="1"/>
          </p:cNvSpPr>
          <p:nvPr/>
        </p:nvSpPr>
        <p:spPr bwMode="auto">
          <a:xfrm>
            <a:off x="5167313" y="2741613"/>
            <a:ext cx="55562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45" tIns="41422" rIns="82845" bIns="41422">
            <a:spAutoFit/>
          </a:bodyPr>
          <a:lstStyle>
            <a:lvl1pPr defTabSz="828675" eaLnBrk="0" hangingPunct="0">
              <a:defRPr>
                <a:solidFill>
                  <a:schemeClr val="tx1"/>
                </a:solidFill>
                <a:latin typeface="Arial" charset="0"/>
                <a:ea typeface="ＭＳ Ｐゴシック" pitchFamily="34" charset="-128"/>
              </a:defRPr>
            </a:lvl1pPr>
            <a:lvl2pPr marL="742950" indent="-285750" defTabSz="828675" eaLnBrk="0" hangingPunct="0">
              <a:defRPr>
                <a:solidFill>
                  <a:schemeClr val="tx1"/>
                </a:solidFill>
                <a:latin typeface="Arial" charset="0"/>
                <a:ea typeface="ＭＳ Ｐゴシック" pitchFamily="34" charset="-128"/>
              </a:defRPr>
            </a:lvl2pPr>
            <a:lvl3pPr marL="1143000" indent="-228600" defTabSz="828675" eaLnBrk="0" hangingPunct="0">
              <a:defRPr>
                <a:solidFill>
                  <a:schemeClr val="tx1"/>
                </a:solidFill>
                <a:latin typeface="Arial" charset="0"/>
                <a:ea typeface="ＭＳ Ｐゴシック" pitchFamily="34" charset="-128"/>
              </a:defRPr>
            </a:lvl3pPr>
            <a:lvl4pPr marL="1600200" indent="-228600" defTabSz="828675" eaLnBrk="0" hangingPunct="0">
              <a:defRPr>
                <a:solidFill>
                  <a:schemeClr val="tx1"/>
                </a:solidFill>
                <a:latin typeface="Arial" charset="0"/>
                <a:ea typeface="ＭＳ Ｐゴシック" pitchFamily="34" charset="-128"/>
              </a:defRPr>
            </a:lvl4pPr>
            <a:lvl5pPr marL="2057400" indent="-228600" defTabSz="828675" eaLnBrk="0" hangingPunct="0">
              <a:defRPr>
                <a:solidFill>
                  <a:schemeClr val="tx1"/>
                </a:solidFill>
                <a:latin typeface="Arial" charset="0"/>
                <a:ea typeface="ＭＳ Ｐゴシック" pitchFamily="34" charset="-128"/>
              </a:defRPr>
            </a:lvl5pPr>
            <a:lvl6pPr marL="2514600" indent="-228600" defTabSz="8286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286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286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286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ltLang="tr-TR" sz="6000" b="1">
                <a:solidFill>
                  <a:srgbClr val="FF0000"/>
                </a:solidFill>
              </a:rPr>
              <a:t>2</a:t>
            </a:r>
          </a:p>
        </p:txBody>
      </p:sp>
      <p:sp>
        <p:nvSpPr>
          <p:cNvPr id="29714" name="45 Metin kutusu"/>
          <p:cNvSpPr txBox="1">
            <a:spLocks noChangeArrowheads="1"/>
          </p:cNvSpPr>
          <p:nvPr/>
        </p:nvSpPr>
        <p:spPr bwMode="auto">
          <a:xfrm>
            <a:off x="8640763" y="1268413"/>
            <a:ext cx="48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45" tIns="41422" rIns="82845" bIns="41422">
            <a:spAutoFit/>
          </a:bodyPr>
          <a:lstStyle>
            <a:lvl1pPr defTabSz="828675" eaLnBrk="0" hangingPunct="0">
              <a:defRPr>
                <a:solidFill>
                  <a:schemeClr val="tx1"/>
                </a:solidFill>
                <a:latin typeface="Arial" charset="0"/>
                <a:ea typeface="ＭＳ Ｐゴシック" pitchFamily="34" charset="-128"/>
              </a:defRPr>
            </a:lvl1pPr>
            <a:lvl2pPr marL="742950" indent="-285750" defTabSz="828675" eaLnBrk="0" hangingPunct="0">
              <a:defRPr>
                <a:solidFill>
                  <a:schemeClr val="tx1"/>
                </a:solidFill>
                <a:latin typeface="Arial" charset="0"/>
                <a:ea typeface="ＭＳ Ｐゴシック" pitchFamily="34" charset="-128"/>
              </a:defRPr>
            </a:lvl2pPr>
            <a:lvl3pPr marL="1143000" indent="-228600" defTabSz="828675" eaLnBrk="0" hangingPunct="0">
              <a:defRPr>
                <a:solidFill>
                  <a:schemeClr val="tx1"/>
                </a:solidFill>
                <a:latin typeface="Arial" charset="0"/>
                <a:ea typeface="ＭＳ Ｐゴシック" pitchFamily="34" charset="-128"/>
              </a:defRPr>
            </a:lvl3pPr>
            <a:lvl4pPr marL="1600200" indent="-228600" defTabSz="828675" eaLnBrk="0" hangingPunct="0">
              <a:defRPr>
                <a:solidFill>
                  <a:schemeClr val="tx1"/>
                </a:solidFill>
                <a:latin typeface="Arial" charset="0"/>
                <a:ea typeface="ＭＳ Ｐゴシック" pitchFamily="34" charset="-128"/>
              </a:defRPr>
            </a:lvl4pPr>
            <a:lvl5pPr marL="2057400" indent="-228600" defTabSz="828675" eaLnBrk="0" hangingPunct="0">
              <a:defRPr>
                <a:solidFill>
                  <a:schemeClr val="tx1"/>
                </a:solidFill>
                <a:latin typeface="Arial" charset="0"/>
                <a:ea typeface="ＭＳ Ｐゴシック" pitchFamily="34" charset="-128"/>
              </a:defRPr>
            </a:lvl5pPr>
            <a:lvl6pPr marL="2514600" indent="-228600" defTabSz="8286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286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286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286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ltLang="tr-TR" sz="4900" b="1">
                <a:solidFill>
                  <a:srgbClr val="FF0000"/>
                </a:solidFill>
              </a:rPr>
              <a:t>3</a:t>
            </a:r>
          </a:p>
        </p:txBody>
      </p:sp>
      <p:sp>
        <p:nvSpPr>
          <p:cNvPr id="29715" name="46 Metin kutusu"/>
          <p:cNvSpPr txBox="1">
            <a:spLocks noChangeArrowheads="1"/>
          </p:cNvSpPr>
          <p:nvPr/>
        </p:nvSpPr>
        <p:spPr bwMode="auto">
          <a:xfrm>
            <a:off x="5167313" y="4076700"/>
            <a:ext cx="482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45" tIns="41422" rIns="82845" bIns="41422">
            <a:spAutoFit/>
          </a:bodyPr>
          <a:lstStyle>
            <a:lvl1pPr defTabSz="828675" eaLnBrk="0" hangingPunct="0">
              <a:defRPr>
                <a:solidFill>
                  <a:schemeClr val="tx1"/>
                </a:solidFill>
                <a:latin typeface="Arial" charset="0"/>
                <a:ea typeface="ＭＳ Ｐゴシック" pitchFamily="34" charset="-128"/>
              </a:defRPr>
            </a:lvl1pPr>
            <a:lvl2pPr marL="742950" indent="-285750" defTabSz="828675" eaLnBrk="0" hangingPunct="0">
              <a:defRPr>
                <a:solidFill>
                  <a:schemeClr val="tx1"/>
                </a:solidFill>
                <a:latin typeface="Arial" charset="0"/>
                <a:ea typeface="ＭＳ Ｐゴシック" pitchFamily="34" charset="-128"/>
              </a:defRPr>
            </a:lvl2pPr>
            <a:lvl3pPr marL="1143000" indent="-228600" defTabSz="828675" eaLnBrk="0" hangingPunct="0">
              <a:defRPr>
                <a:solidFill>
                  <a:schemeClr val="tx1"/>
                </a:solidFill>
                <a:latin typeface="Arial" charset="0"/>
                <a:ea typeface="ＭＳ Ｐゴシック" pitchFamily="34" charset="-128"/>
              </a:defRPr>
            </a:lvl3pPr>
            <a:lvl4pPr marL="1600200" indent="-228600" defTabSz="828675" eaLnBrk="0" hangingPunct="0">
              <a:defRPr>
                <a:solidFill>
                  <a:schemeClr val="tx1"/>
                </a:solidFill>
                <a:latin typeface="Arial" charset="0"/>
                <a:ea typeface="ＭＳ Ｐゴシック" pitchFamily="34" charset="-128"/>
              </a:defRPr>
            </a:lvl4pPr>
            <a:lvl5pPr marL="2057400" indent="-228600" defTabSz="828675" eaLnBrk="0" hangingPunct="0">
              <a:defRPr>
                <a:solidFill>
                  <a:schemeClr val="tx1"/>
                </a:solidFill>
                <a:latin typeface="Arial" charset="0"/>
                <a:ea typeface="ＭＳ Ｐゴシック" pitchFamily="34" charset="-128"/>
              </a:defRPr>
            </a:lvl5pPr>
            <a:lvl6pPr marL="2514600" indent="-228600" defTabSz="8286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286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286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286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ltLang="tr-TR" sz="4900" b="1">
                <a:solidFill>
                  <a:srgbClr val="FF0000"/>
                </a:solidFill>
              </a:rPr>
              <a:t>4</a:t>
            </a:r>
          </a:p>
        </p:txBody>
      </p:sp>
      <p:sp>
        <p:nvSpPr>
          <p:cNvPr id="29716" name="47 Metin kutusu"/>
          <p:cNvSpPr txBox="1">
            <a:spLocks noChangeArrowheads="1"/>
          </p:cNvSpPr>
          <p:nvPr/>
        </p:nvSpPr>
        <p:spPr bwMode="auto">
          <a:xfrm>
            <a:off x="1533525" y="4614863"/>
            <a:ext cx="481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45" tIns="41422" rIns="82845" bIns="41422">
            <a:spAutoFit/>
          </a:bodyPr>
          <a:lstStyle>
            <a:lvl1pPr defTabSz="828675" eaLnBrk="0" hangingPunct="0">
              <a:defRPr>
                <a:solidFill>
                  <a:schemeClr val="tx1"/>
                </a:solidFill>
                <a:latin typeface="Arial" charset="0"/>
                <a:ea typeface="ＭＳ Ｐゴシック" pitchFamily="34" charset="-128"/>
              </a:defRPr>
            </a:lvl1pPr>
            <a:lvl2pPr marL="742950" indent="-285750" defTabSz="828675" eaLnBrk="0" hangingPunct="0">
              <a:defRPr>
                <a:solidFill>
                  <a:schemeClr val="tx1"/>
                </a:solidFill>
                <a:latin typeface="Arial" charset="0"/>
                <a:ea typeface="ＭＳ Ｐゴシック" pitchFamily="34" charset="-128"/>
              </a:defRPr>
            </a:lvl2pPr>
            <a:lvl3pPr marL="1143000" indent="-228600" defTabSz="828675" eaLnBrk="0" hangingPunct="0">
              <a:defRPr>
                <a:solidFill>
                  <a:schemeClr val="tx1"/>
                </a:solidFill>
                <a:latin typeface="Arial" charset="0"/>
                <a:ea typeface="ＭＳ Ｐゴシック" pitchFamily="34" charset="-128"/>
              </a:defRPr>
            </a:lvl3pPr>
            <a:lvl4pPr marL="1600200" indent="-228600" defTabSz="828675" eaLnBrk="0" hangingPunct="0">
              <a:defRPr>
                <a:solidFill>
                  <a:schemeClr val="tx1"/>
                </a:solidFill>
                <a:latin typeface="Arial" charset="0"/>
                <a:ea typeface="ＭＳ Ｐゴシック" pitchFamily="34" charset="-128"/>
              </a:defRPr>
            </a:lvl4pPr>
            <a:lvl5pPr marL="2057400" indent="-228600" defTabSz="828675" eaLnBrk="0" hangingPunct="0">
              <a:defRPr>
                <a:solidFill>
                  <a:schemeClr val="tx1"/>
                </a:solidFill>
                <a:latin typeface="Arial" charset="0"/>
                <a:ea typeface="ＭＳ Ｐゴシック" pitchFamily="34" charset="-128"/>
              </a:defRPr>
            </a:lvl5pPr>
            <a:lvl6pPr marL="2514600" indent="-228600" defTabSz="8286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286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286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286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ltLang="tr-TR" sz="4900" b="1">
                <a:solidFill>
                  <a:srgbClr val="FF0000"/>
                </a:solidFill>
              </a:rPr>
              <a:t>5</a:t>
            </a:r>
          </a:p>
        </p:txBody>
      </p:sp>
      <p:cxnSp>
        <p:nvCxnSpPr>
          <p:cNvPr id="27" name="Eğri Bağlayıcı 26"/>
          <p:cNvCxnSpPr>
            <a:cxnSpLocks noChangeShapeType="1"/>
          </p:cNvCxnSpPr>
          <p:nvPr/>
        </p:nvCxnSpPr>
        <p:spPr bwMode="auto">
          <a:xfrm flipV="1">
            <a:off x="1773238" y="2741613"/>
            <a:ext cx="2124075" cy="552450"/>
          </a:xfrm>
          <a:prstGeom prst="curvedConnector3">
            <a:avLst>
              <a:gd name="adj1" fmla="val 50000"/>
            </a:avLst>
          </a:prstGeom>
          <a:noFill/>
          <a:ln w="76200">
            <a:solidFill>
              <a:srgbClr val="9900FF"/>
            </a:solidFill>
            <a:prstDash val="sysDot"/>
            <a:round/>
            <a:headEnd/>
            <a:tailEnd type="triangle" w="med" len="med"/>
          </a:ln>
          <a:effectLst>
            <a:outerShdw blurRad="63500" dist="20000" dir="5400000" rotWithShape="0">
              <a:srgbClr val="000000">
                <a:alpha val="42000"/>
              </a:srgbClr>
            </a:outerShdw>
          </a:effectLst>
          <a:extLst/>
        </p:spPr>
      </p:cxnSp>
      <p:cxnSp>
        <p:nvCxnSpPr>
          <p:cNvPr id="28" name="Eğri Bağlayıcı 27"/>
          <p:cNvCxnSpPr>
            <a:cxnSpLocks noChangeShapeType="1"/>
          </p:cNvCxnSpPr>
          <p:nvPr/>
        </p:nvCxnSpPr>
        <p:spPr bwMode="auto">
          <a:xfrm flipV="1">
            <a:off x="5283200" y="2339975"/>
            <a:ext cx="2124075" cy="554038"/>
          </a:xfrm>
          <a:prstGeom prst="curvedConnector3">
            <a:avLst>
              <a:gd name="adj1" fmla="val 50000"/>
            </a:avLst>
          </a:prstGeom>
          <a:noFill/>
          <a:ln w="76200">
            <a:solidFill>
              <a:srgbClr val="9900FF"/>
            </a:solidFill>
            <a:prstDash val="sysDot"/>
            <a:round/>
            <a:headEnd/>
            <a:tailEnd type="triangle" w="med" len="med"/>
          </a:ln>
          <a:effectLst>
            <a:outerShdw blurRad="63500" dist="20000" dir="5400000" rotWithShape="0">
              <a:srgbClr val="000000">
                <a:alpha val="42000"/>
              </a:srgbClr>
            </a:outerShdw>
          </a:effectLst>
          <a:extLst/>
        </p:spPr>
      </p:cxnSp>
      <p:cxnSp>
        <p:nvCxnSpPr>
          <p:cNvPr id="29" name="Eğri Bağlayıcı 28"/>
          <p:cNvCxnSpPr>
            <a:cxnSpLocks noChangeShapeType="1"/>
          </p:cNvCxnSpPr>
          <p:nvPr/>
        </p:nvCxnSpPr>
        <p:spPr bwMode="auto">
          <a:xfrm rot="10800000" flipV="1">
            <a:off x="6875463" y="3429000"/>
            <a:ext cx="2089150" cy="720725"/>
          </a:xfrm>
          <a:prstGeom prst="curvedConnector3">
            <a:avLst>
              <a:gd name="adj1" fmla="val 50000"/>
            </a:avLst>
          </a:prstGeom>
          <a:noFill/>
          <a:ln w="76200">
            <a:solidFill>
              <a:srgbClr val="9900FF"/>
            </a:solidFill>
            <a:prstDash val="sysDot"/>
            <a:round/>
            <a:headEnd/>
            <a:tailEnd type="triangle" w="med" len="med"/>
          </a:ln>
          <a:effectLst>
            <a:outerShdw blurRad="63500" dist="20000" dir="5400000" rotWithShape="0">
              <a:srgbClr val="000000">
                <a:alpha val="42000"/>
              </a:srgbClr>
            </a:outerShdw>
          </a:effectLst>
          <a:extLst/>
        </p:spPr>
      </p:cxnSp>
      <p:cxnSp>
        <p:nvCxnSpPr>
          <p:cNvPr id="34" name="Eğri Bağlayıcı 33"/>
          <p:cNvCxnSpPr>
            <a:cxnSpLocks noChangeShapeType="1"/>
          </p:cNvCxnSpPr>
          <p:nvPr/>
        </p:nvCxnSpPr>
        <p:spPr bwMode="auto">
          <a:xfrm rot="10800000" flipV="1">
            <a:off x="3492500" y="3848100"/>
            <a:ext cx="2265363" cy="377825"/>
          </a:xfrm>
          <a:prstGeom prst="curvedConnector3">
            <a:avLst>
              <a:gd name="adj1" fmla="val 50000"/>
            </a:avLst>
          </a:prstGeom>
          <a:noFill/>
          <a:ln w="76200">
            <a:solidFill>
              <a:srgbClr val="9900FF"/>
            </a:solidFill>
            <a:prstDash val="sysDot"/>
            <a:round/>
            <a:headEnd/>
            <a:tailEnd type="triangle" w="med" len="med"/>
          </a:ln>
          <a:effectLst>
            <a:outerShdw blurRad="63500" dist="20000" dir="5400000" rotWithShape="0">
              <a:srgbClr val="000000">
                <a:alpha val="42000"/>
              </a:srgbClr>
            </a:outerShdw>
          </a:effectLst>
          <a:extLst/>
        </p:spPr>
      </p:cxnSp>
      <p:pic>
        <p:nvPicPr>
          <p:cNvPr id="23" name="Picture 2"/>
          <p:cNvPicPr>
            <a:picLocks noChangeAspect="1" noChangeArrowheads="1"/>
          </p:cNvPicPr>
          <p:nvPr/>
        </p:nvPicPr>
        <p:blipFill>
          <a:blip r:embed="rId7">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EF4100F-702B-49E5-8A13-E606413C19F2}" type="slidenum">
              <a:rPr lang="tr-TR" altLang="tr-TR">
                <a:solidFill>
                  <a:srgbClr val="FFFFFF"/>
                </a:solidFill>
                <a:latin typeface="Century Schoolbook" pitchFamily="18" charset="0"/>
              </a:rPr>
              <a:pPr eaLnBrk="1" hangingPunct="1"/>
              <a:t>17</a:t>
            </a:fld>
            <a:endParaRPr lang="tr-TR" altLang="tr-TR">
              <a:solidFill>
                <a:srgbClr val="FFFFFF"/>
              </a:solidFill>
              <a:latin typeface="Century Schoolbook" pitchFamily="18" charset="0"/>
            </a:endParaRPr>
          </a:p>
        </p:txBody>
      </p:sp>
      <p:sp>
        <p:nvSpPr>
          <p:cNvPr id="5" name="Başlık 2"/>
          <p:cNvSpPr>
            <a:spLocks noGrp="1"/>
          </p:cNvSpPr>
          <p:nvPr>
            <p:ph type="title"/>
          </p:nvPr>
        </p:nvSpPr>
        <p:spPr>
          <a:xfrm>
            <a:off x="179512" y="1916832"/>
            <a:ext cx="8496944" cy="2088232"/>
          </a:xfrm>
        </p:spPr>
        <p:style>
          <a:lnRef idx="0">
            <a:schemeClr val="accent1"/>
          </a:lnRef>
          <a:fillRef idx="3">
            <a:schemeClr val="accent1"/>
          </a:fillRef>
          <a:effectRef idx="3">
            <a:schemeClr val="accent1"/>
          </a:effectRef>
          <a:fontRef idx="minor">
            <a:schemeClr val="lt1"/>
          </a:fontRef>
        </p:style>
        <p:txBody>
          <a:bodyPr anchor="ctr">
            <a:normAutofit fontScale="90000"/>
          </a:bodyPr>
          <a:lstStyle/>
          <a:p>
            <a:pPr algn="ctr" eaLnBrk="1" hangingPunct="1">
              <a:defRPr/>
            </a:pPr>
            <a:r>
              <a:rPr lang="tr-TR" sz="2900" cap="none" smtClean="0">
                <a:solidFill>
                  <a:schemeClr val="bg1"/>
                </a:solidFill>
                <a:latin typeface="Arial" charset="0"/>
              </a:rPr>
              <a:t/>
            </a:r>
            <a:br>
              <a:rPr lang="tr-TR" sz="2900" cap="none" smtClean="0">
                <a:solidFill>
                  <a:schemeClr val="bg1"/>
                </a:solidFill>
                <a:latin typeface="Arial" charset="0"/>
              </a:rPr>
            </a:br>
            <a:r>
              <a:rPr lang="tr-TR" sz="2900" cap="none" smtClean="0">
                <a:solidFill>
                  <a:schemeClr val="bg1"/>
                </a:solidFill>
                <a:latin typeface="Arial" charset="0"/>
              </a:rPr>
              <a:t/>
            </a:r>
            <a:br>
              <a:rPr lang="tr-TR" sz="2900" cap="none" smtClean="0">
                <a:solidFill>
                  <a:schemeClr val="bg1"/>
                </a:solidFill>
                <a:latin typeface="Arial" charset="0"/>
              </a:rPr>
            </a:br>
            <a:r>
              <a:rPr lang="tr-TR" sz="3600" cap="none" smtClean="0">
                <a:solidFill>
                  <a:schemeClr val="bg1"/>
                </a:solidFill>
                <a:latin typeface="Arial" charset="0"/>
              </a:rPr>
              <a:t>RAKAMLARLA </a:t>
            </a:r>
            <a:br>
              <a:rPr lang="tr-TR" sz="3600" cap="none" smtClean="0">
                <a:solidFill>
                  <a:schemeClr val="bg1"/>
                </a:solidFill>
                <a:latin typeface="Arial" charset="0"/>
              </a:rPr>
            </a:br>
            <a:r>
              <a:rPr lang="tr-TR" sz="3600" cap="none" smtClean="0">
                <a:solidFill>
                  <a:schemeClr val="bg1"/>
                </a:solidFill>
                <a:latin typeface="Arial" charset="0"/>
              </a:rPr>
              <a:t>KREDİ GARANTİ FONU </a:t>
            </a:r>
            <a:r>
              <a:rPr lang="tr-TR" sz="3600" cap="none" smtClean="0">
                <a:solidFill>
                  <a:schemeClr val="bg1"/>
                </a:solidFill>
                <a:effectLst>
                  <a:outerShdw blurRad="38100" dist="38100" dir="2700000" algn="tl">
                    <a:srgbClr val="000000"/>
                  </a:outerShdw>
                </a:effectLst>
                <a:latin typeface="Verdana" pitchFamily="34" charset="0"/>
              </a:rPr>
              <a:t/>
            </a:r>
            <a:br>
              <a:rPr lang="tr-TR" sz="3600" cap="none" smtClean="0">
                <a:solidFill>
                  <a:schemeClr val="bg1"/>
                </a:solidFill>
                <a:effectLst>
                  <a:outerShdw blurRad="38100" dist="38100" dir="2700000" algn="tl">
                    <a:srgbClr val="000000"/>
                  </a:outerShdw>
                </a:effectLst>
                <a:latin typeface="Verdana" pitchFamily="34" charset="0"/>
              </a:rPr>
            </a:br>
            <a:r>
              <a:rPr lang="tr-TR" sz="3600" cap="none" smtClean="0">
                <a:solidFill>
                  <a:schemeClr val="bg1"/>
                </a:solidFill>
                <a:latin typeface="Arial" charset="0"/>
              </a:rPr>
              <a:t/>
            </a:r>
            <a:br>
              <a:rPr lang="tr-TR" sz="3600" cap="none" smtClean="0">
                <a:solidFill>
                  <a:schemeClr val="bg1"/>
                </a:solidFill>
                <a:latin typeface="Arial" charset="0"/>
              </a:rPr>
            </a:br>
            <a:endParaRPr lang="tr-TR" sz="2400" cap="none" smtClean="0">
              <a:solidFill>
                <a:schemeClr val="bg1"/>
              </a:solidFill>
              <a:latin typeface="Century Schoolbook"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7467600" cy="1228998"/>
          </a:xfrm>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sz="2400" cap="none" smtClean="0">
                <a:solidFill>
                  <a:srgbClr val="FFFFFF"/>
                </a:solidFill>
                <a:latin typeface="Century Schoolbook" pitchFamily="18" charset="0"/>
              </a:rPr>
              <a:t>KGF KEFALETİNDEN YARARLANAN KİŞİ SAYISI</a:t>
            </a:r>
            <a:br>
              <a:rPr lang="tr-TR" sz="2400" cap="none" smtClean="0">
                <a:solidFill>
                  <a:srgbClr val="FFFFFF"/>
                </a:solidFill>
                <a:latin typeface="Century Schoolbook" pitchFamily="18" charset="0"/>
              </a:rPr>
            </a:br>
            <a:endParaRPr lang="tr-TR" sz="2400" cap="none" smtClean="0">
              <a:solidFill>
                <a:srgbClr val="FFFFFF"/>
              </a:solidFill>
              <a:latin typeface="Century Schoolbook" pitchFamily="18" charset="0"/>
            </a:endParaRPr>
          </a:p>
        </p:txBody>
      </p:sp>
      <p:sp>
        <p:nvSpPr>
          <p:cNvPr id="205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2749629-2C8B-4FA6-A41D-58D3781476FD}" type="slidenum">
              <a:rPr lang="tr-TR" altLang="tr-TR">
                <a:solidFill>
                  <a:srgbClr val="FFFFFF"/>
                </a:solidFill>
                <a:latin typeface="Century Schoolbook" pitchFamily="18" charset="0"/>
              </a:rPr>
              <a:pPr eaLnBrk="1" hangingPunct="1"/>
              <a:t>18</a:t>
            </a:fld>
            <a:endParaRPr lang="tr-TR" altLang="tr-TR">
              <a:solidFill>
                <a:srgbClr val="FFFFFF"/>
              </a:solidFill>
              <a:latin typeface="Century Schoolbook" pitchFamily="18" charset="0"/>
            </a:endParaRPr>
          </a:p>
        </p:txBody>
      </p:sp>
      <p:graphicFrame>
        <p:nvGraphicFramePr>
          <p:cNvPr id="2050" name="Object 20"/>
          <p:cNvGraphicFramePr>
            <a:graphicFrameLocks noGrp="1"/>
          </p:cNvGraphicFramePr>
          <p:nvPr/>
        </p:nvGraphicFramePr>
        <p:xfrm>
          <a:off x="107950" y="1700213"/>
          <a:ext cx="6765925" cy="4822825"/>
        </p:xfrm>
        <a:graphic>
          <a:graphicData uri="http://schemas.openxmlformats.org/presentationml/2006/ole">
            <mc:AlternateContent xmlns:mc="http://schemas.openxmlformats.org/markup-compatibility/2006">
              <mc:Choice xmlns:v="urn:schemas-microsoft-com:vml" Requires="v">
                <p:oleObj spid="_x0000_s2063" r:id="rId4" imgW="8858256" imgH="4895512" progId="Excel.Sheet.8">
                  <p:embed/>
                </p:oleObj>
              </mc:Choice>
              <mc:Fallback>
                <p:oleObj r:id="rId4" imgW="8858256" imgH="4895512" progId="Excel.Sheet.8">
                  <p:embed/>
                  <p:pic>
                    <p:nvPicPr>
                      <p:cNvPr id="0" name="Object 2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700213"/>
                        <a:ext cx="67659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15 Metin kutusu"/>
          <p:cNvSpPr txBox="1">
            <a:spLocks noChangeArrowheads="1"/>
          </p:cNvSpPr>
          <p:nvPr/>
        </p:nvSpPr>
        <p:spPr bwMode="auto">
          <a:xfrm>
            <a:off x="323528" y="5517232"/>
            <a:ext cx="2834705" cy="422207"/>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a:solidFill>
                  <a:schemeClr val="tx1"/>
                </a:solidFill>
              </a:rPr>
              <a:t>Gidilecek çok yol var!</a:t>
            </a:r>
          </a:p>
        </p:txBody>
      </p:sp>
      <p:sp>
        <p:nvSpPr>
          <p:cNvPr id="7" name="13 Metin kutusu"/>
          <p:cNvSpPr txBox="1">
            <a:spLocks noChangeArrowheads="1"/>
          </p:cNvSpPr>
          <p:nvPr/>
        </p:nvSpPr>
        <p:spPr bwMode="auto">
          <a:xfrm>
            <a:off x="6876256" y="1705953"/>
            <a:ext cx="2267744" cy="2426970"/>
          </a:xfrm>
          <a:prstGeom prst="rect">
            <a:avLst/>
          </a:prstGeom>
          <a:ln/>
          <a:extLst/>
        </p:spPr>
        <p:style>
          <a:lnRef idx="1">
            <a:schemeClr val="accent3"/>
          </a:lnRef>
          <a:fillRef idx="3">
            <a:schemeClr val="accent3"/>
          </a:fillRef>
          <a:effectRef idx="2">
            <a:schemeClr val="accent3"/>
          </a:effectRef>
          <a:fontRef idx="minor">
            <a:schemeClr val="lt1"/>
          </a:fontRef>
        </p:style>
        <p:txBody>
          <a:bodyPr lIns="82845" tIns="41422" rIns="82845" bIns="41422">
            <a:spAutoFit/>
          </a:bodyPr>
          <a:lstStyle/>
          <a:p>
            <a:pPr algn="ctr" defTabSz="828675">
              <a:defRPr/>
            </a:pPr>
            <a:endParaRPr lang="tr-TR" sz="2000">
              <a:solidFill>
                <a:srgbClr val="002060"/>
              </a:solidFill>
              <a:latin typeface="Arial" charset="0"/>
            </a:endParaRPr>
          </a:p>
          <a:p>
            <a:pPr algn="ctr" defTabSz="828675">
              <a:defRPr/>
            </a:pPr>
            <a:r>
              <a:rPr lang="tr-TR" sz="2000">
                <a:solidFill>
                  <a:srgbClr val="002060"/>
                </a:solidFill>
                <a:latin typeface="Arial" charset="0"/>
              </a:rPr>
              <a:t>Türkiye</a:t>
            </a:r>
            <a:r>
              <a:rPr lang="tr-TR" altLang="en-US" sz="2000">
                <a:solidFill>
                  <a:srgbClr val="002060"/>
                </a:solidFill>
                <a:latin typeface="Arial" charset="0"/>
              </a:rPr>
              <a:t>’</a:t>
            </a:r>
            <a:r>
              <a:rPr lang="tr-TR" sz="2000">
                <a:solidFill>
                  <a:srgbClr val="002060"/>
                </a:solidFill>
                <a:latin typeface="Arial" charset="0"/>
              </a:rPr>
              <a:t>de toplam 2 Milyon</a:t>
            </a:r>
            <a:r>
              <a:rPr lang="tr-TR" altLang="en-US" sz="2000">
                <a:solidFill>
                  <a:srgbClr val="002060"/>
                </a:solidFill>
                <a:latin typeface="Arial" charset="0"/>
              </a:rPr>
              <a:t>’</a:t>
            </a:r>
            <a:r>
              <a:rPr lang="tr-TR" sz="2000">
                <a:solidFill>
                  <a:srgbClr val="002060"/>
                </a:solidFill>
                <a:latin typeface="Arial" charset="0"/>
              </a:rPr>
              <a:t>un üzerinde KOBİ müşterisi bulunmaktadır.</a:t>
            </a:r>
          </a:p>
          <a:p>
            <a:pPr algn="ctr" defTabSz="828675">
              <a:defRPr/>
            </a:pPr>
            <a:endParaRPr lang="tr-TR" sz="2000">
              <a:solidFill>
                <a:srgbClr val="002060"/>
              </a:solidFill>
              <a:latin typeface="Arial" charset="0"/>
            </a:endParaRPr>
          </a:p>
          <a:p>
            <a:pPr algn="ctr" defTabSz="828675">
              <a:defRPr/>
            </a:pPr>
            <a:endParaRPr lang="tr-TR" sz="2000">
              <a:solidFill>
                <a:srgbClr val="002060"/>
              </a:solidFill>
              <a:latin typeface="Arial" charset="0"/>
            </a:endParaRPr>
          </a:p>
        </p:txBody>
      </p:sp>
      <p:pic>
        <p:nvPicPr>
          <p:cNvPr id="2059" name="14 Resim" descr="soru-işareti-ve-ünlemler-300x14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8638" y="3863975"/>
            <a:ext cx="22685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7">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 KOBİ KREDİLERİ VE KGF KEFALETLERİ</a:t>
            </a:r>
          </a:p>
        </p:txBody>
      </p:sp>
      <p:sp>
        <p:nvSpPr>
          <p:cNvPr id="31749"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69DC7CD-2ACD-4BD4-B67B-6BB4AED7DF54}" type="slidenum">
              <a:rPr lang="tr-TR" altLang="tr-TR">
                <a:solidFill>
                  <a:srgbClr val="FFFFFF"/>
                </a:solidFill>
                <a:latin typeface="Century Schoolbook" pitchFamily="18" charset="0"/>
              </a:rPr>
              <a:pPr eaLnBrk="1" hangingPunct="1"/>
              <a:t>19</a:t>
            </a:fld>
            <a:endParaRPr lang="tr-TR" altLang="tr-TR">
              <a:solidFill>
                <a:srgbClr val="FFFFFF"/>
              </a:solidFill>
              <a:latin typeface="Century Schoolbook" pitchFamily="18" charset="0"/>
            </a:endParaRPr>
          </a:p>
        </p:txBody>
      </p:sp>
      <p:graphicFrame>
        <p:nvGraphicFramePr>
          <p:cNvPr id="5" name="Group 35"/>
          <p:cNvGraphicFramePr>
            <a:graphicFrameLocks noGrp="1"/>
          </p:cNvGraphicFramePr>
          <p:nvPr/>
        </p:nvGraphicFramePr>
        <p:xfrm>
          <a:off x="250825" y="2276475"/>
          <a:ext cx="6096000" cy="3708400"/>
        </p:xfrm>
        <a:graphic>
          <a:graphicData uri="http://schemas.openxmlformats.org/drawingml/2006/table">
            <a:tbl>
              <a:tblPr/>
              <a:tblGrid>
                <a:gridCol w="1524000"/>
                <a:gridCol w="1524000"/>
                <a:gridCol w="1524000"/>
                <a:gridCol w="1524000"/>
              </a:tblGrid>
              <a:tr h="371480">
                <a:tc>
                  <a:txBody>
                    <a:bodyPr/>
                    <a:lstStyle/>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tr-TR" sz="1600" b="1" i="0" u="none" strike="noStrike" cap="none" normalizeH="0" baseline="0" smtClean="0">
                          <a:ln>
                            <a:noFill/>
                          </a:ln>
                          <a:solidFill>
                            <a:srgbClr val="FFFFFF"/>
                          </a:solidFill>
                          <a:effectLst/>
                          <a:latin typeface="Lucida Sans Unicode" pitchFamily="34" charset="0"/>
                          <a:ea typeface="ＭＳ Ｐゴシック" pitchFamily="34" charset="-128"/>
                        </a:rPr>
                        <a:t>Milyon TL</a:t>
                      </a:r>
                    </a:p>
                  </a:txBody>
                  <a:tcPr marL="82845" marR="82845" marT="41423" marB="414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600" b="1" i="0" u="none" strike="noStrike" cap="none" normalizeH="0" baseline="0" smtClean="0">
                          <a:ln>
                            <a:noFill/>
                          </a:ln>
                          <a:solidFill>
                            <a:srgbClr val="FFFFFF"/>
                          </a:solidFill>
                          <a:effectLst/>
                          <a:latin typeface="Lucida Sans Unicode" pitchFamily="34" charset="0"/>
                          <a:ea typeface="ＭＳ Ｐゴシック" pitchFamily="34" charset="-128"/>
                        </a:rPr>
                        <a:t>2011</a:t>
                      </a:r>
                    </a:p>
                  </a:txBody>
                  <a:tcPr marL="82845" marR="82845" marT="41423" marB="414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600" b="1" i="0" u="none" strike="noStrike" cap="none" normalizeH="0" baseline="0" smtClean="0">
                          <a:ln>
                            <a:noFill/>
                          </a:ln>
                          <a:solidFill>
                            <a:srgbClr val="FFFFFF"/>
                          </a:solidFill>
                          <a:effectLst/>
                          <a:latin typeface="Lucida Sans Unicode" pitchFamily="34" charset="0"/>
                          <a:ea typeface="ＭＳ Ｐゴシック" pitchFamily="34" charset="-128"/>
                        </a:rPr>
                        <a:t>2012</a:t>
                      </a:r>
                    </a:p>
                  </a:txBody>
                  <a:tcPr marL="82845" marR="82845" marT="41423" marB="414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600" b="1" i="0" u="none" strike="noStrike" cap="none" normalizeH="0" baseline="0" smtClean="0">
                          <a:ln>
                            <a:noFill/>
                          </a:ln>
                          <a:solidFill>
                            <a:srgbClr val="FFFFFF"/>
                          </a:solidFill>
                          <a:effectLst/>
                          <a:latin typeface="Lucida Sans Unicode" pitchFamily="34" charset="0"/>
                          <a:ea typeface="ＭＳ Ｐゴシック" pitchFamily="34" charset="-128"/>
                        </a:rPr>
                        <a:t>2013</a:t>
                      </a:r>
                    </a:p>
                  </a:txBody>
                  <a:tcPr marL="82845" marR="82845" marT="41423" marB="414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54086">
                <a:tc>
                  <a:txBody>
                    <a:bodyPr/>
                    <a:lstStyle/>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Bankacılık sektörü</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682.893</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794.756</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1.009.956</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54086">
                <a:tc>
                  <a:txBody>
                    <a:bodyPr/>
                    <a:lstStyle/>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KOBİ kredileri</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162.803</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198.406</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262.933</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492">
                <a:tc>
                  <a:txBody>
                    <a:bodyPr/>
                    <a:lstStyle/>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KGF kefaleti ile yaratılan kredi hacmi</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1.848</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2.375</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2.716</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97257">
                <a:tc>
                  <a:txBody>
                    <a:bodyPr/>
                    <a:lstStyle/>
                    <a:p>
                      <a:pPr marL="0" marR="0" lvl="0" indent="0" algn="l"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KGF kefaleti ile yaratılan kredi hacminin toplam KOBİ kredilerine oranı ( % )</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1,1</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1,2</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8000"/>
                        <a:buFontTx/>
                        <a:buNone/>
                        <a:tabLst/>
                      </a:pPr>
                      <a:r>
                        <a:rPr kumimoji="0" lang="tr-TR" sz="1200" b="0" i="0" u="none" strike="noStrike" cap="none" normalizeH="0" baseline="0" smtClean="0">
                          <a:ln>
                            <a:noFill/>
                          </a:ln>
                          <a:solidFill>
                            <a:srgbClr val="000000"/>
                          </a:solidFill>
                          <a:effectLst/>
                          <a:latin typeface="Lucida Sans Unicode" pitchFamily="34" charset="0"/>
                          <a:ea typeface="ＭＳ Ｐゴシック" pitchFamily="34" charset="-128"/>
                        </a:rPr>
                        <a:t>1,0</a:t>
                      </a:r>
                    </a:p>
                  </a:txBody>
                  <a:tcPr marL="82845" marR="82845" marT="41423" marB="414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12 Metin kutusu"/>
          <p:cNvSpPr txBox="1">
            <a:spLocks noChangeArrowheads="1"/>
          </p:cNvSpPr>
          <p:nvPr/>
        </p:nvSpPr>
        <p:spPr bwMode="auto">
          <a:xfrm>
            <a:off x="251520" y="1697850"/>
            <a:ext cx="5032422" cy="422207"/>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effectLst>
                  <a:glow rad="228600">
                    <a:srgbClr val="FFFF00"/>
                  </a:glow>
                </a:effectLst>
                <a:latin typeface="Arial" charset="0"/>
                <a:cs typeface="Arial" charset="0"/>
              </a:defRPr>
            </a:lvl1pPr>
            <a:lvl2pPr fontAlgn="base">
              <a:spcBef>
                <a:spcPct val="0"/>
              </a:spcBef>
              <a:spcAft>
                <a:spcPct val="0"/>
              </a:spcAft>
              <a:defRPr>
                <a:solidFill>
                  <a:schemeClr val="lt1"/>
                </a:solidFill>
                <a:latin typeface="Arial" charset="0"/>
                <a:cs typeface="Arial" charset="0"/>
              </a:defRPr>
            </a:lvl2pPr>
            <a:lvl3pPr fontAlgn="base">
              <a:spcBef>
                <a:spcPct val="0"/>
              </a:spcBef>
              <a:spcAft>
                <a:spcPct val="0"/>
              </a:spcAft>
              <a:defRPr>
                <a:solidFill>
                  <a:schemeClr val="lt1"/>
                </a:solidFill>
                <a:latin typeface="Arial" charset="0"/>
                <a:cs typeface="Arial" charset="0"/>
              </a:defRPr>
            </a:lvl3pPr>
            <a:lvl4pPr fontAlgn="base">
              <a:spcBef>
                <a:spcPct val="0"/>
              </a:spcBef>
              <a:spcAft>
                <a:spcPct val="0"/>
              </a:spcAft>
              <a:defRPr>
                <a:solidFill>
                  <a:schemeClr val="lt1"/>
                </a:solidFill>
                <a:latin typeface="Arial" charset="0"/>
                <a:cs typeface="Arial" charset="0"/>
              </a:defRPr>
            </a:lvl4pPr>
            <a:lvl5pPr fontAlgn="base">
              <a:spcBef>
                <a:spcPct val="0"/>
              </a:spcBef>
              <a:spcAft>
                <a:spcPct val="0"/>
              </a:spcAft>
              <a:defRPr>
                <a:solidFill>
                  <a:schemeClr val="lt1"/>
                </a:solidFill>
                <a:latin typeface="Arial" charset="0"/>
                <a:cs typeface="Arial" charset="0"/>
              </a:defRPr>
            </a:lvl5pPr>
            <a:lvl6pPr>
              <a:defRPr>
                <a:solidFill>
                  <a:schemeClr val="lt1"/>
                </a:solidFill>
                <a:latin typeface="Arial" charset="0"/>
                <a:cs typeface="Arial" charset="0"/>
              </a:defRPr>
            </a:lvl6pPr>
            <a:lvl7pPr>
              <a:defRPr>
                <a:solidFill>
                  <a:schemeClr val="lt1"/>
                </a:solidFill>
                <a:latin typeface="Arial" charset="0"/>
                <a:cs typeface="Arial" charset="0"/>
              </a:defRPr>
            </a:lvl7pPr>
            <a:lvl8pPr>
              <a:defRPr>
                <a:solidFill>
                  <a:schemeClr val="lt1"/>
                </a:solidFill>
                <a:latin typeface="Arial" charset="0"/>
                <a:cs typeface="Arial" charset="0"/>
              </a:defRPr>
            </a:lvl8pPr>
            <a:lvl9pPr>
              <a:defRPr>
                <a:solidFill>
                  <a:schemeClr val="lt1"/>
                </a:solidFill>
                <a:latin typeface="Arial" charset="0"/>
                <a:cs typeface="Arial" charset="0"/>
              </a:defRPr>
            </a:lvl9pPr>
          </a:lstStyle>
          <a:p>
            <a:pPr>
              <a:defRPr/>
            </a:pPr>
            <a:r>
              <a:rPr lang="tr-TR" altLang="tr-TR" dirty="0">
                <a:solidFill>
                  <a:schemeClr val="tx1"/>
                </a:solidFill>
              </a:rPr>
              <a:t>Bankalar </a:t>
            </a:r>
            <a:r>
              <a:rPr lang="tr-TR" altLang="tr-TR" dirty="0" err="1">
                <a:solidFill>
                  <a:schemeClr val="tx1"/>
                </a:solidFill>
              </a:rPr>
              <a:t>KGF’yi</a:t>
            </a:r>
            <a:r>
              <a:rPr lang="tr-TR" altLang="tr-TR" dirty="0">
                <a:solidFill>
                  <a:schemeClr val="tx1"/>
                </a:solidFill>
              </a:rPr>
              <a:t> yeterince kullanmıyor!</a:t>
            </a:r>
          </a:p>
        </p:txBody>
      </p:sp>
      <p:sp>
        <p:nvSpPr>
          <p:cNvPr id="7" name="13 Metin kutusu"/>
          <p:cNvSpPr txBox="1">
            <a:spLocks noChangeArrowheads="1"/>
          </p:cNvSpPr>
          <p:nvPr/>
        </p:nvSpPr>
        <p:spPr bwMode="auto">
          <a:xfrm>
            <a:off x="6372200" y="1697850"/>
            <a:ext cx="2508448" cy="3838527"/>
          </a:xfrm>
          <a:prstGeom prst="rect">
            <a:avLst/>
          </a:prstGeom>
          <a:ln/>
          <a:extLst/>
        </p:spPr>
        <p:style>
          <a:lnRef idx="1">
            <a:schemeClr val="accent3"/>
          </a:lnRef>
          <a:fillRef idx="3">
            <a:schemeClr val="accent3"/>
          </a:fillRef>
          <a:effectRef idx="2">
            <a:schemeClr val="accent3"/>
          </a:effectRef>
          <a:fontRef idx="minor">
            <a:schemeClr val="lt1"/>
          </a:fontRef>
        </p:style>
        <p:txBody>
          <a:bodyPr lIns="82845" tIns="41422" rIns="82845" bIns="41422">
            <a:spAutoFit/>
          </a:bodyPr>
          <a:lstStyle/>
          <a:p>
            <a:pPr algn="ctr" defTabSz="828675">
              <a:defRPr/>
            </a:pPr>
            <a:endParaRPr lang="tr-TR" sz="2300">
              <a:solidFill>
                <a:srgbClr val="002060"/>
              </a:solidFill>
              <a:latin typeface="Arial" charset="0"/>
            </a:endParaRPr>
          </a:p>
          <a:p>
            <a:pPr algn="ctr" defTabSz="828675">
              <a:defRPr/>
            </a:pPr>
            <a:endParaRPr lang="tr-TR" sz="2300">
              <a:solidFill>
                <a:srgbClr val="002060"/>
              </a:solidFill>
              <a:latin typeface="Arial" charset="0"/>
            </a:endParaRPr>
          </a:p>
          <a:p>
            <a:pPr algn="ctr" defTabSz="828675">
              <a:defRPr/>
            </a:pPr>
            <a:r>
              <a:rPr lang="tr-TR">
                <a:solidFill>
                  <a:srgbClr val="002060"/>
                </a:solidFill>
                <a:latin typeface="Arial" charset="0"/>
              </a:rPr>
              <a:t>Türkiye</a:t>
            </a:r>
            <a:r>
              <a:rPr lang="tr-TR" altLang="en-US">
                <a:solidFill>
                  <a:srgbClr val="002060"/>
                </a:solidFill>
                <a:latin typeface="Arial" charset="0"/>
              </a:rPr>
              <a:t>’</a:t>
            </a:r>
            <a:r>
              <a:rPr lang="tr-TR">
                <a:solidFill>
                  <a:srgbClr val="002060"/>
                </a:solidFill>
                <a:latin typeface="Arial" charset="0"/>
              </a:rPr>
              <a:t>de 11.903 banka şubesi bulunmaktadır.</a:t>
            </a:r>
          </a:p>
          <a:p>
            <a:pPr algn="ctr" defTabSz="828675">
              <a:defRPr/>
            </a:pPr>
            <a:endParaRPr lang="tr-TR">
              <a:solidFill>
                <a:srgbClr val="002060"/>
              </a:solidFill>
              <a:latin typeface="Arial" charset="0"/>
            </a:endParaRPr>
          </a:p>
          <a:p>
            <a:pPr algn="ctr" defTabSz="828675">
              <a:defRPr/>
            </a:pPr>
            <a:r>
              <a:rPr lang="tr-TR">
                <a:solidFill>
                  <a:srgbClr val="002060"/>
                </a:solidFill>
                <a:latin typeface="Arial" charset="0"/>
              </a:rPr>
              <a:t>Öncelikli hedef;</a:t>
            </a:r>
          </a:p>
          <a:p>
            <a:pPr algn="ctr" defTabSz="828675">
              <a:defRPr/>
            </a:pPr>
            <a:r>
              <a:rPr lang="tr-TR">
                <a:solidFill>
                  <a:srgbClr val="002060"/>
                </a:solidFill>
                <a:latin typeface="Arial" charset="0"/>
              </a:rPr>
              <a:t>her bir banka</a:t>
            </a:r>
          </a:p>
          <a:p>
            <a:pPr algn="ctr" defTabSz="828675">
              <a:defRPr/>
            </a:pPr>
            <a:r>
              <a:rPr lang="tr-TR">
                <a:solidFill>
                  <a:srgbClr val="002060"/>
                </a:solidFill>
                <a:latin typeface="Arial" charset="0"/>
              </a:rPr>
              <a:t> şubesinden en az 1</a:t>
            </a:r>
          </a:p>
          <a:p>
            <a:pPr algn="ctr" defTabSz="828675">
              <a:defRPr/>
            </a:pPr>
            <a:r>
              <a:rPr lang="tr-TR">
                <a:solidFill>
                  <a:srgbClr val="002060"/>
                </a:solidFill>
                <a:latin typeface="Arial" charset="0"/>
              </a:rPr>
              <a:t>KOBİ</a:t>
            </a:r>
            <a:r>
              <a:rPr lang="tr-TR" altLang="en-US">
                <a:solidFill>
                  <a:srgbClr val="002060"/>
                </a:solidFill>
                <a:latin typeface="Arial" charset="0"/>
              </a:rPr>
              <a:t>’</a:t>
            </a:r>
            <a:r>
              <a:rPr lang="tr-TR">
                <a:solidFill>
                  <a:srgbClr val="002060"/>
                </a:solidFill>
                <a:latin typeface="Arial" charset="0"/>
              </a:rPr>
              <a:t>ye kefil olmak.</a:t>
            </a:r>
          </a:p>
          <a:p>
            <a:pPr algn="ctr" defTabSz="828675">
              <a:defRPr/>
            </a:pPr>
            <a:endParaRPr lang="tr-TR">
              <a:solidFill>
                <a:srgbClr val="002060"/>
              </a:solidFill>
              <a:latin typeface="Arial" charset="0"/>
            </a:endParaRPr>
          </a:p>
          <a:p>
            <a:pPr algn="ctr" defTabSz="828675">
              <a:defRPr/>
            </a:pPr>
            <a:endParaRPr lang="tr-TR">
              <a:solidFill>
                <a:srgbClr val="002060"/>
              </a:solidFill>
              <a:latin typeface="Arial" charset="0"/>
            </a:endParaRPr>
          </a:p>
          <a:p>
            <a:pPr algn="ctr" defTabSz="828675">
              <a:defRPr/>
            </a:pPr>
            <a:endParaRPr lang="tr-TR">
              <a:solidFill>
                <a:srgbClr val="002060"/>
              </a:solidFill>
              <a:latin typeface="Arial" charset="0"/>
            </a:endParaRPr>
          </a:p>
        </p:txBody>
      </p:sp>
      <p:pic>
        <p:nvPicPr>
          <p:cNvPr id="8" name="Picture 2"/>
          <p:cNvPicPr>
            <a:picLocks noChangeAspect="1" noChangeArrowheads="1"/>
          </p:cNvPicPr>
          <p:nvPr/>
        </p:nvPicPr>
        <p:blipFill>
          <a:blip r:embed="rId2">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KREDİ GARANTİ FONU</a:t>
            </a:r>
          </a:p>
        </p:txBody>
      </p:sp>
      <p:sp>
        <p:nvSpPr>
          <p:cNvPr id="2" name="İçerik Yer Tutucusu 1"/>
          <p:cNvSpPr>
            <a:spLocks noGrp="1"/>
          </p:cNvSpPr>
          <p:nvPr>
            <p:ph sz="quarter" idx="1"/>
          </p:nvPr>
        </p:nvSpPr>
        <p:spPr>
          <a:ln>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FAA26D3D-D897-4be2-8F04-BA451C77F1D7}"/>
          </a:extLst>
        </p:spPr>
        <p:txBody>
          <a:bodyPr>
            <a:normAutofit/>
          </a:bodyPr>
          <a:lstStyle/>
          <a:p>
            <a:pPr marL="0" indent="0" eaLnBrk="1" fontAlgn="auto" hangingPunct="1">
              <a:spcAft>
                <a:spcPts val="0"/>
              </a:spcAft>
              <a:buFont typeface="Wingdings"/>
              <a:buNone/>
              <a:defRPr/>
            </a:pPr>
            <a:r>
              <a:rPr lang="tr-TR" altLang="tr-TR" sz="2200" dirty="0">
                <a:effectLst>
                  <a:glow rad="330200">
                    <a:srgbClr val="FFFF00"/>
                  </a:glow>
                </a:effectLst>
                <a:latin typeface="+mn-lt"/>
              </a:rPr>
              <a:t>KOBİ’ler </a:t>
            </a:r>
            <a:r>
              <a:rPr lang="tr-TR" altLang="tr-TR" sz="2200" dirty="0" err="1">
                <a:effectLst>
                  <a:glow rad="330200">
                    <a:srgbClr val="FFFF00"/>
                  </a:glow>
                </a:effectLst>
                <a:latin typeface="+mn-lt"/>
              </a:rPr>
              <a:t>KGF’yle</a:t>
            </a:r>
            <a:r>
              <a:rPr lang="tr-TR" altLang="tr-TR" sz="2200" dirty="0">
                <a:effectLst>
                  <a:glow rad="330200">
                    <a:srgbClr val="FFFF00"/>
                  </a:glow>
                </a:effectLst>
                <a:latin typeface="+mn-lt"/>
              </a:rPr>
              <a:t> krediye erişiyor.</a:t>
            </a:r>
          </a:p>
          <a:p>
            <a:pPr marL="457200" indent="-457200" eaLnBrk="1" fontAlgn="auto" hangingPunct="1">
              <a:lnSpc>
                <a:spcPct val="150000"/>
              </a:lnSpc>
              <a:spcAft>
                <a:spcPts val="0"/>
              </a:spcAft>
              <a:buSzPct val="95000"/>
              <a:buFont typeface="Wingdings" pitchFamily="2" charset="2"/>
              <a:buNone/>
              <a:defRPr/>
            </a:pPr>
            <a:endParaRPr lang="tr-TR" altLang="tr-TR" sz="2000" dirty="0">
              <a:latin typeface="+mn-lt"/>
            </a:endParaRPr>
          </a:p>
          <a:p>
            <a:pPr marL="457200" indent="-457200" eaLnBrk="1" fontAlgn="auto" hangingPunct="1">
              <a:lnSpc>
                <a:spcPct val="150000"/>
              </a:lnSpc>
              <a:spcAft>
                <a:spcPts val="0"/>
              </a:spcAft>
              <a:buSzPct val="95000"/>
              <a:buFont typeface="+mj-lt"/>
              <a:buAutoNum type="arabicParenR"/>
              <a:defRPr/>
            </a:pPr>
            <a:r>
              <a:rPr lang="tr-TR" altLang="tr-TR" sz="2000" dirty="0">
                <a:latin typeface="+mn-lt"/>
              </a:rPr>
              <a:t>KGF kimdir</a:t>
            </a:r>
            <a:r>
              <a:rPr lang="tr-TR" altLang="tr-TR" sz="2000" dirty="0" smtClean="0">
                <a:latin typeface="+mn-lt"/>
              </a:rPr>
              <a:t>?</a:t>
            </a:r>
          </a:p>
          <a:p>
            <a:pPr marL="457200" indent="-457200" eaLnBrk="1" fontAlgn="auto" hangingPunct="1">
              <a:lnSpc>
                <a:spcPct val="150000"/>
              </a:lnSpc>
              <a:spcAft>
                <a:spcPts val="0"/>
              </a:spcAft>
              <a:buSzPct val="95000"/>
              <a:buFont typeface="+mj-lt"/>
              <a:buAutoNum type="arabicParenR"/>
              <a:defRPr/>
            </a:pPr>
            <a:r>
              <a:rPr lang="tr-TR" altLang="tr-TR" sz="2000" dirty="0" smtClean="0">
                <a:latin typeface="+mn-lt"/>
              </a:rPr>
              <a:t>KGF Niçin KOBİ’lerle çalışır?</a:t>
            </a:r>
            <a:endParaRPr lang="tr-TR" altLang="tr-TR" sz="2000" dirty="0">
              <a:latin typeface="+mn-lt"/>
            </a:endParaRPr>
          </a:p>
          <a:p>
            <a:pPr marL="457200" indent="-457200" eaLnBrk="1" fontAlgn="auto" hangingPunct="1">
              <a:lnSpc>
                <a:spcPct val="150000"/>
              </a:lnSpc>
              <a:spcAft>
                <a:spcPts val="0"/>
              </a:spcAft>
              <a:buSzPct val="95000"/>
              <a:buFont typeface="+mj-lt"/>
              <a:buAutoNum type="arabicParenR"/>
              <a:defRPr/>
            </a:pPr>
            <a:r>
              <a:rPr lang="tr-TR" altLang="tr-TR" sz="2000" dirty="0">
                <a:latin typeface="+mn-lt"/>
              </a:rPr>
              <a:t>KGF süreçleri ve kefalet türleri?</a:t>
            </a:r>
          </a:p>
          <a:p>
            <a:pPr marL="457200" indent="-457200" eaLnBrk="1" fontAlgn="auto" hangingPunct="1">
              <a:lnSpc>
                <a:spcPct val="150000"/>
              </a:lnSpc>
              <a:spcAft>
                <a:spcPts val="0"/>
              </a:spcAft>
              <a:buSzPct val="95000"/>
              <a:buFont typeface="+mj-lt"/>
              <a:buAutoNum type="arabicParenR"/>
              <a:defRPr/>
            </a:pPr>
            <a:r>
              <a:rPr lang="tr-TR" altLang="tr-TR" sz="2000" dirty="0">
                <a:latin typeface="+mn-lt"/>
              </a:rPr>
              <a:t>Kimler </a:t>
            </a:r>
            <a:r>
              <a:rPr lang="tr-TR" altLang="tr-TR" sz="2000" dirty="0" err="1">
                <a:latin typeface="+mn-lt"/>
              </a:rPr>
              <a:t>KGF’den</a:t>
            </a:r>
            <a:r>
              <a:rPr lang="tr-TR" altLang="tr-TR" sz="2000" dirty="0">
                <a:latin typeface="+mn-lt"/>
              </a:rPr>
              <a:t> yararlanabilir?</a:t>
            </a:r>
          </a:p>
          <a:p>
            <a:pPr marL="457200" indent="-457200" eaLnBrk="1" fontAlgn="auto" hangingPunct="1">
              <a:lnSpc>
                <a:spcPct val="150000"/>
              </a:lnSpc>
              <a:spcAft>
                <a:spcPts val="0"/>
              </a:spcAft>
              <a:buSzPct val="95000"/>
              <a:buFont typeface="+mj-lt"/>
              <a:buAutoNum type="arabicParenR"/>
              <a:defRPr/>
            </a:pPr>
            <a:r>
              <a:rPr lang="tr-TR" altLang="tr-TR" sz="2000" dirty="0" err="1" smtClean="0">
                <a:latin typeface="+mn-lt"/>
              </a:rPr>
              <a:t>KGF’nin</a:t>
            </a:r>
            <a:r>
              <a:rPr lang="tr-TR" altLang="tr-TR" sz="2000" dirty="0">
                <a:latin typeface="+mn-lt"/>
              </a:rPr>
              <a:t> </a:t>
            </a:r>
            <a:r>
              <a:rPr lang="tr-TR" altLang="tr-TR" sz="2000" dirty="0" smtClean="0">
                <a:latin typeface="+mn-lt"/>
              </a:rPr>
              <a:t>değerlendirme </a:t>
            </a:r>
            <a:r>
              <a:rPr lang="tr-TR" altLang="tr-TR" sz="2000" dirty="0">
                <a:latin typeface="+mn-lt"/>
              </a:rPr>
              <a:t>ilkeleri</a:t>
            </a:r>
          </a:p>
          <a:p>
            <a:pPr marL="457200" indent="-457200" eaLnBrk="1" fontAlgn="auto" hangingPunct="1">
              <a:lnSpc>
                <a:spcPct val="150000"/>
              </a:lnSpc>
              <a:spcAft>
                <a:spcPts val="0"/>
              </a:spcAft>
              <a:buSzPct val="95000"/>
              <a:buFont typeface="+mj-lt"/>
              <a:buAutoNum type="arabicParenR"/>
              <a:defRPr/>
            </a:pPr>
            <a:r>
              <a:rPr lang="tr-TR" altLang="tr-TR" sz="2000" dirty="0">
                <a:latin typeface="+mn-lt"/>
              </a:rPr>
              <a:t>Rakamlarla KGF</a:t>
            </a:r>
          </a:p>
          <a:p>
            <a:pPr marL="0" indent="0" eaLnBrk="1" fontAlgn="auto" hangingPunct="1">
              <a:spcAft>
                <a:spcPts val="0"/>
              </a:spcAft>
              <a:buFont typeface="Wingdings"/>
              <a:buNone/>
              <a:defRPr/>
            </a:pPr>
            <a:endParaRPr lang="tr-TR" dirty="0">
              <a:latin typeface="+mn-lt"/>
            </a:endParaRPr>
          </a:p>
        </p:txBody>
      </p:sp>
      <p:sp>
        <p:nvSpPr>
          <p:cNvPr id="1229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C879CCF-EE90-4608-8238-C1D3B06E3449}" type="slidenum">
              <a:rPr lang="tr-TR" altLang="tr-TR">
                <a:solidFill>
                  <a:srgbClr val="FFFFFF"/>
                </a:solidFill>
                <a:latin typeface="Century Schoolbook" pitchFamily="18" charset="0"/>
              </a:rPr>
              <a:pPr eaLnBrk="1" hangingPunct="1"/>
              <a:t>2</a:t>
            </a:fld>
            <a:endParaRPr lang="tr-TR" altLang="tr-TR">
              <a:solidFill>
                <a:srgbClr val="FFFFFF"/>
              </a:solidFill>
              <a:latin typeface="Century Schoolbook" pitchFamily="18" charset="0"/>
            </a:endParaRPr>
          </a:p>
        </p:txBody>
      </p:sp>
      <p:pic>
        <p:nvPicPr>
          <p:cNvPr id="5" name="Picture 2"/>
          <p:cNvPicPr>
            <a:picLocks noChangeAspect="1" noChangeArrowheads="1"/>
          </p:cNvPicPr>
          <p:nvPr/>
        </p:nvPicPr>
        <p:blipFill>
          <a:blip r:embed="rId2">
            <a:extLst/>
          </a:blip>
          <a:srcRect/>
          <a:stretch>
            <a:fillRect/>
          </a:stretch>
        </p:blipFill>
        <p:spPr bwMode="auto">
          <a:xfrm>
            <a:off x="5117324" y="1484784"/>
            <a:ext cx="4026676" cy="4248473"/>
          </a:xfrm>
          <a:prstGeom prst="rect">
            <a:avLst/>
          </a:prstGeom>
          <a:ln>
            <a:noFill/>
          </a:ln>
          <a:effectLst>
            <a:softEdge rad="112500"/>
          </a:effectLst>
          <a:extLst/>
        </p:spPr>
      </p:pic>
      <p:pic>
        <p:nvPicPr>
          <p:cNvPr id="6" name="Picture 2"/>
          <p:cNvPicPr>
            <a:picLocks noChangeAspect="1" noChangeArrowheads="1"/>
          </p:cNvPicPr>
          <p:nvPr/>
        </p:nvPicPr>
        <p:blipFill>
          <a:blip r:embed="rId3">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6F0F790-2334-491E-9212-6AC157A72CD4}" type="slidenum">
              <a:rPr lang="tr-TR" altLang="tr-TR">
                <a:solidFill>
                  <a:srgbClr val="FFFFFF"/>
                </a:solidFill>
                <a:latin typeface="Century Schoolbook" pitchFamily="18" charset="0"/>
              </a:rPr>
              <a:pPr eaLnBrk="1" hangingPunct="1"/>
              <a:t>20</a:t>
            </a:fld>
            <a:endParaRPr lang="tr-TR" altLang="tr-TR">
              <a:solidFill>
                <a:srgbClr val="FFFFFF"/>
              </a:solidFill>
              <a:latin typeface="Century Schoolbook" pitchFamily="18" charset="0"/>
            </a:endParaRPr>
          </a:p>
        </p:txBody>
      </p:sp>
      <p:sp>
        <p:nvSpPr>
          <p:cNvPr id="5" name="Başlık 2"/>
          <p:cNvSpPr>
            <a:spLocks noGrp="1"/>
          </p:cNvSpPr>
          <p:nvPr>
            <p:ph type="title"/>
          </p:nvPr>
        </p:nvSpPr>
        <p:spPr>
          <a:xfrm>
            <a:off x="323528" y="2276872"/>
            <a:ext cx="8229600" cy="1143000"/>
          </a:xfrm>
          <a:effectLst>
            <a:outerShdw blurRad="50800" dist="38100" dir="5400000" rotWithShape="0">
              <a:srgbClr val="000000">
                <a:alpha val="35000"/>
              </a:srgbClr>
            </a:outerShdw>
            <a:reflection blurRad="6350" stA="50000" endA="275" endPos="40000" dist="101600" dir="5400000" sy="-100000" algn="bl" rotWithShape="0"/>
          </a:effectLst>
          <a:scene3d>
            <a:camera prst="orthographicFront"/>
            <a:lightRig rig="soft" dir="t"/>
          </a:scene3d>
          <a:sp3d>
            <a:bevelT prst="angle"/>
          </a:sp3d>
        </p:spPr>
        <p:style>
          <a:lnRef idx="1">
            <a:schemeClr val="accent1"/>
          </a:lnRef>
          <a:fillRef idx="3">
            <a:schemeClr val="accent1"/>
          </a:fillRef>
          <a:effectRef idx="2">
            <a:schemeClr val="accent1"/>
          </a:effectRef>
          <a:fontRef idx="minor">
            <a:schemeClr val="lt1"/>
          </a:fontRef>
        </p:style>
        <p:txBody>
          <a:bodyPr/>
          <a:lstStyle/>
          <a:p>
            <a:pPr algn="ctr" eaLnBrk="1" fontAlgn="auto" hangingPunct="1">
              <a:spcAft>
                <a:spcPts val="0"/>
              </a:spcAft>
              <a:defRPr/>
            </a:pPr>
            <a:r>
              <a:rPr lang="tr-TR" i="1" dirty="0" smtClean="0">
                <a:latin typeface="Segoe Script" panose="020B0504020000000003" pitchFamily="34" charset="0"/>
              </a:rPr>
              <a:t>TEŞEKKÜR EDERİM…</a:t>
            </a:r>
            <a:br>
              <a:rPr lang="tr-TR" i="1" dirty="0" smtClean="0">
                <a:latin typeface="Segoe Script" panose="020B0504020000000003" pitchFamily="34" charset="0"/>
              </a:rPr>
            </a:br>
            <a:r>
              <a:rPr lang="tr-TR" i="1" dirty="0" smtClean="0">
                <a:latin typeface="Segoe Script" panose="020B0504020000000003" pitchFamily="34" charset="0"/>
              </a:rPr>
              <a:t>B.ONUR CENGİZ</a:t>
            </a:r>
            <a:endParaRPr lang="tr-TR" i="1" dirty="0">
              <a:latin typeface="Segoe Script" panose="020B0504020000000003" pitchFamily="34" charset="0"/>
            </a:endParaRPr>
          </a:p>
        </p:txBody>
      </p:sp>
      <p:pic>
        <p:nvPicPr>
          <p:cNvPr id="6" name="Picture 2"/>
          <p:cNvPicPr>
            <a:picLocks noChangeAspect="1" noChangeArrowheads="1"/>
          </p:cNvPicPr>
          <p:nvPr/>
        </p:nvPicPr>
        <p:blipFill>
          <a:blip r:embed="rId2">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KGF KİMDİR?</a:t>
            </a:r>
          </a:p>
        </p:txBody>
      </p:sp>
      <p:sp>
        <p:nvSpPr>
          <p:cNvPr id="13317"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E2C35A-04DF-4370-932A-4CB20213EDD5}" type="slidenum">
              <a:rPr lang="tr-TR" altLang="tr-TR">
                <a:solidFill>
                  <a:srgbClr val="FFFFFF"/>
                </a:solidFill>
                <a:latin typeface="Century Schoolbook" pitchFamily="18" charset="0"/>
              </a:rPr>
              <a:pPr eaLnBrk="1" hangingPunct="1"/>
              <a:t>3</a:t>
            </a:fld>
            <a:endParaRPr lang="tr-TR" altLang="tr-TR">
              <a:solidFill>
                <a:srgbClr val="FFFFFF"/>
              </a:solidFill>
              <a:latin typeface="Century Schoolbook" pitchFamily="18" charset="0"/>
            </a:endParaRPr>
          </a:p>
        </p:txBody>
      </p:sp>
      <p:pic>
        <p:nvPicPr>
          <p:cNvPr id="5" name="4 Bulut Belirtme Çizgisi"/>
          <p:cNvPicPr>
            <a:picLocks noChangeArrowheads="1"/>
          </p:cNvPicPr>
          <p:nvPr/>
        </p:nvPicPr>
        <p:blipFill>
          <a:blip r:embed="rId2"/>
          <a:srcRect/>
          <a:stretch>
            <a:fillRect/>
          </a:stretch>
        </p:blipFill>
        <p:spPr bwMode="auto">
          <a:xfrm>
            <a:off x="1611313" y="1481138"/>
            <a:ext cx="5921375" cy="4525962"/>
          </a:xfrm>
          <a:prstGeom prst="rect">
            <a:avLst/>
          </a:prstGeom>
          <a:noFill/>
          <a:ln>
            <a:noFill/>
          </a:ln>
          <a:effectLst>
            <a:outerShdw blurRad="63500" sy="23000" kx="-1199993" algn="bl" rotWithShape="0">
              <a:srgbClr val="000000">
                <a:alpha val="20000"/>
              </a:srgbClr>
            </a:outerShdw>
          </a:effectLst>
          <a:extLst/>
        </p:spPr>
      </p:pic>
      <p:sp>
        <p:nvSpPr>
          <p:cNvPr id="13319" name="Dikdörtgen 5"/>
          <p:cNvSpPr>
            <a:spLocks noChangeArrowheads="1"/>
          </p:cNvSpPr>
          <p:nvPr/>
        </p:nvSpPr>
        <p:spPr bwMode="auto">
          <a:xfrm>
            <a:off x="3203575" y="1773238"/>
            <a:ext cx="4013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endParaRPr lang="tr-TR" altLang="tr-TR">
              <a:latin typeface="Lucida Sans Unicode" pitchFamily="34" charset="0"/>
            </a:endParaRPr>
          </a:p>
          <a:p>
            <a:pPr algn="just" eaLnBrk="1" hangingPunct="1"/>
            <a:r>
              <a:rPr lang="tr-TR" altLang="tr-TR"/>
              <a:t>KGF, 1993 yılında KOBİ</a:t>
            </a:r>
            <a:r>
              <a:rPr lang="tr-TR" altLang="en-US"/>
              <a:t>’</a:t>
            </a:r>
            <a:r>
              <a:rPr lang="tr-TR" altLang="tr-TR"/>
              <a:t>leri desteklemek amacıyla 93/4496 sayılı BKK  ile kurulmuş bir </a:t>
            </a:r>
            <a:r>
              <a:rPr lang="tr-TR" altLang="tr-TR" b="1" u="sng"/>
              <a:t>kredi kefalet kuruluşudur.</a:t>
            </a:r>
          </a:p>
          <a:p>
            <a:pPr algn="just" eaLnBrk="1" hangingPunct="1"/>
            <a:endParaRPr lang="tr-TR" altLang="tr-TR">
              <a:latin typeface="Lucida Sans Unicode" pitchFamily="34" charset="0"/>
            </a:endParaRPr>
          </a:p>
          <a:p>
            <a:pPr eaLnBrk="1" hangingPunct="1"/>
            <a:r>
              <a:rPr lang="tr-TR" altLang="tr-TR"/>
              <a:t>KGF Avrupa Karşılıklı Garanti Kuruluşları Birliği ( AECM ) üyesidir.</a:t>
            </a:r>
            <a:endParaRPr lang="tr-TR" altLang="tr-TR">
              <a:latin typeface="Lucida Sans Unicode" pitchFamily="34" charset="0"/>
            </a:endParaRPr>
          </a:p>
          <a:p>
            <a:pPr algn="just" eaLnBrk="1" hangingPunct="1"/>
            <a:endParaRPr lang="tr-TR" altLang="tr-TR" sz="2400">
              <a:latin typeface="Calibri" pitchFamily="34" charset="0"/>
            </a:endParaRPr>
          </a:p>
        </p:txBody>
      </p:sp>
      <p:pic>
        <p:nvPicPr>
          <p:cNvPr id="13320" name="15 Resim" descr="images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1138"/>
            <a:ext cx="20510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4 Metin kutusu"/>
          <p:cNvSpPr txBox="1">
            <a:spLocks noChangeArrowheads="1"/>
          </p:cNvSpPr>
          <p:nvPr/>
        </p:nvSpPr>
        <p:spPr bwMode="auto">
          <a:xfrm>
            <a:off x="4139952" y="5778500"/>
            <a:ext cx="3979863" cy="457200"/>
          </a:xfrm>
          <a:prstGeom prst="rect">
            <a:avLst/>
          </a:prstGeom>
          <a:solidFill>
            <a:schemeClr val="tx1"/>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tr-TR" altLang="tr-TR" sz="2400" dirty="0">
                <a:solidFill>
                  <a:schemeClr val="bg1"/>
                </a:solidFill>
                <a:effectLst>
                  <a:glow rad="228600">
                    <a:schemeClr val="accent2">
                      <a:satMod val="175000"/>
                      <a:alpha val="40000"/>
                    </a:schemeClr>
                  </a:glow>
                </a:effectLst>
                <a:ea typeface="+mn-ea"/>
              </a:rPr>
              <a:t>21 yıldır KOBİ’lerin yanında.</a:t>
            </a:r>
            <a:endParaRPr lang="tr-TR" altLang="tr-TR" sz="2400" dirty="0">
              <a:effectLst>
                <a:glow rad="228600">
                  <a:schemeClr val="accent2">
                    <a:satMod val="175000"/>
                    <a:alpha val="40000"/>
                  </a:schemeClr>
                </a:glow>
              </a:effectLst>
              <a:ea typeface="+mn-ea"/>
            </a:endParaRPr>
          </a:p>
        </p:txBody>
      </p:sp>
      <p:pic>
        <p:nvPicPr>
          <p:cNvPr id="9" name="Picture 2"/>
          <p:cNvPicPr>
            <a:picLocks noChangeAspect="1" noChangeArrowheads="1"/>
          </p:cNvPicPr>
          <p:nvPr/>
        </p:nvPicPr>
        <p:blipFill>
          <a:blip r:embed="rId4">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C96D49A-29C3-47AD-B017-094BAD4673BF}" type="slidenum">
              <a:rPr lang="tr-TR" altLang="tr-TR">
                <a:solidFill>
                  <a:srgbClr val="FFFFFF"/>
                </a:solidFill>
                <a:latin typeface="Century Schoolbook" pitchFamily="18" charset="0"/>
              </a:rPr>
              <a:pPr eaLnBrk="1" hangingPunct="1"/>
              <a:t>4</a:t>
            </a:fld>
            <a:endParaRPr lang="tr-TR" altLang="tr-TR">
              <a:solidFill>
                <a:srgbClr val="FFFFFF"/>
              </a:solidFill>
              <a:latin typeface="Century Schoolbook" pitchFamily="18" charset="0"/>
            </a:endParaRPr>
          </a:p>
        </p:txBody>
      </p:sp>
      <p:graphicFrame>
        <p:nvGraphicFramePr>
          <p:cNvPr id="5" name="Tablo 4"/>
          <p:cNvGraphicFramePr>
            <a:graphicFrameLocks noGrp="1"/>
          </p:cNvGraphicFramePr>
          <p:nvPr/>
        </p:nvGraphicFramePr>
        <p:xfrm>
          <a:off x="251520" y="116632"/>
          <a:ext cx="5938337" cy="6602684"/>
        </p:xfrm>
        <a:graphic>
          <a:graphicData uri="http://schemas.openxmlformats.org/drawingml/2006/table">
            <a:tbl>
              <a:tblPr firstRow="1" bandRow="1">
                <a:tableStyleId>{3C2FFA5D-87B4-456A-9821-1D502468CF0F}</a:tableStyleId>
              </a:tblPr>
              <a:tblGrid>
                <a:gridCol w="894431"/>
                <a:gridCol w="3963785"/>
                <a:gridCol w="1080121"/>
              </a:tblGrid>
              <a:tr h="944880">
                <a:tc gridSpan="3">
                  <a:txBody>
                    <a:bodyPr/>
                    <a:lstStyle/>
                    <a:p>
                      <a:r>
                        <a:rPr lang="tr-TR" sz="2800" dirty="0" smtClean="0"/>
                        <a:t>ORTAKLIK VE SERMAYE YAPISI</a:t>
                      </a:r>
                      <a:endParaRPr lang="tr-TR" sz="2800" dirty="0"/>
                    </a:p>
                  </a:txBody>
                  <a:tcPr marL="62575" marR="62575"/>
                </a:tc>
                <a:tc hMerge="1">
                  <a:txBody>
                    <a:bodyPr/>
                    <a:lstStyle/>
                    <a:p>
                      <a:endParaRPr lang="tr-TR"/>
                    </a:p>
                  </a:txBody>
                  <a:tcPr/>
                </a:tc>
                <a:tc hMerge="1">
                  <a:txBody>
                    <a:bodyPr/>
                    <a:lstStyle/>
                    <a:p>
                      <a:endParaRPr lang="tr-TR" dirty="0"/>
                    </a:p>
                  </a:txBody>
                  <a:tcPr/>
                </a:tc>
              </a:tr>
              <a:tr h="579120">
                <a:tc>
                  <a:txBody>
                    <a:bodyPr/>
                    <a:lstStyle/>
                    <a:p>
                      <a:endParaRPr lang="tr-TR" sz="1800" dirty="0"/>
                    </a:p>
                  </a:txBody>
                  <a:tcPr marL="62575" marR="62575"/>
                </a:tc>
                <a:tc>
                  <a:txBody>
                    <a:bodyPr/>
                    <a:lstStyle/>
                    <a:p>
                      <a:r>
                        <a:rPr lang="tr-TR" sz="2400" dirty="0" smtClean="0"/>
                        <a:t>ORTAKLARIMIZ</a:t>
                      </a:r>
                      <a:endParaRPr lang="tr-TR" sz="2400" b="1" dirty="0"/>
                    </a:p>
                  </a:txBody>
                  <a:tcPr marL="62575" marR="62575"/>
                </a:tc>
                <a:tc>
                  <a:txBody>
                    <a:bodyPr/>
                    <a:lstStyle/>
                    <a:p>
                      <a:r>
                        <a:rPr lang="tr-TR" sz="1600" dirty="0" smtClean="0"/>
                        <a:t>HİSSE ORANI</a:t>
                      </a:r>
                      <a:endParaRPr lang="tr-TR" sz="1600" i="1" dirty="0"/>
                    </a:p>
                  </a:txBody>
                  <a:tcPr marL="62575" marR="62575"/>
                </a:tc>
              </a:tr>
              <a:tr h="640080">
                <a:tc>
                  <a:txBody>
                    <a:bodyPr/>
                    <a:lstStyle/>
                    <a:p>
                      <a:endParaRPr lang="tr-TR" sz="1800" dirty="0"/>
                    </a:p>
                  </a:txBody>
                  <a:tcPr marL="62575" marR="62575"/>
                </a:tc>
                <a:tc>
                  <a:txBody>
                    <a:bodyPr/>
                    <a:lstStyle/>
                    <a:p>
                      <a:r>
                        <a:rPr lang="tr-TR" sz="1800" dirty="0" smtClean="0"/>
                        <a:t>TOBB (Türkiye</a:t>
                      </a:r>
                      <a:r>
                        <a:rPr lang="tr-TR" sz="1800" baseline="0" dirty="0" smtClean="0"/>
                        <a:t> Odalar ve Borsalar Birliği)</a:t>
                      </a:r>
                      <a:endParaRPr lang="tr-TR" sz="1800" dirty="0"/>
                    </a:p>
                  </a:txBody>
                  <a:tcPr marL="62575" marR="62575"/>
                </a:tc>
                <a:tc>
                  <a:txBody>
                    <a:bodyPr/>
                    <a:lstStyle/>
                    <a:p>
                      <a:r>
                        <a:rPr lang="tr-TR" sz="1800" dirty="0" smtClean="0"/>
                        <a:t>33,26</a:t>
                      </a:r>
                      <a:endParaRPr lang="tr-TR" sz="1800" dirty="0"/>
                    </a:p>
                  </a:txBody>
                  <a:tcPr marL="62575" marR="62575"/>
                </a:tc>
              </a:tr>
              <a:tr h="914400">
                <a:tc>
                  <a:txBody>
                    <a:bodyPr/>
                    <a:lstStyle/>
                    <a:p>
                      <a:endParaRPr lang="tr-TR" sz="1800" dirty="0"/>
                    </a:p>
                  </a:txBody>
                  <a:tcPr marL="62575" marR="62575"/>
                </a:tc>
                <a:tc>
                  <a:txBody>
                    <a:bodyPr/>
                    <a:lstStyle/>
                    <a:p>
                      <a:r>
                        <a:rPr lang="tr-TR" sz="1800" dirty="0" smtClean="0"/>
                        <a:t>KOSGEB (Küçük ve Orta Ölçekli İşletmeleri Geliştirme ve Destekleme İdaresi Başkanlığı)</a:t>
                      </a:r>
                      <a:endParaRPr lang="tr-TR" sz="1800" dirty="0"/>
                    </a:p>
                  </a:txBody>
                  <a:tcPr marL="62575" marR="62575"/>
                </a:tc>
                <a:tc>
                  <a:txBody>
                    <a:bodyPr/>
                    <a:lstStyle/>
                    <a:p>
                      <a:r>
                        <a:rPr lang="tr-TR" sz="1800" dirty="0" smtClean="0"/>
                        <a:t>33,25</a:t>
                      </a:r>
                      <a:endParaRPr lang="tr-TR" sz="1800" dirty="0"/>
                    </a:p>
                  </a:txBody>
                  <a:tcPr marL="62575" marR="62575"/>
                </a:tc>
              </a:tr>
              <a:tr h="640080">
                <a:tc>
                  <a:txBody>
                    <a:bodyPr/>
                    <a:lstStyle/>
                    <a:p>
                      <a:endParaRPr lang="tr-TR" sz="1800"/>
                    </a:p>
                  </a:txBody>
                  <a:tcPr marL="62575" marR="62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BANKALAR</a:t>
                      </a:r>
                    </a:p>
                  </a:txBody>
                  <a:tcPr marL="62575" marR="62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33,33</a:t>
                      </a:r>
                    </a:p>
                    <a:p>
                      <a:endParaRPr lang="tr-TR" sz="1800" dirty="0"/>
                    </a:p>
                  </a:txBody>
                  <a:tcPr marL="62575" marR="62575"/>
                </a:tc>
              </a:tr>
              <a:tr h="664822">
                <a:tc>
                  <a:txBody>
                    <a:bodyPr/>
                    <a:lstStyle/>
                    <a:p>
                      <a:endParaRPr lang="tr-TR" sz="1800"/>
                    </a:p>
                  </a:txBody>
                  <a:tcPr marL="62575" marR="62575"/>
                </a:tc>
                <a:tc>
                  <a:txBody>
                    <a:bodyPr/>
                    <a:lstStyle/>
                    <a:p>
                      <a:r>
                        <a:rPr lang="tr-TR" sz="1800" dirty="0" smtClean="0"/>
                        <a:t>TESK (Türkiye</a:t>
                      </a:r>
                      <a:r>
                        <a:rPr lang="tr-TR" sz="1800" baseline="0" dirty="0" smtClean="0"/>
                        <a:t> Esnaf ve Sanatkarları Konfederasyonu)</a:t>
                      </a:r>
                      <a:endParaRPr lang="tr-TR" sz="1800" dirty="0"/>
                    </a:p>
                  </a:txBody>
                  <a:tcPr marL="62575" marR="62575"/>
                </a:tc>
                <a:tc>
                  <a:txBody>
                    <a:bodyPr/>
                    <a:lstStyle/>
                    <a:p>
                      <a:r>
                        <a:rPr lang="tr-TR" sz="1800" dirty="0" smtClean="0"/>
                        <a:t>0,14</a:t>
                      </a:r>
                      <a:endParaRPr lang="tr-TR" sz="1800" dirty="0"/>
                    </a:p>
                  </a:txBody>
                  <a:tcPr marL="62575" marR="62575"/>
                </a:tc>
              </a:tr>
              <a:tr h="914400">
                <a:tc>
                  <a:txBody>
                    <a:bodyPr/>
                    <a:lstStyle/>
                    <a:p>
                      <a:endParaRPr lang="tr-TR" sz="1800"/>
                    </a:p>
                  </a:txBody>
                  <a:tcPr marL="62575" marR="62575"/>
                </a:tc>
                <a:tc>
                  <a:txBody>
                    <a:bodyPr/>
                    <a:lstStyle/>
                    <a:p>
                      <a:r>
                        <a:rPr lang="tr-TR" sz="1800" dirty="0" smtClean="0"/>
                        <a:t>TOSYÖV (</a:t>
                      </a:r>
                      <a:r>
                        <a:rPr lang="tr-TR" sz="1800" dirty="0" smtClean="0">
                          <a:effectLst/>
                        </a:rPr>
                        <a:t>Türkiye Küçük ve Orta Ölçekli İşletmeler, Serbest Meslek Mensupları Ve Yöneticiler Vakfı)</a:t>
                      </a:r>
                      <a:endParaRPr lang="tr-TR" sz="1800" b="0" dirty="0"/>
                    </a:p>
                  </a:txBody>
                  <a:tcPr marL="62575" marR="62575"/>
                </a:tc>
                <a:tc>
                  <a:txBody>
                    <a:bodyPr/>
                    <a:lstStyle/>
                    <a:p>
                      <a:r>
                        <a:rPr lang="tr-TR" sz="1800" dirty="0" smtClean="0"/>
                        <a:t>0,01</a:t>
                      </a:r>
                      <a:endParaRPr lang="tr-TR" sz="1800" dirty="0"/>
                    </a:p>
                  </a:txBody>
                  <a:tcPr marL="62575" marR="62575"/>
                </a:tc>
              </a:tr>
              <a:tr h="664822">
                <a:tc>
                  <a:txBody>
                    <a:bodyPr/>
                    <a:lstStyle/>
                    <a:p>
                      <a:endParaRPr lang="tr-TR" sz="1800"/>
                    </a:p>
                  </a:txBody>
                  <a:tcPr marL="62575" marR="62575"/>
                </a:tc>
                <a:tc>
                  <a:txBody>
                    <a:bodyPr/>
                    <a:lstStyle/>
                    <a:p>
                      <a:r>
                        <a:rPr lang="tr-TR" sz="1800" dirty="0" smtClean="0"/>
                        <a:t>MEKSA (Mesleki Eğitim ve</a:t>
                      </a:r>
                      <a:r>
                        <a:rPr lang="tr-TR" sz="1800" baseline="0" dirty="0" smtClean="0"/>
                        <a:t> Küçük Sanayi Destekleme Vakfı)</a:t>
                      </a:r>
                      <a:endParaRPr lang="tr-TR" sz="1800" dirty="0"/>
                    </a:p>
                  </a:txBody>
                  <a:tcPr marL="62575" marR="62575"/>
                </a:tc>
                <a:tc>
                  <a:txBody>
                    <a:bodyPr/>
                    <a:lstStyle/>
                    <a:p>
                      <a:r>
                        <a:rPr lang="tr-TR" sz="1800" dirty="0" smtClean="0"/>
                        <a:t>0,00</a:t>
                      </a:r>
                      <a:endParaRPr lang="tr-TR" sz="1800" dirty="0"/>
                    </a:p>
                  </a:txBody>
                  <a:tcPr marL="62575" marR="62575"/>
                </a:tc>
              </a:tr>
              <a:tr h="640080">
                <a:tc>
                  <a:txBody>
                    <a:bodyPr/>
                    <a:lstStyle/>
                    <a:p>
                      <a:endParaRPr lang="tr-TR" sz="1800" dirty="0"/>
                    </a:p>
                  </a:txBody>
                  <a:tcPr marL="62575" marR="62575"/>
                </a:tc>
                <a:tc>
                  <a:txBody>
                    <a:bodyPr/>
                    <a:lstStyle/>
                    <a:p>
                      <a:r>
                        <a:rPr lang="tr-TR" sz="1800" dirty="0" smtClean="0"/>
                        <a:t>TOPLAM SERMAYE: 240.000.000TL</a:t>
                      </a:r>
                      <a:endParaRPr lang="tr-TR" sz="1800" dirty="0"/>
                    </a:p>
                  </a:txBody>
                  <a:tcPr marL="62575" marR="62575"/>
                </a:tc>
                <a:tc>
                  <a:txBody>
                    <a:bodyPr/>
                    <a:lstStyle/>
                    <a:p>
                      <a:r>
                        <a:rPr lang="tr-TR" sz="1800" dirty="0" smtClean="0"/>
                        <a:t>100,00</a:t>
                      </a:r>
                      <a:endParaRPr lang="tr-TR" sz="1800" dirty="0"/>
                    </a:p>
                  </a:txBody>
                  <a:tcPr marL="62575" marR="62575"/>
                </a:tc>
              </a:tr>
            </a:tbl>
          </a:graphicData>
        </a:graphic>
      </p:graphicFrame>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700213"/>
            <a:ext cx="59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2420938"/>
            <a:ext cx="7921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284538"/>
            <a:ext cx="6842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3933825"/>
            <a:ext cx="5651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 y="4724400"/>
            <a:ext cx="7921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638" y="551656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6 Resim" descr="images (44).jpg"/>
          <p:cNvPicPr>
            <a:picLocks noChangeAspect="1"/>
          </p:cNvPicPr>
          <p:nvPr/>
        </p:nvPicPr>
        <p:blipFill>
          <a:blip r:embed="rId8">
            <a:extLst/>
          </a:blip>
          <a:srcRect/>
          <a:stretch>
            <a:fillRect/>
          </a:stretch>
        </p:blipFill>
        <p:spPr bwMode="auto">
          <a:xfrm>
            <a:off x="5943804" y="2731228"/>
            <a:ext cx="2952303" cy="24222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 name="Picture 2"/>
          <p:cNvPicPr>
            <a:picLocks noChangeAspect="1" noChangeArrowheads="1"/>
          </p:cNvPicPr>
          <p:nvPr/>
        </p:nvPicPr>
        <p:blipFill>
          <a:blip r:embed="rId9">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Aft>
                <a:spcPts val="0"/>
              </a:spcAft>
              <a:defRPr/>
            </a:pPr>
            <a:r>
              <a:rPr lang="tr-TR" dirty="0"/>
              <a:t>TOPLAM KAYNAKLARIMIZ</a:t>
            </a:r>
          </a:p>
        </p:txBody>
      </p:sp>
      <p:sp>
        <p:nvSpPr>
          <p:cNvPr id="15365"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5B2768D-F33D-40FA-81C4-82EBF501E0F7}" type="slidenum">
              <a:rPr lang="tr-TR" altLang="tr-TR">
                <a:solidFill>
                  <a:srgbClr val="FFFFFF"/>
                </a:solidFill>
                <a:latin typeface="Century Schoolbook" pitchFamily="18" charset="0"/>
              </a:rPr>
              <a:pPr eaLnBrk="1" hangingPunct="1"/>
              <a:t>5</a:t>
            </a:fld>
            <a:endParaRPr lang="tr-TR" altLang="tr-TR">
              <a:solidFill>
                <a:srgbClr val="FFFFFF"/>
              </a:solidFill>
              <a:latin typeface="Century Schoolbook" pitchFamily="18" charset="0"/>
            </a:endParaRPr>
          </a:p>
        </p:txBody>
      </p:sp>
      <p:pic>
        <p:nvPicPr>
          <p:cNvPr id="15366" name="12 Tablo"/>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5616575" cy="3857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7 Resim" descr="2010-ekim-22-buyuyen-anadolu.jpg"/>
          <p:cNvPicPr>
            <a:picLocks noChangeAspect="1"/>
          </p:cNvPicPr>
          <p:nvPr/>
        </p:nvPicPr>
        <p:blipFill>
          <a:blip r:embed="rId3">
            <a:extLst/>
          </a:blip>
          <a:srcRect/>
          <a:stretch>
            <a:fillRect/>
          </a:stretch>
        </p:blipFill>
        <p:spPr bwMode="auto">
          <a:xfrm>
            <a:off x="6242625" y="1556792"/>
            <a:ext cx="2520950" cy="1800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7" name="16 Resim" descr="2009-ekim-13-imza-toreni.jpg"/>
          <p:cNvPicPr>
            <a:picLocks noChangeAspect="1"/>
          </p:cNvPicPr>
          <p:nvPr/>
        </p:nvPicPr>
        <p:blipFill>
          <a:blip r:embed="rId4">
            <a:extLst/>
          </a:blip>
          <a:srcRect/>
          <a:stretch>
            <a:fillRect/>
          </a:stretch>
        </p:blipFill>
        <p:spPr bwMode="auto">
          <a:xfrm>
            <a:off x="6215104" y="3573016"/>
            <a:ext cx="2520950" cy="2114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8" name="Picture 2"/>
          <p:cNvPicPr>
            <a:picLocks noChangeAspect="1" noChangeArrowheads="1"/>
          </p:cNvPicPr>
          <p:nvPr/>
        </p:nvPicPr>
        <p:blipFill>
          <a:blip r:embed="rId5">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idx="4294967295"/>
          </p:nvPr>
        </p:nvSpPr>
        <p:spPr>
          <a:xfrm>
            <a:off x="0" y="928669"/>
            <a:ext cx="9144000" cy="928695"/>
          </a:xfrm>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27" tIns="45714" rIns="91427" bIns="45714"/>
          <a:lstStyle/>
          <a:p>
            <a:pPr>
              <a:defRPr/>
            </a:pPr>
            <a:r>
              <a:rPr lang="tr-TR" dirty="0" smtClean="0"/>
              <a:t>    TOPLAM KALDIRAÇ GÜCÜMÜZ</a:t>
            </a:r>
            <a:r>
              <a:rPr lang="tr-TR" sz="3600" dirty="0" smtClean="0"/>
              <a:t>     </a:t>
            </a:r>
            <a:endParaRPr lang="tr-TR" sz="3600" dirty="0"/>
          </a:p>
        </p:txBody>
      </p:sp>
      <p:sp>
        <p:nvSpPr>
          <p:cNvPr id="16389" name="7 Metin kutusu"/>
          <p:cNvSpPr txBox="1">
            <a:spLocks noChangeArrowheads="1"/>
          </p:cNvSpPr>
          <p:nvPr/>
        </p:nvSpPr>
        <p:spPr bwMode="auto">
          <a:xfrm>
            <a:off x="0" y="1844675"/>
            <a:ext cx="6286500" cy="43307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tr-TR" altLang="tr-TR"/>
          </a:p>
          <a:p>
            <a:pPr eaLnBrk="1" hangingPunct="1"/>
            <a:endParaRPr lang="tr-TR" altLang="tr-TR"/>
          </a:p>
          <a:p>
            <a:pPr algn="ctr" eaLnBrk="1" hangingPunct="1"/>
            <a:endParaRPr lang="tr-TR" altLang="tr-TR" sz="2300"/>
          </a:p>
          <a:p>
            <a:pPr algn="ctr" eaLnBrk="1" hangingPunct="1"/>
            <a:endParaRPr lang="tr-TR" altLang="tr-TR" sz="2300">
              <a:solidFill>
                <a:srgbClr val="002060"/>
              </a:solidFill>
            </a:endParaRPr>
          </a:p>
          <a:p>
            <a:pPr algn="ctr" eaLnBrk="1" hangingPunct="1"/>
            <a:endParaRPr lang="tr-TR" altLang="tr-TR" sz="2200">
              <a:solidFill>
                <a:srgbClr val="002060"/>
              </a:solidFill>
            </a:endParaRPr>
          </a:p>
          <a:p>
            <a:pPr algn="ctr" eaLnBrk="1" hangingPunct="1"/>
            <a:r>
              <a:rPr lang="tr-TR" altLang="tr-TR" sz="2200">
                <a:solidFill>
                  <a:srgbClr val="002060"/>
                </a:solidFill>
              </a:rPr>
              <a:t>ÖZKAYNAKLARININ </a:t>
            </a:r>
          </a:p>
          <a:p>
            <a:pPr algn="ctr" eaLnBrk="1" hangingPunct="1"/>
            <a:r>
              <a:rPr lang="tr-TR" altLang="tr-TR" sz="2200">
                <a:solidFill>
                  <a:srgbClr val="002060"/>
                </a:solidFill>
              </a:rPr>
              <a:t>5 KATINA KADAR KEFALET VERMESİ</a:t>
            </a:r>
          </a:p>
          <a:p>
            <a:pPr algn="ctr" eaLnBrk="1" hangingPunct="1"/>
            <a:r>
              <a:rPr lang="tr-TR" altLang="tr-TR" sz="2200">
                <a:solidFill>
                  <a:srgbClr val="002060"/>
                </a:solidFill>
              </a:rPr>
              <a:t>KGF’nin</a:t>
            </a:r>
          </a:p>
          <a:p>
            <a:pPr algn="ctr" eaLnBrk="1" hangingPunct="1"/>
            <a:r>
              <a:rPr lang="tr-TR" altLang="tr-TR" sz="2200">
                <a:solidFill>
                  <a:srgbClr val="002060"/>
                </a:solidFill>
              </a:rPr>
              <a:t>SERMAYE YETERLİLİK RASYOSUNUN</a:t>
            </a:r>
          </a:p>
          <a:p>
            <a:pPr algn="ctr" eaLnBrk="1" hangingPunct="1"/>
            <a:r>
              <a:rPr lang="tr-TR" altLang="tr-TR" sz="2200">
                <a:solidFill>
                  <a:srgbClr val="002060"/>
                </a:solidFill>
              </a:rPr>
              <a:t> %20</a:t>
            </a:r>
          </a:p>
          <a:p>
            <a:pPr algn="ctr" eaLnBrk="1" hangingPunct="1"/>
            <a:r>
              <a:rPr lang="tr-TR" altLang="tr-TR" sz="2200">
                <a:solidFill>
                  <a:srgbClr val="002060"/>
                </a:solidFill>
              </a:rPr>
              <a:t>OLMASI DEMEKTİR</a:t>
            </a:r>
          </a:p>
          <a:p>
            <a:pPr eaLnBrk="1" hangingPunct="1"/>
            <a:endParaRPr lang="tr-TR" altLang="tr-TR" sz="2200"/>
          </a:p>
          <a:p>
            <a:pPr eaLnBrk="1" hangingPunct="1"/>
            <a:endParaRPr lang="tr-TR" altLang="tr-TR"/>
          </a:p>
        </p:txBody>
      </p:sp>
      <p:sp>
        <p:nvSpPr>
          <p:cNvPr id="16390" name="8 Metin kutusu"/>
          <p:cNvSpPr txBox="1">
            <a:spLocks noChangeArrowheads="1"/>
          </p:cNvSpPr>
          <p:nvPr/>
        </p:nvSpPr>
        <p:spPr bwMode="auto">
          <a:xfrm>
            <a:off x="0" y="1989138"/>
            <a:ext cx="6286500" cy="1100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ltLang="tr-TR" sz="2200"/>
              <a:t>Özkaynak kefaletlerimizde 1’e 5 veriyoruz!</a:t>
            </a:r>
          </a:p>
          <a:p>
            <a:pPr eaLnBrk="1" hangingPunct="1"/>
            <a:endParaRPr lang="tr-TR" altLang="tr-TR" sz="2200"/>
          </a:p>
          <a:p>
            <a:pPr eaLnBrk="1" hangingPunct="1"/>
            <a:r>
              <a:rPr lang="tr-TR" altLang="tr-TR" sz="2200"/>
              <a:t>Hazine destekli ise 1’e 7.5 veriyoruz!</a:t>
            </a:r>
          </a:p>
        </p:txBody>
      </p:sp>
      <p:pic>
        <p:nvPicPr>
          <p:cNvPr id="16391" name="14 Resim" descr="images (4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844675"/>
            <a:ext cx="28575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C:\Users\ülkü\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763" y="71438"/>
            <a:ext cx="31702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4624"/>
            <a:ext cx="7467600" cy="1143000"/>
          </a:xfrm>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ŞUBELERİMİZ</a:t>
            </a:r>
          </a:p>
        </p:txBody>
      </p:sp>
      <p:sp>
        <p:nvSpPr>
          <p:cNvPr id="17413"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A70A863-F24D-4BB3-82D1-59E41F4E2288}" type="slidenum">
              <a:rPr lang="tr-TR" altLang="tr-TR">
                <a:solidFill>
                  <a:srgbClr val="FFFFFF"/>
                </a:solidFill>
                <a:latin typeface="Century Schoolbook" pitchFamily="18" charset="0"/>
              </a:rPr>
              <a:pPr eaLnBrk="1" hangingPunct="1"/>
              <a:t>7</a:t>
            </a:fld>
            <a:endParaRPr lang="tr-TR" altLang="tr-TR">
              <a:solidFill>
                <a:srgbClr val="FFFFFF"/>
              </a:solidFill>
              <a:latin typeface="Century Schoolbook" pitchFamily="18" charset="0"/>
            </a:endParaRPr>
          </a:p>
        </p:txBody>
      </p:sp>
      <p:pic>
        <p:nvPicPr>
          <p:cNvPr id="17414" name="Picture 7" descr="C:\Users\canansakar\Desktop\Faaliyet Raporları\görseller\har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557338"/>
            <a:ext cx="850265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9 Metin kutusu"/>
          <p:cNvSpPr txBox="1">
            <a:spLocks noChangeArrowheads="1"/>
          </p:cNvSpPr>
          <p:nvPr/>
        </p:nvSpPr>
        <p:spPr bwMode="auto">
          <a:xfrm>
            <a:off x="1187624" y="1207219"/>
            <a:ext cx="6251575" cy="473075"/>
          </a:xfrm>
          <a:prstGeom prst="rect">
            <a:avLst/>
          </a:prstGeom>
          <a:solidFill>
            <a:schemeClr val="tx1"/>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tr-TR" altLang="tr-TR" sz="2500" dirty="0">
                <a:solidFill>
                  <a:schemeClr val="bg1"/>
                </a:solidFill>
                <a:effectLst>
                  <a:glow rad="228600">
                    <a:schemeClr val="accent2">
                      <a:satMod val="175000"/>
                      <a:alpha val="40000"/>
                    </a:schemeClr>
                  </a:glow>
                </a:effectLst>
                <a:ea typeface="+mn-ea"/>
              </a:rPr>
              <a:t>33 Şube…Türkiye’nin her yerinde biz varız.</a:t>
            </a:r>
          </a:p>
        </p:txBody>
      </p:sp>
      <p:sp>
        <p:nvSpPr>
          <p:cNvPr id="7" name="6 Metin kutusu"/>
          <p:cNvSpPr txBox="1">
            <a:spLocks noChangeArrowheads="1"/>
          </p:cNvSpPr>
          <p:nvPr/>
        </p:nvSpPr>
        <p:spPr bwMode="auto">
          <a:xfrm>
            <a:off x="35496" y="5229200"/>
            <a:ext cx="8100392" cy="156966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just" fontAlgn="auto">
              <a:spcBef>
                <a:spcPts val="0"/>
              </a:spcBef>
              <a:spcAft>
                <a:spcPts val="0"/>
              </a:spcAft>
              <a:buFontTx/>
              <a:buChar char="-"/>
              <a:defRPr/>
            </a:pPr>
            <a:r>
              <a:rPr lang="tr-TR"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Ankara - İkitelli/İstanbul - Kadıköy/İstanbul - İzmir - Diyarbakır - Adana - Kayseri - Trabzon     - Denizli - Samsun - Bursa - Konya - Van – Erzurum - Gaziantep - Sivas - Sakarya - Çorum - Eskişehir - Manisa - Kocaeli (Gebze) - İstanbul - Antalya – Batman - Kahramanmaraş - Tekirdağ (Çorlu) - Karabük - Aydın - Muğla (Bodrum) - Zonguldak (K.Ereğli) - Ostim/Ankara - Malatya - Ordu    </a:t>
            </a:r>
          </a:p>
        </p:txBody>
      </p:sp>
      <p:pic>
        <p:nvPicPr>
          <p:cNvPr id="8" name="Picture 2"/>
          <p:cNvPicPr>
            <a:picLocks noChangeAspect="1" noChangeArrowheads="1"/>
          </p:cNvPicPr>
          <p:nvPr/>
        </p:nvPicPr>
        <p:blipFill>
          <a:blip r:embed="rId3">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3 Başlık"/>
          <p:cNvGrpSpPr>
            <a:grpSpLocks noGrp="1"/>
          </p:cNvGrpSpPr>
          <p:nvPr/>
        </p:nvGrpSpPr>
        <p:grpSpPr bwMode="auto">
          <a:xfrm>
            <a:off x="-30163" y="476250"/>
            <a:ext cx="9242426" cy="1165225"/>
            <a:chOff x="-38" y="522"/>
            <a:chExt cx="6877" cy="734"/>
          </a:xfrm>
        </p:grpSpPr>
        <p:pic>
          <p:nvPicPr>
            <p:cNvPr id="44035" name="3 Başlık"/>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 y="522"/>
              <a:ext cx="6877"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a:off x="0" y="618"/>
              <a:ext cx="6804" cy="590"/>
            </a:xfrm>
            <a:prstGeom prst="rect">
              <a:avLst/>
            </a:prstGeom>
            <a:extLst/>
          </p:spPr>
          <p:style>
            <a:lnRef idx="1">
              <a:schemeClr val="accent1"/>
            </a:lnRef>
            <a:fillRef idx="3">
              <a:schemeClr val="accent1"/>
            </a:fillRef>
            <a:effectRef idx="2">
              <a:schemeClr val="accent1"/>
            </a:effectRef>
            <a:fontRef idx="minor">
              <a:schemeClr val="lt1"/>
            </a:fontRef>
          </p:style>
          <p:txBody>
            <a:bodyPr anchor="ctr">
              <a:normAutofit/>
            </a:bodyPr>
            <a:lstStyle/>
            <a:p>
              <a:pPr>
                <a:defRPr/>
              </a:pPr>
              <a:r>
                <a:rPr lang="tr-TR" sz="3000" dirty="0">
                  <a:solidFill>
                    <a:srgbClr val="FFFFFF"/>
                  </a:solidFill>
                </a:rPr>
                <a:t>    KİMLERE KOBİ DİYORUZ    </a:t>
              </a:r>
            </a:p>
          </p:txBody>
        </p:sp>
      </p:grpSp>
      <p:sp>
        <p:nvSpPr>
          <p:cNvPr id="44039" name="2 İçerik Yer Tutucusu"/>
          <p:cNvSpPr txBox="1">
            <a:spLocks/>
          </p:cNvSpPr>
          <p:nvPr/>
        </p:nvSpPr>
        <p:spPr bwMode="auto">
          <a:xfrm>
            <a:off x="0" y="2205038"/>
            <a:ext cx="6765925" cy="204787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spAutoFit/>
          </a:bodyPr>
          <a:lstStyle>
            <a:lvl1pPr marL="311150" indent="-311150" defTabSz="414338" eaLnBrk="0" hangingPunct="0">
              <a:defRPr>
                <a:solidFill>
                  <a:schemeClr val="tx1"/>
                </a:solidFill>
                <a:latin typeface="Arial" charset="0"/>
                <a:ea typeface="ＭＳ Ｐゴシック" pitchFamily="34" charset="-128"/>
              </a:defRPr>
            </a:lvl1pPr>
            <a:lvl2pPr marL="742950" indent="-285750" defTabSz="414338" eaLnBrk="0" hangingPunct="0">
              <a:defRPr>
                <a:solidFill>
                  <a:schemeClr val="tx1"/>
                </a:solidFill>
                <a:latin typeface="Arial" charset="0"/>
                <a:ea typeface="ＭＳ Ｐゴシック" pitchFamily="34" charset="-128"/>
              </a:defRPr>
            </a:lvl2pPr>
            <a:lvl3pPr marL="1143000" indent="-228600" defTabSz="414338" eaLnBrk="0" hangingPunct="0">
              <a:defRPr>
                <a:solidFill>
                  <a:schemeClr val="tx1"/>
                </a:solidFill>
                <a:latin typeface="Arial" charset="0"/>
                <a:ea typeface="ＭＳ Ｐゴシック" pitchFamily="34" charset="-128"/>
              </a:defRPr>
            </a:lvl3pPr>
            <a:lvl4pPr marL="1600200" indent="-228600" defTabSz="414338" eaLnBrk="0" hangingPunct="0">
              <a:defRPr>
                <a:solidFill>
                  <a:schemeClr val="tx1"/>
                </a:solidFill>
                <a:latin typeface="Arial" charset="0"/>
                <a:ea typeface="ＭＳ Ｐゴシック" pitchFamily="34" charset="-128"/>
              </a:defRPr>
            </a:lvl4pPr>
            <a:lvl5pPr marL="2057400" indent="-228600" defTabSz="414338" eaLnBrk="0" hangingPunct="0">
              <a:defRPr>
                <a:solidFill>
                  <a:schemeClr val="tx1"/>
                </a:solidFill>
                <a:latin typeface="Arial" charset="0"/>
                <a:ea typeface="ＭＳ Ｐゴシック" pitchFamily="34" charset="-128"/>
              </a:defRPr>
            </a:lvl5pPr>
            <a:lvl6pPr marL="2514600" indent="-228600" defTabSz="41433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1433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1433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14338"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pPr>
            <a:endParaRPr lang="tr-TR" altLang="tr-TR" sz="2200">
              <a:solidFill>
                <a:srgbClr val="10253F"/>
              </a:solidFill>
              <a:latin typeface="Calibri" pitchFamily="34" charset="0"/>
            </a:endParaRPr>
          </a:p>
          <a:p>
            <a:pPr>
              <a:spcBef>
                <a:spcPct val="20000"/>
              </a:spcBef>
            </a:pPr>
            <a:r>
              <a:rPr lang="tr-TR" altLang="tr-TR" sz="2200">
                <a:solidFill>
                  <a:srgbClr val="10253F"/>
                </a:solidFill>
                <a:latin typeface="Calibri" pitchFamily="34" charset="0"/>
              </a:rPr>
              <a:t>Toplam çalışan sayısı 250</a:t>
            </a:r>
            <a:r>
              <a:rPr lang="ja-JP" altLang="tr-TR" sz="2200">
                <a:solidFill>
                  <a:srgbClr val="10253F"/>
                </a:solidFill>
                <a:latin typeface="Calibri" pitchFamily="34" charset="0"/>
              </a:rPr>
              <a:t>’</a:t>
            </a:r>
            <a:r>
              <a:rPr lang="tr-TR" altLang="ja-JP" sz="2200">
                <a:solidFill>
                  <a:srgbClr val="10253F"/>
                </a:solidFill>
                <a:latin typeface="Calibri" pitchFamily="34" charset="0"/>
              </a:rPr>
              <a:t>nin altında olan ve</a:t>
            </a:r>
          </a:p>
          <a:p>
            <a:pPr>
              <a:spcBef>
                <a:spcPct val="20000"/>
              </a:spcBef>
            </a:pPr>
            <a:r>
              <a:rPr lang="tr-TR" altLang="tr-TR" sz="2200">
                <a:solidFill>
                  <a:srgbClr val="10253F"/>
                </a:solidFill>
                <a:latin typeface="Calibri" pitchFamily="34" charset="0"/>
              </a:rPr>
              <a:t>bilanço büyüklüğü veya cirosu 40 milyonu geçmeyen</a:t>
            </a:r>
          </a:p>
          <a:p>
            <a:pPr>
              <a:spcBef>
                <a:spcPct val="20000"/>
              </a:spcBef>
            </a:pPr>
            <a:r>
              <a:rPr lang="tr-TR" altLang="tr-TR" sz="2200">
                <a:solidFill>
                  <a:srgbClr val="10253F"/>
                </a:solidFill>
                <a:latin typeface="Calibri" pitchFamily="34" charset="0"/>
              </a:rPr>
              <a:t>işletmeler KOBİ tanımına girmektedir.</a:t>
            </a:r>
          </a:p>
          <a:p>
            <a:pPr>
              <a:spcBef>
                <a:spcPct val="20000"/>
              </a:spcBef>
            </a:pPr>
            <a:endParaRPr lang="tr-TR" altLang="tr-TR" sz="2200">
              <a:solidFill>
                <a:srgbClr val="10253F"/>
              </a:solidFill>
              <a:latin typeface="Calibri" pitchFamily="34" charset="0"/>
            </a:endParaRPr>
          </a:p>
        </p:txBody>
      </p:sp>
      <p:sp>
        <p:nvSpPr>
          <p:cNvPr id="112646" name="10 Metin kutusu"/>
          <p:cNvSpPr txBox="1">
            <a:spLocks noChangeArrowheads="1"/>
          </p:cNvSpPr>
          <p:nvPr/>
        </p:nvSpPr>
        <p:spPr bwMode="auto">
          <a:xfrm>
            <a:off x="107504" y="1700808"/>
            <a:ext cx="6679074" cy="422207"/>
          </a:xfrm>
          <a:prstGeom prst="rect">
            <a:avLst/>
          </a:prstGeom>
          <a:ln/>
          <a:extLst/>
        </p:spPr>
        <p:style>
          <a:lnRef idx="1">
            <a:schemeClr val="dk1"/>
          </a:lnRef>
          <a:fillRef idx="3">
            <a:schemeClr val="dk1"/>
          </a:fillRef>
          <a:effectRef idx="2">
            <a:schemeClr val="dk1"/>
          </a:effectRef>
          <a:fontRef idx="minor">
            <a:schemeClr val="lt1"/>
          </a:fontRef>
        </p:style>
        <p:txBody>
          <a:bodyPr lIns="82845" tIns="41422" rIns="82845" bIns="41422">
            <a:spAutoFit/>
          </a:bodyPr>
          <a:lstStyle>
            <a:defPPr>
              <a:defRPr lang="tr-TR"/>
            </a:defPPr>
            <a:lvl1pPr fontAlgn="base">
              <a:spcBef>
                <a:spcPct val="0"/>
              </a:spcBef>
              <a:spcAft>
                <a:spcPct val="0"/>
              </a:spcAft>
              <a:defRPr sz="2200">
                <a:solidFill>
                  <a:schemeClr val="tx1"/>
                </a:solidFill>
                <a:effectLst>
                  <a:glow rad="228600">
                    <a:srgbClr val="FFFF00"/>
                  </a:glow>
                </a:effectLst>
                <a:latin typeface="Arial" charset="0"/>
                <a:cs typeface="Arial"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tr-TR" dirty="0"/>
              <a:t>İşletmelerin </a:t>
            </a:r>
            <a:r>
              <a:rPr lang="tr-TR" dirty="0" smtClean="0"/>
              <a:t> % 99.9</a:t>
            </a:r>
            <a:r>
              <a:rPr lang="ja-JP" altLang="tr-TR" dirty="0" smtClean="0"/>
              <a:t>’</a:t>
            </a:r>
            <a:r>
              <a:rPr lang="tr-TR" dirty="0"/>
              <a:t>u </a:t>
            </a:r>
            <a:r>
              <a:rPr lang="tr-TR" dirty="0" smtClean="0"/>
              <a:t> KOBİ</a:t>
            </a:r>
            <a:r>
              <a:rPr lang="tr-TR" dirty="0"/>
              <a:t>.</a:t>
            </a:r>
          </a:p>
        </p:txBody>
      </p:sp>
      <p:graphicFrame>
        <p:nvGraphicFramePr>
          <p:cNvPr id="7" name="Group 48"/>
          <p:cNvGraphicFramePr>
            <a:graphicFrameLocks noGrp="1"/>
          </p:cNvGraphicFramePr>
          <p:nvPr/>
        </p:nvGraphicFramePr>
        <p:xfrm>
          <a:off x="-21" y="4220295"/>
          <a:ext cx="6786599" cy="2232247"/>
        </p:xfrm>
        <a:graphic>
          <a:graphicData uri="http://schemas.openxmlformats.org/drawingml/2006/table">
            <a:tbl>
              <a:tblPr lastCol="1">
                <a:effectLst/>
                <a:tableStyleId>{D113A9D2-9D6B-4929-AA2D-F23B5EE8CBE7}</a:tableStyleId>
              </a:tblPr>
              <a:tblGrid>
                <a:gridCol w="969503"/>
                <a:gridCol w="1316502"/>
                <a:gridCol w="1285884"/>
                <a:gridCol w="1571636"/>
                <a:gridCol w="1643074"/>
              </a:tblGrid>
              <a:tr h="776434">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dirty="0" smtClean="0">
                          <a:ln>
                            <a:noFill/>
                          </a:ln>
                          <a:solidFill>
                            <a:schemeClr val="bg1"/>
                          </a:solidFill>
                          <a:effectLst/>
                        </a:rPr>
                        <a:t>Ölçek</a:t>
                      </a:r>
                      <a:endParaRPr kumimoji="0" lang="tr-TR" altLang="tr-TR"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dirty="0" smtClean="0">
                          <a:ln>
                            <a:noFill/>
                          </a:ln>
                          <a:solidFill>
                            <a:schemeClr val="bg1"/>
                          </a:solidFill>
                          <a:effectLst/>
                        </a:rPr>
                        <a:t>Çalışan Sayısı</a:t>
                      </a:r>
                      <a:endParaRPr kumimoji="0" lang="tr-TR" altLang="tr-TR"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dirty="0" smtClean="0">
                          <a:ln>
                            <a:noFill/>
                          </a:ln>
                          <a:solidFill>
                            <a:schemeClr val="bg1"/>
                          </a:solidFill>
                          <a:effectLst/>
                        </a:rPr>
                        <a:t>Bilanço </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dirty="0" smtClean="0">
                          <a:ln>
                            <a:noFill/>
                          </a:ln>
                          <a:solidFill>
                            <a:schemeClr val="bg1"/>
                          </a:solidFill>
                          <a:effectLst/>
                        </a:rPr>
                        <a:t>(Milyon TL)</a:t>
                      </a:r>
                      <a:endParaRPr kumimoji="0" lang="tr-TR" altLang="tr-TR"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dirty="0" smtClean="0">
                          <a:ln>
                            <a:noFill/>
                          </a:ln>
                          <a:solidFill>
                            <a:schemeClr val="bg1"/>
                          </a:solidFill>
                          <a:effectLst/>
                        </a:rPr>
                        <a:t>Net Satış </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dirty="0" smtClean="0">
                          <a:ln>
                            <a:noFill/>
                          </a:ln>
                          <a:solidFill>
                            <a:schemeClr val="bg1"/>
                          </a:solidFill>
                          <a:effectLst/>
                        </a:rPr>
                        <a:t>(Milyon TL)</a:t>
                      </a:r>
                      <a:endParaRPr kumimoji="0" lang="tr-TR" altLang="tr-TR"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i="0" u="none" strike="noStrike" cap="none" normalizeH="0" baseline="0" dirty="0" smtClean="0">
                          <a:ln>
                            <a:noFill/>
                          </a:ln>
                          <a:solidFill>
                            <a:schemeClr val="bg1"/>
                          </a:solidFill>
                          <a:effectLst/>
                          <a:latin typeface="Times New Roman" pitchFamily="18" charset="0"/>
                          <a:cs typeface="Times New Roman" pitchFamily="18" charset="0"/>
                        </a:rPr>
                        <a:t>Yoğunluk</a:t>
                      </a: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i="0" u="none" strike="noStrike" cap="none" normalizeH="0" baseline="0" dirty="0" smtClean="0">
                          <a:ln>
                            <a:noFill/>
                          </a:ln>
                          <a:solidFill>
                            <a:schemeClr val="bg1"/>
                          </a:solidFill>
                          <a:effectLst/>
                          <a:latin typeface="Times New Roman" pitchFamily="18" charset="0"/>
                          <a:cs typeface="Times New Roman" pitchFamily="18" charset="0"/>
                        </a:rPr>
                        <a:t>%</a:t>
                      </a:r>
                    </a:p>
                  </a:txBody>
                  <a:tcPr marL="91445" marR="91445" marT="45742" marB="45742" anchor="ctr" horzOverflow="overflow"/>
                </a:tc>
              </a:tr>
              <a:tr h="447436">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smtClean="0">
                          <a:ln>
                            <a:noFill/>
                          </a:ln>
                          <a:solidFill>
                            <a:schemeClr val="bg1"/>
                          </a:solidFill>
                          <a:effectLst/>
                        </a:rPr>
                        <a:t>Mikro</a:t>
                      </a:r>
                      <a:endParaRPr kumimoji="0" lang="tr-TR" altLang="tr-TR"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smtClean="0">
                          <a:ln>
                            <a:noFill/>
                          </a:ln>
                          <a:solidFill>
                            <a:schemeClr val="bg1"/>
                          </a:solidFill>
                          <a:effectLst/>
                        </a:rPr>
                        <a:t>&lt;10</a:t>
                      </a:r>
                      <a:endParaRPr kumimoji="0" lang="tr-TR" altLang="tr-TR" sz="2000" b="1" i="0" u="none" strike="noStrike" cap="none" normalizeH="0" baseline="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dirty="0" smtClean="0">
                          <a:ln>
                            <a:noFill/>
                          </a:ln>
                          <a:solidFill>
                            <a:schemeClr val="bg1"/>
                          </a:solidFill>
                          <a:effectLst/>
                        </a:rPr>
                        <a:t>≤ 1</a:t>
                      </a:r>
                      <a:endPar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dirty="0" smtClean="0">
                          <a:ln>
                            <a:noFill/>
                          </a:ln>
                          <a:solidFill>
                            <a:schemeClr val="bg1"/>
                          </a:solidFill>
                          <a:effectLst/>
                        </a:rPr>
                        <a:t>≤ 1                 </a:t>
                      </a:r>
                      <a:endPar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rPr>
                        <a:t>94.40</a:t>
                      </a:r>
                    </a:p>
                  </a:txBody>
                  <a:tcPr marL="91445" marR="91445" marT="45742" marB="45742" anchor="ctr" horzOverflow="overflow"/>
                </a:tc>
              </a:tr>
              <a:tr h="597130">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smtClean="0">
                          <a:ln>
                            <a:noFill/>
                          </a:ln>
                          <a:solidFill>
                            <a:schemeClr val="bg1"/>
                          </a:solidFill>
                          <a:effectLst/>
                        </a:rPr>
                        <a:t>Küçük</a:t>
                      </a:r>
                      <a:endParaRPr kumimoji="0" lang="tr-TR" altLang="tr-TR"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smtClean="0">
                          <a:ln>
                            <a:noFill/>
                          </a:ln>
                          <a:solidFill>
                            <a:schemeClr val="bg1"/>
                          </a:solidFill>
                          <a:effectLst/>
                        </a:rPr>
                        <a:t>&lt;50</a:t>
                      </a:r>
                      <a:endParaRPr kumimoji="0" lang="tr-TR" altLang="tr-TR" sz="2000" b="1" i="0" u="none" strike="noStrike" cap="none" normalizeH="0" baseline="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dirty="0" smtClean="0">
                          <a:ln>
                            <a:noFill/>
                          </a:ln>
                          <a:solidFill>
                            <a:schemeClr val="bg1"/>
                          </a:solidFill>
                          <a:effectLst/>
                        </a:rPr>
                        <a:t>≤ 8</a:t>
                      </a:r>
                      <a:endPar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dirty="0" smtClean="0">
                          <a:ln>
                            <a:noFill/>
                          </a:ln>
                          <a:solidFill>
                            <a:schemeClr val="bg1"/>
                          </a:solidFill>
                          <a:effectLst/>
                        </a:rPr>
                        <a:t>≤ 8</a:t>
                      </a:r>
                      <a:endPar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rPr>
                        <a:t>4.78</a:t>
                      </a:r>
                    </a:p>
                  </a:txBody>
                  <a:tcPr marL="91445" marR="91445" marT="45742" marB="45742" anchor="ctr" horzOverflow="overflow"/>
                </a:tc>
              </a:tr>
              <a:tr h="411247">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1600" b="1" u="none" strike="noStrike" cap="none" normalizeH="0" baseline="0" smtClean="0">
                          <a:ln>
                            <a:noFill/>
                          </a:ln>
                          <a:solidFill>
                            <a:schemeClr val="bg1"/>
                          </a:solidFill>
                          <a:effectLst/>
                        </a:rPr>
                        <a:t>Orta</a:t>
                      </a:r>
                      <a:endParaRPr kumimoji="0" lang="tr-TR" altLang="tr-TR"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smtClean="0">
                          <a:ln>
                            <a:noFill/>
                          </a:ln>
                          <a:solidFill>
                            <a:schemeClr val="bg1"/>
                          </a:solidFill>
                          <a:effectLst/>
                        </a:rPr>
                        <a:t>&lt;250</a:t>
                      </a:r>
                      <a:endParaRPr kumimoji="0" lang="tr-TR" altLang="tr-TR" sz="2000" b="1" i="0" u="none" strike="noStrike" cap="none" normalizeH="0" baseline="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dirty="0" smtClean="0">
                          <a:ln>
                            <a:noFill/>
                          </a:ln>
                          <a:solidFill>
                            <a:schemeClr val="bg1"/>
                          </a:solidFill>
                          <a:effectLst/>
                        </a:rPr>
                        <a:t>≤ 40</a:t>
                      </a:r>
                      <a:endPar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lvl1pPr>
                        <a:spcBef>
                          <a:spcPct val="20000"/>
                        </a:spcBef>
                        <a:buClr>
                          <a:schemeClr val="bg2"/>
                        </a:buClr>
                        <a:buSzPct val="75000"/>
                        <a:buFont typeface="Wingdings" pitchFamily="2" charset="2"/>
                        <a:defRPr sz="2800">
                          <a:solidFill>
                            <a:schemeClr val="tx1"/>
                          </a:solidFill>
                          <a:latin typeface="Arial" charset="0"/>
                          <a:cs typeface="Arial" charset="0"/>
                        </a:defRPr>
                      </a:lvl1pPr>
                      <a:lvl2pPr marL="742950" indent="-285750">
                        <a:spcBef>
                          <a:spcPct val="20000"/>
                        </a:spcBef>
                        <a:buClr>
                          <a:schemeClr val="accent2"/>
                        </a:buClr>
                        <a:buSzPct val="80000"/>
                        <a:buFont typeface="Wingdings" pitchFamily="2" charset="2"/>
                        <a:defRPr sz="2400">
                          <a:solidFill>
                            <a:schemeClr val="tx1"/>
                          </a:solidFill>
                          <a:latin typeface="Arial" charset="0"/>
                          <a:cs typeface="Arial" charset="0"/>
                        </a:defRPr>
                      </a:lvl2pPr>
                      <a:lvl3pPr marL="1143000" indent="-228600">
                        <a:spcBef>
                          <a:spcPct val="20000"/>
                        </a:spcBef>
                        <a:buClr>
                          <a:schemeClr val="bg2"/>
                        </a:buClr>
                        <a:buSzPct val="65000"/>
                        <a:buFont typeface="Wingdings" pitchFamily="2" charset="2"/>
                        <a:defRPr sz="2000">
                          <a:solidFill>
                            <a:schemeClr val="tx1"/>
                          </a:solidFill>
                          <a:latin typeface="Arial" charset="0"/>
                          <a:cs typeface="Arial" charset="0"/>
                        </a:defRPr>
                      </a:lvl3pPr>
                      <a:lvl4pPr marL="1600200" indent="-228600">
                        <a:spcBef>
                          <a:spcPct val="20000"/>
                        </a:spcBef>
                        <a:buClr>
                          <a:schemeClr val="accent2"/>
                        </a:buClr>
                        <a:buSzPct val="70000"/>
                        <a:buFont typeface="Wingdings" pitchFamily="2" charset="2"/>
                        <a:defRPr>
                          <a:solidFill>
                            <a:schemeClr val="tx1"/>
                          </a:solidFill>
                          <a:latin typeface="Arial" charset="0"/>
                          <a:cs typeface="Arial" charset="0"/>
                        </a:defRPr>
                      </a:lvl4pPr>
                      <a:lvl5pPr marL="2057400" indent="-228600">
                        <a:spcBef>
                          <a:spcPct val="20000"/>
                        </a:spcBef>
                        <a:buClr>
                          <a:schemeClr val="bg2"/>
                        </a:buClr>
                        <a:buFont typeface="Wingdings" pitchFamily="2" charset="2"/>
                        <a:defRPr>
                          <a:solidFill>
                            <a:schemeClr val="tx1"/>
                          </a:solidFill>
                          <a:latin typeface="Arial" charset="0"/>
                          <a:cs typeface="Arial" charset="0"/>
                        </a:defRPr>
                      </a:lvl5pPr>
                      <a:lvl6pPr marL="25146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6pPr>
                      <a:lvl7pPr marL="29718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7pPr>
                      <a:lvl8pPr marL="34290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8pPr>
                      <a:lvl9pPr marL="3886200" indent="-228600" fontAlgn="base">
                        <a:spcBef>
                          <a:spcPct val="20000"/>
                        </a:spcBef>
                        <a:spcAft>
                          <a:spcPct val="0"/>
                        </a:spcAft>
                        <a:buClr>
                          <a:schemeClr val="bg2"/>
                        </a:buClr>
                        <a:buFont typeface="Wingdings" pitchFamily="2"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u="none" strike="noStrike" cap="none" normalizeH="0" baseline="0" dirty="0" smtClean="0">
                          <a:ln>
                            <a:noFill/>
                          </a:ln>
                          <a:solidFill>
                            <a:schemeClr val="bg1"/>
                          </a:solidFill>
                          <a:effectLst/>
                        </a:rPr>
                        <a:t>≤ 40</a:t>
                      </a:r>
                      <a:endPar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91445" marR="91445" marT="45742" marB="45742"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altLang="tr-TR" sz="2000" b="1" i="0" u="none" strike="noStrike" cap="none" normalizeH="0" baseline="0" dirty="0" smtClean="0">
                          <a:ln>
                            <a:noFill/>
                          </a:ln>
                          <a:solidFill>
                            <a:schemeClr val="bg1"/>
                          </a:solidFill>
                          <a:effectLst/>
                          <a:latin typeface="Times New Roman" pitchFamily="18" charset="0"/>
                          <a:cs typeface="Times New Roman" pitchFamily="18" charset="0"/>
                        </a:rPr>
                        <a:t>0.69</a:t>
                      </a:r>
                    </a:p>
                  </a:txBody>
                  <a:tcPr marL="91445" marR="91445" marT="45742" marB="45742" anchor="ctr" horzOverflow="overflow"/>
                </a:tc>
              </a:tr>
            </a:tbl>
          </a:graphicData>
        </a:graphic>
      </p:graphicFrame>
      <p:pic>
        <p:nvPicPr>
          <p:cNvPr id="44042" name="7 Resim" descr="indir (7).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7438" y="2062163"/>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8 Resim" descr="indir (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3071813"/>
            <a:ext cx="15240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9 Resim" descr="indir (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3075" y="4500563"/>
            <a:ext cx="20351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274638"/>
            <a:ext cx="7643192" cy="1143000"/>
          </a:xfrm>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tr-TR" cap="none" smtClean="0">
                <a:solidFill>
                  <a:srgbClr val="FFFFFF"/>
                </a:solidFill>
                <a:latin typeface="Century Schoolbook" pitchFamily="18" charset="0"/>
              </a:rPr>
              <a:t>KİMLER KGF</a:t>
            </a:r>
            <a:r>
              <a:rPr lang="ja-JP" altLang="tr-TR" cap="none" smtClean="0">
                <a:solidFill>
                  <a:srgbClr val="FFFFFF"/>
                </a:solidFill>
                <a:latin typeface="Century Schoolbook" pitchFamily="18" charset="0"/>
              </a:rPr>
              <a:t>’</a:t>
            </a:r>
            <a:r>
              <a:rPr lang="tr-TR" altLang="ja-JP" cap="none" smtClean="0">
                <a:solidFill>
                  <a:srgbClr val="FFFFFF"/>
                </a:solidFill>
                <a:latin typeface="Century Schoolbook" pitchFamily="18" charset="0"/>
              </a:rPr>
              <a:t>DEN YARARLANABİLİR?</a:t>
            </a:r>
            <a:endParaRPr lang="tr-TR" cap="none" smtClean="0">
              <a:solidFill>
                <a:srgbClr val="FFFFFF"/>
              </a:solidFill>
              <a:latin typeface="Century Schoolbook" pitchFamily="18" charset="0"/>
            </a:endParaRPr>
          </a:p>
        </p:txBody>
      </p:sp>
      <p:sp>
        <p:nvSpPr>
          <p:cNvPr id="22533" name="Slayt Numarası Yer Tutucusu 3"/>
          <p:cNvSpPr txBox="1">
            <a:spLocks noGrp="1"/>
          </p:cNvSpPr>
          <p:nvPr/>
        </p:nvSpPr>
        <p:spPr bwMode="auto">
          <a:xfrm>
            <a:off x="8129588" y="5734050"/>
            <a:ext cx="609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fld id="{E51040B8-AC60-4493-A798-EE885737A54D}" type="slidenum">
              <a:rPr lang="tr-TR" altLang="tr-TR" sz="1400" b="1">
                <a:solidFill>
                  <a:srgbClr val="FFFFFF"/>
                </a:solidFill>
                <a:latin typeface="Century Schoolbook" pitchFamily="18" charset="0"/>
              </a:rPr>
              <a:pPr algn="ctr" eaLnBrk="1" hangingPunct="1"/>
              <a:t>9</a:t>
            </a:fld>
            <a:endParaRPr lang="tr-TR" altLang="tr-TR" sz="1400" b="1">
              <a:solidFill>
                <a:srgbClr val="FFFFFF"/>
              </a:solidFill>
              <a:latin typeface="Century Schoolbook" pitchFamily="18" charset="0"/>
            </a:endParaRPr>
          </a:p>
        </p:txBody>
      </p:sp>
      <p:graphicFrame>
        <p:nvGraphicFramePr>
          <p:cNvPr id="5" name="İçerik Yer Tutucusu 4"/>
          <p:cNvGraphicFramePr>
            <a:graphicFrameLocks/>
          </p:cNvGraphicFramePr>
          <p:nvPr/>
        </p:nvGraphicFramePr>
        <p:xfrm>
          <a:off x="323528" y="1556792"/>
          <a:ext cx="547260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0 Metin kutusu"/>
          <p:cNvSpPr txBox="1">
            <a:spLocks noChangeArrowheads="1"/>
          </p:cNvSpPr>
          <p:nvPr/>
        </p:nvSpPr>
        <p:spPr bwMode="auto">
          <a:xfrm>
            <a:off x="4572000" y="1652615"/>
            <a:ext cx="3131840" cy="437596"/>
          </a:xfrm>
          <a:prstGeom prst="rect">
            <a:avLst/>
          </a:prstGeom>
          <a:noFill/>
          <a:ln>
            <a:noFill/>
          </a:ln>
          <a:extLst/>
        </p:spPr>
        <p:txBody>
          <a:bodyPr lIns="82845" tIns="41422" rIns="82845" bIns="41422">
            <a:spAutoFit/>
          </a:bodyPr>
          <a:lstStyle>
            <a:lvl1pPr defTabSz="828675" eaLnBrk="0" hangingPunct="0">
              <a:defRPr>
                <a:solidFill>
                  <a:schemeClr val="tx1"/>
                </a:solidFill>
                <a:latin typeface="Arial" charset="0"/>
                <a:cs typeface="Arial" charset="0"/>
              </a:defRPr>
            </a:lvl1pPr>
            <a:lvl2pPr marL="673100" indent="-258763" defTabSz="828675" eaLnBrk="0" hangingPunct="0">
              <a:defRPr>
                <a:solidFill>
                  <a:schemeClr val="tx1"/>
                </a:solidFill>
                <a:latin typeface="Arial" charset="0"/>
                <a:cs typeface="Arial" charset="0"/>
              </a:defRPr>
            </a:lvl2pPr>
            <a:lvl3pPr marL="1035050" indent="-206375" defTabSz="828675" eaLnBrk="0" hangingPunct="0">
              <a:defRPr>
                <a:solidFill>
                  <a:schemeClr val="tx1"/>
                </a:solidFill>
                <a:latin typeface="Arial" charset="0"/>
                <a:cs typeface="Arial" charset="0"/>
              </a:defRPr>
            </a:lvl3pPr>
            <a:lvl4pPr marL="1449388" indent="-206375" defTabSz="828675" eaLnBrk="0" hangingPunct="0">
              <a:defRPr>
                <a:solidFill>
                  <a:schemeClr val="tx1"/>
                </a:solidFill>
                <a:latin typeface="Arial" charset="0"/>
                <a:cs typeface="Arial" charset="0"/>
              </a:defRPr>
            </a:lvl4pPr>
            <a:lvl5pPr marL="1863725" indent="-206375" defTabSz="828675" eaLnBrk="0" hangingPunct="0">
              <a:defRPr>
                <a:solidFill>
                  <a:schemeClr val="tx1"/>
                </a:solidFill>
                <a:latin typeface="Arial" charset="0"/>
                <a:cs typeface="Arial" charset="0"/>
              </a:defRPr>
            </a:lvl5pPr>
            <a:lvl6pPr marL="2320925" indent="-206375" defTabSz="828675" eaLnBrk="0" fontAlgn="base" hangingPunct="0">
              <a:spcBef>
                <a:spcPct val="0"/>
              </a:spcBef>
              <a:spcAft>
                <a:spcPct val="0"/>
              </a:spcAft>
              <a:defRPr>
                <a:solidFill>
                  <a:schemeClr val="tx1"/>
                </a:solidFill>
                <a:latin typeface="Arial" charset="0"/>
                <a:cs typeface="Arial" charset="0"/>
              </a:defRPr>
            </a:lvl6pPr>
            <a:lvl7pPr marL="2778125" indent="-206375" defTabSz="828675" eaLnBrk="0" fontAlgn="base" hangingPunct="0">
              <a:spcBef>
                <a:spcPct val="0"/>
              </a:spcBef>
              <a:spcAft>
                <a:spcPct val="0"/>
              </a:spcAft>
              <a:defRPr>
                <a:solidFill>
                  <a:schemeClr val="tx1"/>
                </a:solidFill>
                <a:latin typeface="Arial" charset="0"/>
                <a:cs typeface="Arial" charset="0"/>
              </a:defRPr>
            </a:lvl7pPr>
            <a:lvl8pPr marL="3235325" indent="-206375" defTabSz="828675" eaLnBrk="0" fontAlgn="base" hangingPunct="0">
              <a:spcBef>
                <a:spcPct val="0"/>
              </a:spcBef>
              <a:spcAft>
                <a:spcPct val="0"/>
              </a:spcAft>
              <a:defRPr>
                <a:solidFill>
                  <a:schemeClr val="tx1"/>
                </a:solidFill>
                <a:latin typeface="Arial" charset="0"/>
                <a:cs typeface="Arial" charset="0"/>
              </a:defRPr>
            </a:lvl8pPr>
            <a:lvl9pPr marL="3692525" indent="-206375" defTabSz="828675"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tr-TR" altLang="tr-TR" sz="2300" dirty="0">
                <a:effectLst>
                  <a:glow rad="228600">
                    <a:srgbClr val="FFFF00"/>
                  </a:glow>
                </a:effectLst>
                <a:ea typeface="+mn-ea"/>
              </a:rPr>
              <a:t>Kapımız herkese açık.</a:t>
            </a:r>
          </a:p>
        </p:txBody>
      </p:sp>
      <p:pic>
        <p:nvPicPr>
          <p:cNvPr id="22536" name="7 Resim" descr="j0188344.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91250" y="2900363"/>
            <a:ext cx="14049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C:\Users\ülkü\AppData\Local\Microsoft\Windows\Temporary Internet Files\Content.IE5\FT0YULKV\MP9004424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2940050"/>
            <a:ext cx="11049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8 Resim" descr="indir (9).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83313" y="4076700"/>
            <a:ext cx="14128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2" descr="C:\Users\ülkü\AppData\Local\Microsoft\Windows\Temporary Internet Files\Content.IE5\FT0YULKV\MP90038694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4076700"/>
            <a:ext cx="11049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11">
            <a:extLst/>
          </a:blip>
          <a:srcRect b="28746"/>
          <a:stretch>
            <a:fillRect/>
          </a:stretch>
        </p:blipFill>
        <p:spPr bwMode="auto">
          <a:xfrm>
            <a:off x="8444488" y="50692"/>
            <a:ext cx="638175" cy="214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7_Cumb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_Cumba">
      <a:majorFont>
        <a:latin typeface=""/>
        <a:ea typeface="ＭＳ Ｐゴシック"/>
        <a:cs typeface=""/>
      </a:majorFont>
      <a:minorFont>
        <a:latin typeface=""/>
        <a:ea typeface="ＭＳ Ｐゴシック"/>
        <a:cs typeface=""/>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716</TotalTime>
  <Words>1220</Words>
  <Application>Microsoft Office PowerPoint</Application>
  <PresentationFormat>Ekran Gösterisi (4:3)</PresentationFormat>
  <Paragraphs>275</Paragraphs>
  <Slides>20</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20</vt:i4>
      </vt:variant>
    </vt:vector>
  </HeadingPairs>
  <TitlesOfParts>
    <vt:vector size="22" baseType="lpstr">
      <vt:lpstr>7_Cumba</vt:lpstr>
      <vt:lpstr>Microsoft Excel 97-2003 Çalışma Sayfası</vt:lpstr>
      <vt:lpstr>  KREDİ  GARANTİ  FONU </vt:lpstr>
      <vt:lpstr>KREDİ GARANTİ FONU</vt:lpstr>
      <vt:lpstr>KGF KİMDİR?</vt:lpstr>
      <vt:lpstr>PowerPoint Sunusu</vt:lpstr>
      <vt:lpstr>TOPLAM KAYNAKLARIMIZ</vt:lpstr>
      <vt:lpstr>    TOPLAM KALDIRAÇ GÜCÜMÜZ     </vt:lpstr>
      <vt:lpstr>ŞUBELERİMİZ</vt:lpstr>
      <vt:lpstr>PowerPoint Sunusu</vt:lpstr>
      <vt:lpstr>KİMLER KGF’DEN YARARLANABİLİR?</vt:lpstr>
      <vt:lpstr>KGF’NİN KEFALET TÜRLERİ</vt:lpstr>
      <vt:lpstr> ÖZ KAYNAK KEFALETLERİ    </vt:lpstr>
      <vt:lpstr>HAZİNE KEFALETLERİ</vt:lpstr>
      <vt:lpstr>EXİMBANK KEFALETLERİ</vt:lpstr>
      <vt:lpstr> PORTFÖY GARANTİ SİSTEMİ (PGS) </vt:lpstr>
      <vt:lpstr>DEĞERLENDİRME KISTASLARI</vt:lpstr>
      <vt:lpstr>DEĞERLENDİRME KISTASLARI  KREDİDE 5K</vt:lpstr>
      <vt:lpstr>  RAKAMLARLA  KREDİ GARANTİ FONU   </vt:lpstr>
      <vt:lpstr>KGF KEFALETİNDEN YARARLANAN KİŞİ SAYISI </vt:lpstr>
      <vt:lpstr> KOBİ KREDİLERİ VE KGF KEFALETLERİ</vt:lpstr>
      <vt:lpstr>TEŞEKKÜR EDERİM… B.ONUR CENGİZ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KREDİ  GARANTİ  FONU</dc:title>
  <dc:creator>tobb</dc:creator>
  <cp:lastModifiedBy>Girne</cp:lastModifiedBy>
  <cp:revision>54</cp:revision>
  <dcterms:created xsi:type="dcterms:W3CDTF">2014-05-05T11:05:05Z</dcterms:created>
  <dcterms:modified xsi:type="dcterms:W3CDTF">2021-10-11T21:04:06Z</dcterms:modified>
</cp:coreProperties>
</file>